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1" r:id="rId2"/>
    <p:sldId id="313" r:id="rId3"/>
    <p:sldId id="304" r:id="rId4"/>
    <p:sldId id="317" r:id="rId5"/>
    <p:sldId id="319" r:id="rId6"/>
    <p:sldId id="318" r:id="rId7"/>
    <p:sldId id="314" r:id="rId8"/>
    <p:sldId id="324" r:id="rId9"/>
    <p:sldId id="321" r:id="rId10"/>
    <p:sldId id="310" r:id="rId11"/>
    <p:sldId id="322" r:id="rId12"/>
    <p:sldId id="327" r:id="rId13"/>
    <p:sldId id="326" r:id="rId14"/>
    <p:sldId id="325" r:id="rId15"/>
    <p:sldId id="29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1" userDrawn="1">
          <p15:clr>
            <a:srgbClr val="A4A3A4"/>
          </p15:clr>
        </p15:guide>
        <p15:guide id="2" pos="1005" userDrawn="1">
          <p15:clr>
            <a:srgbClr val="A4A3A4"/>
          </p15:clr>
        </p15:guide>
        <p15:guide id="3" orient="horz" pos="40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B9CA"/>
    <a:srgbClr val="F8CBAD"/>
    <a:srgbClr val="DEEBF7"/>
    <a:srgbClr val="C5E0B4"/>
    <a:srgbClr val="DDDEDE"/>
    <a:srgbClr val="FFE699"/>
    <a:srgbClr val="00B0F0"/>
    <a:srgbClr val="FFF2CC"/>
    <a:srgbClr val="5B9BD5"/>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48" d="100"/>
          <a:sy n="48" d="100"/>
        </p:scale>
        <p:origin x="48" y="452"/>
      </p:cViewPr>
      <p:guideLst>
        <p:guide orient="horz" pos="731"/>
        <p:guide pos="1005"/>
        <p:guide orient="horz" pos="40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E66A43-A18E-479B-BB8D-D28E9A97191A}"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ZA"/>
        </a:p>
      </dgm:t>
    </dgm:pt>
    <dgm:pt modelId="{8659C0D8-4298-420C-AE90-6C22FB62A354}">
      <dgm:prSet phldrT="[Text]" custT="1"/>
      <dgm:spPr>
        <a:solidFill>
          <a:schemeClr val="bg2">
            <a:lumMod val="75000"/>
          </a:schemeClr>
        </a:solidFill>
      </dgm:spPr>
      <dgm:t>
        <a:bodyPr/>
        <a:lstStyle/>
        <a:p>
          <a:r>
            <a:rPr lang="en-ZA" sz="1200" b="1" cap="all" baseline="0">
              <a:solidFill>
                <a:schemeClr val="tx1"/>
              </a:solidFill>
            </a:rPr>
            <a:t>Communication</a:t>
          </a:r>
          <a:endParaRPr lang="en-ZA" sz="1200" b="1" cap="all" baseline="0" dirty="0">
            <a:solidFill>
              <a:schemeClr val="tx1"/>
            </a:solidFill>
          </a:endParaRPr>
        </a:p>
      </dgm:t>
    </dgm:pt>
    <dgm:pt modelId="{5413C481-461E-423B-828A-51717EF0511F}" type="parTrans" cxnId="{7F8733D9-D811-4AD8-9E73-75943108AD49}">
      <dgm:prSet/>
      <dgm:spPr/>
      <dgm:t>
        <a:bodyPr/>
        <a:lstStyle/>
        <a:p>
          <a:endParaRPr lang="en-ZA" sz="1100" b="1">
            <a:solidFill>
              <a:schemeClr val="tx1"/>
            </a:solidFill>
          </a:endParaRPr>
        </a:p>
      </dgm:t>
    </dgm:pt>
    <dgm:pt modelId="{2B2C05F0-8AB6-485D-95B2-A792BC1FB0E7}" type="sibTrans" cxnId="{7F8733D9-D811-4AD8-9E73-75943108AD49}">
      <dgm:prSet/>
      <dgm:spPr/>
      <dgm:t>
        <a:bodyPr/>
        <a:lstStyle/>
        <a:p>
          <a:endParaRPr lang="en-ZA" sz="1100" b="1">
            <a:solidFill>
              <a:schemeClr val="tx1"/>
            </a:solidFill>
          </a:endParaRPr>
        </a:p>
      </dgm:t>
    </dgm:pt>
    <dgm:pt modelId="{4E378FDD-4463-4492-9495-EBC6BCCE2068}">
      <dgm:prSet phldrT="[Text]" custT="1"/>
      <dgm:spPr>
        <a:solidFill>
          <a:schemeClr val="accent1">
            <a:lumMod val="40000"/>
            <a:lumOff val="60000"/>
          </a:schemeClr>
        </a:solidFill>
      </dgm:spPr>
      <dgm:t>
        <a:bodyPr/>
        <a:lstStyle/>
        <a:p>
          <a:r>
            <a:rPr lang="en-ZA" sz="1100" b="1" dirty="0">
              <a:solidFill>
                <a:schemeClr val="tx1"/>
              </a:solidFill>
            </a:rPr>
            <a:t>Ownership of the Process</a:t>
          </a:r>
        </a:p>
      </dgm:t>
    </dgm:pt>
    <dgm:pt modelId="{5393D854-3E18-4A4C-90BE-DA8D7D0E265F}" type="parTrans" cxnId="{01B8C49E-919A-42B2-89BD-ABE707722E45}">
      <dgm:prSet custT="1"/>
      <dgm:spPr>
        <a:noFill/>
        <a:ln>
          <a:solidFill>
            <a:schemeClr val="tx1"/>
          </a:solidFill>
        </a:ln>
      </dgm:spPr>
      <dgm:t>
        <a:bodyPr/>
        <a:lstStyle/>
        <a:p>
          <a:endParaRPr lang="en-ZA" sz="1100" b="1">
            <a:solidFill>
              <a:schemeClr val="tx1"/>
            </a:solidFill>
          </a:endParaRPr>
        </a:p>
      </dgm:t>
    </dgm:pt>
    <dgm:pt modelId="{5B5B3AAB-DD66-49D7-B7F7-9F9BB06A077E}" type="sibTrans" cxnId="{01B8C49E-919A-42B2-89BD-ABE707722E45}">
      <dgm:prSet/>
      <dgm:spPr/>
      <dgm:t>
        <a:bodyPr/>
        <a:lstStyle/>
        <a:p>
          <a:endParaRPr lang="en-ZA" sz="1100" b="1">
            <a:solidFill>
              <a:schemeClr val="tx1"/>
            </a:solidFill>
          </a:endParaRPr>
        </a:p>
      </dgm:t>
    </dgm:pt>
    <dgm:pt modelId="{D1CD0EA6-D1F4-4536-9D92-0FCC78DB3A74}">
      <dgm:prSet phldrT="[Text]" custT="1"/>
      <dgm:spPr>
        <a:solidFill>
          <a:schemeClr val="accent4">
            <a:lumMod val="40000"/>
            <a:lumOff val="60000"/>
          </a:schemeClr>
        </a:solidFill>
      </dgm:spPr>
      <dgm:t>
        <a:bodyPr/>
        <a:lstStyle/>
        <a:p>
          <a:r>
            <a:rPr lang="en-ZA" sz="1100" b="1" dirty="0">
              <a:solidFill>
                <a:schemeClr val="tx1"/>
              </a:solidFill>
            </a:rPr>
            <a:t>Materiality and Availability</a:t>
          </a:r>
        </a:p>
      </dgm:t>
    </dgm:pt>
    <dgm:pt modelId="{A57CCE0C-4AD9-4664-BDBB-13533C23C73B}" type="parTrans" cxnId="{DCA8E318-390D-4E06-AB94-E9B14E3D8658}">
      <dgm:prSet custT="1"/>
      <dgm:spPr>
        <a:noFill/>
        <a:ln>
          <a:solidFill>
            <a:schemeClr val="tx1"/>
          </a:solidFill>
        </a:ln>
      </dgm:spPr>
      <dgm:t>
        <a:bodyPr/>
        <a:lstStyle/>
        <a:p>
          <a:endParaRPr lang="en-ZA" sz="1100" b="1">
            <a:solidFill>
              <a:schemeClr val="tx1"/>
            </a:solidFill>
          </a:endParaRPr>
        </a:p>
      </dgm:t>
    </dgm:pt>
    <dgm:pt modelId="{E856EF7E-7C4B-46BD-BA3B-1E58BA0AB5F5}" type="sibTrans" cxnId="{DCA8E318-390D-4E06-AB94-E9B14E3D8658}">
      <dgm:prSet/>
      <dgm:spPr/>
      <dgm:t>
        <a:bodyPr/>
        <a:lstStyle/>
        <a:p>
          <a:endParaRPr lang="en-ZA" sz="1100" b="1">
            <a:solidFill>
              <a:schemeClr val="tx1"/>
            </a:solidFill>
          </a:endParaRPr>
        </a:p>
      </dgm:t>
    </dgm:pt>
    <dgm:pt modelId="{74F5B499-35A4-4CE4-BF65-B63545C7489E}">
      <dgm:prSet phldrT="[Text]" custT="1"/>
      <dgm:spPr>
        <a:solidFill>
          <a:schemeClr val="accent2">
            <a:lumMod val="40000"/>
            <a:lumOff val="60000"/>
          </a:schemeClr>
        </a:solidFill>
      </dgm:spPr>
      <dgm:t>
        <a:bodyPr/>
        <a:lstStyle/>
        <a:p>
          <a:r>
            <a:rPr lang="en-ZA" sz="1100" b="1" dirty="0">
              <a:solidFill>
                <a:schemeClr val="tx1"/>
              </a:solidFill>
            </a:rPr>
            <a:t>Transparency and Consistency</a:t>
          </a:r>
        </a:p>
      </dgm:t>
    </dgm:pt>
    <dgm:pt modelId="{4AC82DB3-6CEB-4FDC-9F25-9376C69C1C4A}" type="parTrans" cxnId="{C1FFCA81-9415-4CA8-9976-CF825296A51B}">
      <dgm:prSet custT="1"/>
      <dgm:spPr>
        <a:noFill/>
        <a:ln>
          <a:solidFill>
            <a:schemeClr val="tx1"/>
          </a:solidFill>
        </a:ln>
      </dgm:spPr>
      <dgm:t>
        <a:bodyPr/>
        <a:lstStyle/>
        <a:p>
          <a:endParaRPr lang="en-ZA" sz="1100" b="1">
            <a:solidFill>
              <a:schemeClr val="tx1"/>
            </a:solidFill>
          </a:endParaRPr>
        </a:p>
      </dgm:t>
    </dgm:pt>
    <dgm:pt modelId="{20449270-AD52-4146-B837-F525C9565EF9}" type="sibTrans" cxnId="{C1FFCA81-9415-4CA8-9976-CF825296A51B}">
      <dgm:prSet/>
      <dgm:spPr/>
      <dgm:t>
        <a:bodyPr/>
        <a:lstStyle/>
        <a:p>
          <a:endParaRPr lang="en-ZA" sz="1100" b="1">
            <a:solidFill>
              <a:schemeClr val="tx1"/>
            </a:solidFill>
          </a:endParaRPr>
        </a:p>
      </dgm:t>
    </dgm:pt>
    <dgm:pt modelId="{6FD3FDD6-E142-4C98-B993-FFD0F32D1A6B}">
      <dgm:prSet custT="1"/>
      <dgm:spPr>
        <a:solidFill>
          <a:schemeClr val="tx2">
            <a:lumMod val="40000"/>
            <a:lumOff val="60000"/>
          </a:schemeClr>
        </a:solidFill>
      </dgm:spPr>
      <dgm:t>
        <a:bodyPr/>
        <a:lstStyle/>
        <a:p>
          <a:r>
            <a:rPr lang="en-ZA" sz="1100" b="1">
              <a:solidFill>
                <a:schemeClr val="tx1"/>
              </a:solidFill>
            </a:rPr>
            <a:t>Timing</a:t>
          </a:r>
          <a:endParaRPr lang="en-ZA" sz="1100" b="1" dirty="0">
            <a:solidFill>
              <a:schemeClr val="tx1"/>
            </a:solidFill>
          </a:endParaRPr>
        </a:p>
      </dgm:t>
    </dgm:pt>
    <dgm:pt modelId="{AC5C04D3-1BD6-4D95-BAB6-E9F72BE354CB}" type="parTrans" cxnId="{19839D14-958A-4835-880D-34AEC9D98BFA}">
      <dgm:prSet custT="1"/>
      <dgm:spPr>
        <a:noFill/>
        <a:ln>
          <a:solidFill>
            <a:schemeClr val="tx1"/>
          </a:solidFill>
        </a:ln>
      </dgm:spPr>
      <dgm:t>
        <a:bodyPr/>
        <a:lstStyle/>
        <a:p>
          <a:endParaRPr lang="en-ZA" sz="1100" b="1">
            <a:solidFill>
              <a:schemeClr val="tx1"/>
            </a:solidFill>
          </a:endParaRPr>
        </a:p>
      </dgm:t>
    </dgm:pt>
    <dgm:pt modelId="{59C7F1BF-2C4F-4A1E-A3FF-B38056E4B362}" type="sibTrans" cxnId="{19839D14-958A-4835-880D-34AEC9D98BFA}">
      <dgm:prSet/>
      <dgm:spPr/>
      <dgm:t>
        <a:bodyPr/>
        <a:lstStyle/>
        <a:p>
          <a:endParaRPr lang="en-ZA" sz="1100" b="1">
            <a:solidFill>
              <a:schemeClr val="tx1"/>
            </a:solidFill>
          </a:endParaRPr>
        </a:p>
      </dgm:t>
    </dgm:pt>
    <dgm:pt modelId="{5C1F4C81-EF8F-4BAB-AC31-D89C206569CE}">
      <dgm:prSet custT="1"/>
      <dgm:spPr>
        <a:solidFill>
          <a:schemeClr val="accent6">
            <a:lumMod val="60000"/>
            <a:lumOff val="40000"/>
          </a:schemeClr>
        </a:solidFill>
      </dgm:spPr>
      <dgm:t>
        <a:bodyPr/>
        <a:lstStyle/>
        <a:p>
          <a:r>
            <a:rPr lang="en-ZA" sz="1100" b="1" dirty="0">
              <a:solidFill>
                <a:schemeClr val="tx1"/>
              </a:solidFill>
            </a:rPr>
            <a:t>Planning</a:t>
          </a:r>
        </a:p>
      </dgm:t>
    </dgm:pt>
    <dgm:pt modelId="{4E220869-0865-41DF-9493-09FA12DCB8B5}" type="parTrans" cxnId="{BC58BEC4-C09A-4AB4-810E-30A1132851BD}">
      <dgm:prSet custT="1"/>
      <dgm:spPr>
        <a:noFill/>
        <a:ln>
          <a:solidFill>
            <a:schemeClr val="tx1"/>
          </a:solidFill>
        </a:ln>
      </dgm:spPr>
      <dgm:t>
        <a:bodyPr/>
        <a:lstStyle/>
        <a:p>
          <a:endParaRPr lang="en-ZA" sz="1100" b="1">
            <a:solidFill>
              <a:schemeClr val="tx1"/>
            </a:solidFill>
          </a:endParaRPr>
        </a:p>
      </dgm:t>
    </dgm:pt>
    <dgm:pt modelId="{A5AF33F1-EAEF-4104-80A2-0BE85CDFFC32}" type="sibTrans" cxnId="{BC58BEC4-C09A-4AB4-810E-30A1132851BD}">
      <dgm:prSet/>
      <dgm:spPr/>
      <dgm:t>
        <a:bodyPr/>
        <a:lstStyle/>
        <a:p>
          <a:endParaRPr lang="en-ZA" sz="1100" b="1">
            <a:solidFill>
              <a:schemeClr val="tx1"/>
            </a:solidFill>
          </a:endParaRPr>
        </a:p>
      </dgm:t>
    </dgm:pt>
    <dgm:pt modelId="{04786A28-E7CE-45BF-9075-8EE66D281F0D}" type="pres">
      <dgm:prSet presAssocID="{84E66A43-A18E-479B-BB8D-D28E9A97191A}" presName="Name0" presStyleCnt="0">
        <dgm:presLayoutVars>
          <dgm:chMax val="1"/>
          <dgm:dir/>
          <dgm:animLvl val="ctr"/>
          <dgm:resizeHandles val="exact"/>
        </dgm:presLayoutVars>
      </dgm:prSet>
      <dgm:spPr/>
    </dgm:pt>
    <dgm:pt modelId="{1853ED7A-C86B-428B-9EE3-FF18B709C5D8}" type="pres">
      <dgm:prSet presAssocID="{8659C0D8-4298-420C-AE90-6C22FB62A354}" presName="centerShape" presStyleLbl="node0" presStyleIdx="0" presStyleCnt="1"/>
      <dgm:spPr/>
    </dgm:pt>
    <dgm:pt modelId="{E688B8D5-149A-4AC8-9198-3488EC2F03A7}" type="pres">
      <dgm:prSet presAssocID="{4E378FDD-4463-4492-9495-EBC6BCCE2068}" presName="node" presStyleLbl="node1" presStyleIdx="0" presStyleCnt="5">
        <dgm:presLayoutVars>
          <dgm:bulletEnabled val="1"/>
        </dgm:presLayoutVars>
      </dgm:prSet>
      <dgm:spPr/>
    </dgm:pt>
    <dgm:pt modelId="{FBC0F512-6CE1-44EC-AF42-7F0EDE054EFE}" type="pres">
      <dgm:prSet presAssocID="{4E378FDD-4463-4492-9495-EBC6BCCE2068}" presName="dummy" presStyleCnt="0"/>
      <dgm:spPr/>
    </dgm:pt>
    <dgm:pt modelId="{20D0AC83-7E9A-42F9-A798-75F378E9B3A6}" type="pres">
      <dgm:prSet presAssocID="{5B5B3AAB-DD66-49D7-B7F7-9F9BB06A077E}" presName="sibTrans" presStyleLbl="sibTrans2D1" presStyleIdx="0" presStyleCnt="5"/>
      <dgm:spPr/>
    </dgm:pt>
    <dgm:pt modelId="{EAC102CF-14E0-41B3-8C92-181E1E4E2848}" type="pres">
      <dgm:prSet presAssocID="{5C1F4C81-EF8F-4BAB-AC31-D89C206569CE}" presName="node" presStyleLbl="node1" presStyleIdx="1" presStyleCnt="5">
        <dgm:presLayoutVars>
          <dgm:bulletEnabled val="1"/>
        </dgm:presLayoutVars>
      </dgm:prSet>
      <dgm:spPr/>
    </dgm:pt>
    <dgm:pt modelId="{F4B361AD-0F83-45ED-901A-2132861ADC93}" type="pres">
      <dgm:prSet presAssocID="{5C1F4C81-EF8F-4BAB-AC31-D89C206569CE}" presName="dummy" presStyleCnt="0"/>
      <dgm:spPr/>
    </dgm:pt>
    <dgm:pt modelId="{2FC1AE70-1A3E-4FB8-A653-01A3076E1327}" type="pres">
      <dgm:prSet presAssocID="{A5AF33F1-EAEF-4104-80A2-0BE85CDFFC32}" presName="sibTrans" presStyleLbl="sibTrans2D1" presStyleIdx="1" presStyleCnt="5"/>
      <dgm:spPr/>
    </dgm:pt>
    <dgm:pt modelId="{85053A1E-7901-40AA-A6E9-B7D4B232B85F}" type="pres">
      <dgm:prSet presAssocID="{6FD3FDD6-E142-4C98-B993-FFD0F32D1A6B}" presName="node" presStyleLbl="node1" presStyleIdx="2" presStyleCnt="5">
        <dgm:presLayoutVars>
          <dgm:bulletEnabled val="1"/>
        </dgm:presLayoutVars>
      </dgm:prSet>
      <dgm:spPr/>
    </dgm:pt>
    <dgm:pt modelId="{6596A069-6FF4-48CB-A6FF-8B1D0D3A4BDA}" type="pres">
      <dgm:prSet presAssocID="{6FD3FDD6-E142-4C98-B993-FFD0F32D1A6B}" presName="dummy" presStyleCnt="0"/>
      <dgm:spPr/>
    </dgm:pt>
    <dgm:pt modelId="{83046265-7451-40BB-A30A-126B93C2B540}" type="pres">
      <dgm:prSet presAssocID="{59C7F1BF-2C4F-4A1E-A3FF-B38056E4B362}" presName="sibTrans" presStyleLbl="sibTrans2D1" presStyleIdx="2" presStyleCnt="5"/>
      <dgm:spPr/>
    </dgm:pt>
    <dgm:pt modelId="{75BD2768-7A17-4520-B48F-922E58A0275A}" type="pres">
      <dgm:prSet presAssocID="{D1CD0EA6-D1F4-4536-9D92-0FCC78DB3A74}" presName="node" presStyleLbl="node1" presStyleIdx="3" presStyleCnt="5">
        <dgm:presLayoutVars>
          <dgm:bulletEnabled val="1"/>
        </dgm:presLayoutVars>
      </dgm:prSet>
      <dgm:spPr/>
    </dgm:pt>
    <dgm:pt modelId="{0A7C0578-85F9-4335-BA3E-17207BB80D6C}" type="pres">
      <dgm:prSet presAssocID="{D1CD0EA6-D1F4-4536-9D92-0FCC78DB3A74}" presName="dummy" presStyleCnt="0"/>
      <dgm:spPr/>
    </dgm:pt>
    <dgm:pt modelId="{A23C9340-644A-4495-B0A2-622BEBD31923}" type="pres">
      <dgm:prSet presAssocID="{E856EF7E-7C4B-46BD-BA3B-1E58BA0AB5F5}" presName="sibTrans" presStyleLbl="sibTrans2D1" presStyleIdx="3" presStyleCnt="5"/>
      <dgm:spPr/>
    </dgm:pt>
    <dgm:pt modelId="{CF05812A-20C1-42AC-A340-83500722ED95}" type="pres">
      <dgm:prSet presAssocID="{74F5B499-35A4-4CE4-BF65-B63545C7489E}" presName="node" presStyleLbl="node1" presStyleIdx="4" presStyleCnt="5">
        <dgm:presLayoutVars>
          <dgm:bulletEnabled val="1"/>
        </dgm:presLayoutVars>
      </dgm:prSet>
      <dgm:spPr/>
    </dgm:pt>
    <dgm:pt modelId="{95E33757-AD6B-4771-8B77-4FF12C698D39}" type="pres">
      <dgm:prSet presAssocID="{74F5B499-35A4-4CE4-BF65-B63545C7489E}" presName="dummy" presStyleCnt="0"/>
      <dgm:spPr/>
    </dgm:pt>
    <dgm:pt modelId="{7AF251A5-04A2-4FD3-8239-806DB19B980B}" type="pres">
      <dgm:prSet presAssocID="{20449270-AD52-4146-B837-F525C9565EF9}" presName="sibTrans" presStyleLbl="sibTrans2D1" presStyleIdx="4" presStyleCnt="5"/>
      <dgm:spPr/>
    </dgm:pt>
  </dgm:ptLst>
  <dgm:cxnLst>
    <dgm:cxn modelId="{22B81C05-D74B-4E38-BF49-3ACE036B7412}" type="presOf" srcId="{4E378FDD-4463-4492-9495-EBC6BCCE2068}" destId="{E688B8D5-149A-4AC8-9198-3488EC2F03A7}" srcOrd="0" destOrd="0" presId="urn:microsoft.com/office/officeart/2005/8/layout/radial6"/>
    <dgm:cxn modelId="{19839D14-958A-4835-880D-34AEC9D98BFA}" srcId="{8659C0D8-4298-420C-AE90-6C22FB62A354}" destId="{6FD3FDD6-E142-4C98-B993-FFD0F32D1A6B}" srcOrd="2" destOrd="0" parTransId="{AC5C04D3-1BD6-4D95-BAB6-E9F72BE354CB}" sibTransId="{59C7F1BF-2C4F-4A1E-A3FF-B38056E4B362}"/>
    <dgm:cxn modelId="{DCA8E318-390D-4E06-AB94-E9B14E3D8658}" srcId="{8659C0D8-4298-420C-AE90-6C22FB62A354}" destId="{D1CD0EA6-D1F4-4536-9D92-0FCC78DB3A74}" srcOrd="3" destOrd="0" parTransId="{A57CCE0C-4AD9-4664-BDBB-13533C23C73B}" sibTransId="{E856EF7E-7C4B-46BD-BA3B-1E58BA0AB5F5}"/>
    <dgm:cxn modelId="{298AE823-EDE1-4C44-8172-C2EA850DFF5B}" type="presOf" srcId="{84E66A43-A18E-479B-BB8D-D28E9A97191A}" destId="{04786A28-E7CE-45BF-9075-8EE66D281F0D}" srcOrd="0" destOrd="0" presId="urn:microsoft.com/office/officeart/2005/8/layout/radial6"/>
    <dgm:cxn modelId="{03DA3E29-5D03-4ED3-B90D-7A2217B77C81}" type="presOf" srcId="{6FD3FDD6-E142-4C98-B993-FFD0F32D1A6B}" destId="{85053A1E-7901-40AA-A6E9-B7D4B232B85F}" srcOrd="0" destOrd="0" presId="urn:microsoft.com/office/officeart/2005/8/layout/radial6"/>
    <dgm:cxn modelId="{0D51D664-B8EF-469F-8807-0E2BE433EEFF}" type="presOf" srcId="{59C7F1BF-2C4F-4A1E-A3FF-B38056E4B362}" destId="{83046265-7451-40BB-A30A-126B93C2B540}" srcOrd="0" destOrd="0" presId="urn:microsoft.com/office/officeart/2005/8/layout/radial6"/>
    <dgm:cxn modelId="{5988D845-73BD-4D6D-B885-7A99319307C8}" type="presOf" srcId="{74F5B499-35A4-4CE4-BF65-B63545C7489E}" destId="{CF05812A-20C1-42AC-A340-83500722ED95}" srcOrd="0" destOrd="0" presId="urn:microsoft.com/office/officeart/2005/8/layout/radial6"/>
    <dgm:cxn modelId="{44C04079-5463-4EE2-92C4-D7253F6C7DE4}" type="presOf" srcId="{20449270-AD52-4146-B837-F525C9565EF9}" destId="{7AF251A5-04A2-4FD3-8239-806DB19B980B}" srcOrd="0" destOrd="0" presId="urn:microsoft.com/office/officeart/2005/8/layout/radial6"/>
    <dgm:cxn modelId="{C1FFCA81-9415-4CA8-9976-CF825296A51B}" srcId="{8659C0D8-4298-420C-AE90-6C22FB62A354}" destId="{74F5B499-35A4-4CE4-BF65-B63545C7489E}" srcOrd="4" destOrd="0" parTransId="{4AC82DB3-6CEB-4FDC-9F25-9376C69C1C4A}" sibTransId="{20449270-AD52-4146-B837-F525C9565EF9}"/>
    <dgm:cxn modelId="{01B8C49E-919A-42B2-89BD-ABE707722E45}" srcId="{8659C0D8-4298-420C-AE90-6C22FB62A354}" destId="{4E378FDD-4463-4492-9495-EBC6BCCE2068}" srcOrd="0" destOrd="0" parTransId="{5393D854-3E18-4A4C-90BE-DA8D7D0E265F}" sibTransId="{5B5B3AAB-DD66-49D7-B7F7-9F9BB06A077E}"/>
    <dgm:cxn modelId="{40DFE1B2-A0CC-4913-89EE-A8546F2AEAA9}" type="presOf" srcId="{5B5B3AAB-DD66-49D7-B7F7-9F9BB06A077E}" destId="{20D0AC83-7E9A-42F9-A798-75F378E9B3A6}" srcOrd="0" destOrd="0" presId="urn:microsoft.com/office/officeart/2005/8/layout/radial6"/>
    <dgm:cxn modelId="{9A310CB6-1D7F-4900-9FFD-FD8B7DBDE196}" type="presOf" srcId="{5C1F4C81-EF8F-4BAB-AC31-D89C206569CE}" destId="{EAC102CF-14E0-41B3-8C92-181E1E4E2848}" srcOrd="0" destOrd="0" presId="urn:microsoft.com/office/officeart/2005/8/layout/radial6"/>
    <dgm:cxn modelId="{A4A931B7-FA97-4527-9FA7-F4ABC1A2BE7C}" type="presOf" srcId="{E856EF7E-7C4B-46BD-BA3B-1E58BA0AB5F5}" destId="{A23C9340-644A-4495-B0A2-622BEBD31923}" srcOrd="0" destOrd="0" presId="urn:microsoft.com/office/officeart/2005/8/layout/radial6"/>
    <dgm:cxn modelId="{EC3D97BC-E16C-4BF8-9527-C0466432F679}" type="presOf" srcId="{8659C0D8-4298-420C-AE90-6C22FB62A354}" destId="{1853ED7A-C86B-428B-9EE3-FF18B709C5D8}" srcOrd="0" destOrd="0" presId="urn:microsoft.com/office/officeart/2005/8/layout/radial6"/>
    <dgm:cxn modelId="{BC58BEC4-C09A-4AB4-810E-30A1132851BD}" srcId="{8659C0D8-4298-420C-AE90-6C22FB62A354}" destId="{5C1F4C81-EF8F-4BAB-AC31-D89C206569CE}" srcOrd="1" destOrd="0" parTransId="{4E220869-0865-41DF-9493-09FA12DCB8B5}" sibTransId="{A5AF33F1-EAEF-4104-80A2-0BE85CDFFC32}"/>
    <dgm:cxn modelId="{7F8733D9-D811-4AD8-9E73-75943108AD49}" srcId="{84E66A43-A18E-479B-BB8D-D28E9A97191A}" destId="{8659C0D8-4298-420C-AE90-6C22FB62A354}" srcOrd="0" destOrd="0" parTransId="{5413C481-461E-423B-828A-51717EF0511F}" sibTransId="{2B2C05F0-8AB6-485D-95B2-A792BC1FB0E7}"/>
    <dgm:cxn modelId="{FBDF92F0-1807-4635-95A7-BB5C496AA0AD}" type="presOf" srcId="{A5AF33F1-EAEF-4104-80A2-0BE85CDFFC32}" destId="{2FC1AE70-1A3E-4FB8-A653-01A3076E1327}" srcOrd="0" destOrd="0" presId="urn:microsoft.com/office/officeart/2005/8/layout/radial6"/>
    <dgm:cxn modelId="{75ED9AF2-FBD6-4686-8F08-211F8A0F47E0}" type="presOf" srcId="{D1CD0EA6-D1F4-4536-9D92-0FCC78DB3A74}" destId="{75BD2768-7A17-4520-B48F-922E58A0275A}" srcOrd="0" destOrd="0" presId="urn:microsoft.com/office/officeart/2005/8/layout/radial6"/>
    <dgm:cxn modelId="{B8B5662F-72B4-477B-8E74-1CA636498445}" type="presParOf" srcId="{04786A28-E7CE-45BF-9075-8EE66D281F0D}" destId="{1853ED7A-C86B-428B-9EE3-FF18B709C5D8}" srcOrd="0" destOrd="0" presId="urn:microsoft.com/office/officeart/2005/8/layout/radial6"/>
    <dgm:cxn modelId="{97049E76-BECB-4803-AF0A-725C48BCE932}" type="presParOf" srcId="{04786A28-E7CE-45BF-9075-8EE66D281F0D}" destId="{E688B8D5-149A-4AC8-9198-3488EC2F03A7}" srcOrd="1" destOrd="0" presId="urn:microsoft.com/office/officeart/2005/8/layout/radial6"/>
    <dgm:cxn modelId="{4D665B03-EBFC-43F5-97EA-2BF5CA517C32}" type="presParOf" srcId="{04786A28-E7CE-45BF-9075-8EE66D281F0D}" destId="{FBC0F512-6CE1-44EC-AF42-7F0EDE054EFE}" srcOrd="2" destOrd="0" presId="urn:microsoft.com/office/officeart/2005/8/layout/radial6"/>
    <dgm:cxn modelId="{10A2E3B5-1DEC-49C2-9873-6CB0DFBDFC1D}" type="presParOf" srcId="{04786A28-E7CE-45BF-9075-8EE66D281F0D}" destId="{20D0AC83-7E9A-42F9-A798-75F378E9B3A6}" srcOrd="3" destOrd="0" presId="urn:microsoft.com/office/officeart/2005/8/layout/radial6"/>
    <dgm:cxn modelId="{26A9412E-7E35-4AEE-8F48-B759A1CE5080}" type="presParOf" srcId="{04786A28-E7CE-45BF-9075-8EE66D281F0D}" destId="{EAC102CF-14E0-41B3-8C92-181E1E4E2848}" srcOrd="4" destOrd="0" presId="urn:microsoft.com/office/officeart/2005/8/layout/radial6"/>
    <dgm:cxn modelId="{066DBB77-CB2B-47FD-B65E-A0FF74F98384}" type="presParOf" srcId="{04786A28-E7CE-45BF-9075-8EE66D281F0D}" destId="{F4B361AD-0F83-45ED-901A-2132861ADC93}" srcOrd="5" destOrd="0" presId="urn:microsoft.com/office/officeart/2005/8/layout/radial6"/>
    <dgm:cxn modelId="{6EA902C7-A355-447F-A796-04670DD34F2E}" type="presParOf" srcId="{04786A28-E7CE-45BF-9075-8EE66D281F0D}" destId="{2FC1AE70-1A3E-4FB8-A653-01A3076E1327}" srcOrd="6" destOrd="0" presId="urn:microsoft.com/office/officeart/2005/8/layout/radial6"/>
    <dgm:cxn modelId="{C5AD0EF1-AA49-45FC-A3DA-2DC6B0B211B5}" type="presParOf" srcId="{04786A28-E7CE-45BF-9075-8EE66D281F0D}" destId="{85053A1E-7901-40AA-A6E9-B7D4B232B85F}" srcOrd="7" destOrd="0" presId="urn:microsoft.com/office/officeart/2005/8/layout/radial6"/>
    <dgm:cxn modelId="{7FF7CD85-749E-4A08-9393-095FD780FD4B}" type="presParOf" srcId="{04786A28-E7CE-45BF-9075-8EE66D281F0D}" destId="{6596A069-6FF4-48CB-A6FF-8B1D0D3A4BDA}" srcOrd="8" destOrd="0" presId="urn:microsoft.com/office/officeart/2005/8/layout/radial6"/>
    <dgm:cxn modelId="{612DB953-2476-42AD-81FB-A85508EA3CC2}" type="presParOf" srcId="{04786A28-E7CE-45BF-9075-8EE66D281F0D}" destId="{83046265-7451-40BB-A30A-126B93C2B540}" srcOrd="9" destOrd="0" presId="urn:microsoft.com/office/officeart/2005/8/layout/radial6"/>
    <dgm:cxn modelId="{44FB18AA-BF02-4619-9814-B5DC07D004BE}" type="presParOf" srcId="{04786A28-E7CE-45BF-9075-8EE66D281F0D}" destId="{75BD2768-7A17-4520-B48F-922E58A0275A}" srcOrd="10" destOrd="0" presId="urn:microsoft.com/office/officeart/2005/8/layout/radial6"/>
    <dgm:cxn modelId="{2645D457-B6E7-4662-BCC8-9EFC832F9914}" type="presParOf" srcId="{04786A28-E7CE-45BF-9075-8EE66D281F0D}" destId="{0A7C0578-85F9-4335-BA3E-17207BB80D6C}" srcOrd="11" destOrd="0" presId="urn:microsoft.com/office/officeart/2005/8/layout/radial6"/>
    <dgm:cxn modelId="{255A7F4D-EF00-4081-BEF3-BAD776B1C43C}" type="presParOf" srcId="{04786A28-E7CE-45BF-9075-8EE66D281F0D}" destId="{A23C9340-644A-4495-B0A2-622BEBD31923}" srcOrd="12" destOrd="0" presId="urn:microsoft.com/office/officeart/2005/8/layout/radial6"/>
    <dgm:cxn modelId="{D64E52D1-39ED-42E5-8C1A-A9C62C3C2A58}" type="presParOf" srcId="{04786A28-E7CE-45BF-9075-8EE66D281F0D}" destId="{CF05812A-20C1-42AC-A340-83500722ED95}" srcOrd="13" destOrd="0" presId="urn:microsoft.com/office/officeart/2005/8/layout/radial6"/>
    <dgm:cxn modelId="{89C4835C-7D84-43B5-B352-C7B2ED3368D3}" type="presParOf" srcId="{04786A28-E7CE-45BF-9075-8EE66D281F0D}" destId="{95E33757-AD6B-4771-8B77-4FF12C698D39}" srcOrd="14" destOrd="0" presId="urn:microsoft.com/office/officeart/2005/8/layout/radial6"/>
    <dgm:cxn modelId="{DBBC7C5F-38BD-45CB-A6AC-DE36A79AD1EF}" type="presParOf" srcId="{04786A28-E7CE-45BF-9075-8EE66D281F0D}" destId="{7AF251A5-04A2-4FD3-8239-806DB19B980B}"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251A5-04A2-4FD3-8239-806DB19B980B}">
      <dsp:nvSpPr>
        <dsp:cNvPr id="0" name=""/>
        <dsp:cNvSpPr/>
      </dsp:nvSpPr>
      <dsp:spPr>
        <a:xfrm>
          <a:off x="1343183" y="658447"/>
          <a:ext cx="4390134" cy="4390134"/>
        </a:xfrm>
        <a:prstGeom prst="blockArc">
          <a:avLst>
            <a:gd name="adj1" fmla="val 1188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3C9340-644A-4495-B0A2-622BEBD31923}">
      <dsp:nvSpPr>
        <dsp:cNvPr id="0" name=""/>
        <dsp:cNvSpPr/>
      </dsp:nvSpPr>
      <dsp:spPr>
        <a:xfrm>
          <a:off x="1343183" y="658447"/>
          <a:ext cx="4390134" cy="4390134"/>
        </a:xfrm>
        <a:prstGeom prst="blockArc">
          <a:avLst>
            <a:gd name="adj1" fmla="val 7560000"/>
            <a:gd name="adj2" fmla="val 1188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046265-7451-40BB-A30A-126B93C2B540}">
      <dsp:nvSpPr>
        <dsp:cNvPr id="0" name=""/>
        <dsp:cNvSpPr/>
      </dsp:nvSpPr>
      <dsp:spPr>
        <a:xfrm>
          <a:off x="1343183" y="658447"/>
          <a:ext cx="4390134" cy="4390134"/>
        </a:xfrm>
        <a:prstGeom prst="blockArc">
          <a:avLst>
            <a:gd name="adj1" fmla="val 3240000"/>
            <a:gd name="adj2" fmla="val 756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C1AE70-1A3E-4FB8-A653-01A3076E1327}">
      <dsp:nvSpPr>
        <dsp:cNvPr id="0" name=""/>
        <dsp:cNvSpPr/>
      </dsp:nvSpPr>
      <dsp:spPr>
        <a:xfrm>
          <a:off x="1343183" y="658447"/>
          <a:ext cx="4390134" cy="4390134"/>
        </a:xfrm>
        <a:prstGeom prst="blockArc">
          <a:avLst>
            <a:gd name="adj1" fmla="val 20520000"/>
            <a:gd name="adj2" fmla="val 324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D0AC83-7E9A-42F9-A798-75F378E9B3A6}">
      <dsp:nvSpPr>
        <dsp:cNvPr id="0" name=""/>
        <dsp:cNvSpPr/>
      </dsp:nvSpPr>
      <dsp:spPr>
        <a:xfrm>
          <a:off x="1343183" y="658447"/>
          <a:ext cx="4390134" cy="4390134"/>
        </a:xfrm>
        <a:prstGeom prst="blockArc">
          <a:avLst>
            <a:gd name="adj1" fmla="val 16200000"/>
            <a:gd name="adj2" fmla="val 2052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53ED7A-C86B-428B-9EE3-FF18B709C5D8}">
      <dsp:nvSpPr>
        <dsp:cNvPr id="0" name=""/>
        <dsp:cNvSpPr/>
      </dsp:nvSpPr>
      <dsp:spPr>
        <a:xfrm>
          <a:off x="2527568" y="1842832"/>
          <a:ext cx="2021364" cy="2021364"/>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b="1" kern="1200" cap="all" baseline="0">
              <a:solidFill>
                <a:schemeClr val="tx1"/>
              </a:solidFill>
            </a:rPr>
            <a:t>Communication</a:t>
          </a:r>
          <a:endParaRPr lang="en-ZA" sz="1200" b="1" kern="1200" cap="all" baseline="0" dirty="0">
            <a:solidFill>
              <a:schemeClr val="tx1"/>
            </a:solidFill>
          </a:endParaRPr>
        </a:p>
      </dsp:txBody>
      <dsp:txXfrm>
        <a:off x="2823590" y="2138854"/>
        <a:ext cx="1429320" cy="1429320"/>
      </dsp:txXfrm>
    </dsp:sp>
    <dsp:sp modelId="{E688B8D5-149A-4AC8-9198-3488EC2F03A7}">
      <dsp:nvSpPr>
        <dsp:cNvPr id="0" name=""/>
        <dsp:cNvSpPr/>
      </dsp:nvSpPr>
      <dsp:spPr>
        <a:xfrm>
          <a:off x="2830773" y="1908"/>
          <a:ext cx="1414954" cy="1414954"/>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b="1" kern="1200" dirty="0">
              <a:solidFill>
                <a:schemeClr val="tx1"/>
              </a:solidFill>
            </a:rPr>
            <a:t>Ownership of the Process</a:t>
          </a:r>
        </a:p>
      </dsp:txBody>
      <dsp:txXfrm>
        <a:off x="3037988" y="209123"/>
        <a:ext cx="1000524" cy="1000524"/>
      </dsp:txXfrm>
    </dsp:sp>
    <dsp:sp modelId="{EAC102CF-14E0-41B3-8C92-181E1E4E2848}">
      <dsp:nvSpPr>
        <dsp:cNvPr id="0" name=""/>
        <dsp:cNvSpPr/>
      </dsp:nvSpPr>
      <dsp:spPr>
        <a:xfrm>
          <a:off x="4869961" y="1483464"/>
          <a:ext cx="1414954" cy="1414954"/>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b="1" kern="1200" dirty="0">
              <a:solidFill>
                <a:schemeClr val="tx1"/>
              </a:solidFill>
            </a:rPr>
            <a:t>Planning</a:t>
          </a:r>
        </a:p>
      </dsp:txBody>
      <dsp:txXfrm>
        <a:off x="5077176" y="1690679"/>
        <a:ext cx="1000524" cy="1000524"/>
      </dsp:txXfrm>
    </dsp:sp>
    <dsp:sp modelId="{85053A1E-7901-40AA-A6E9-B7D4B232B85F}">
      <dsp:nvSpPr>
        <dsp:cNvPr id="0" name=""/>
        <dsp:cNvSpPr/>
      </dsp:nvSpPr>
      <dsp:spPr>
        <a:xfrm>
          <a:off x="4091060" y="3880673"/>
          <a:ext cx="1414954" cy="1414954"/>
        </a:xfrm>
        <a:prstGeom prst="ellipse">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b="1" kern="1200">
              <a:solidFill>
                <a:schemeClr val="tx1"/>
              </a:solidFill>
            </a:rPr>
            <a:t>Timing</a:t>
          </a:r>
          <a:endParaRPr lang="en-ZA" sz="1100" b="1" kern="1200" dirty="0">
            <a:solidFill>
              <a:schemeClr val="tx1"/>
            </a:solidFill>
          </a:endParaRPr>
        </a:p>
      </dsp:txBody>
      <dsp:txXfrm>
        <a:off x="4298275" y="4087888"/>
        <a:ext cx="1000524" cy="1000524"/>
      </dsp:txXfrm>
    </dsp:sp>
    <dsp:sp modelId="{75BD2768-7A17-4520-B48F-922E58A0275A}">
      <dsp:nvSpPr>
        <dsp:cNvPr id="0" name=""/>
        <dsp:cNvSpPr/>
      </dsp:nvSpPr>
      <dsp:spPr>
        <a:xfrm>
          <a:off x="1570486" y="3880673"/>
          <a:ext cx="1414954" cy="1414954"/>
        </a:xfrm>
        <a:prstGeom prst="ellipse">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b="1" kern="1200" dirty="0">
              <a:solidFill>
                <a:schemeClr val="tx1"/>
              </a:solidFill>
            </a:rPr>
            <a:t>Materiality and Availability</a:t>
          </a:r>
        </a:p>
      </dsp:txBody>
      <dsp:txXfrm>
        <a:off x="1777701" y="4087888"/>
        <a:ext cx="1000524" cy="1000524"/>
      </dsp:txXfrm>
    </dsp:sp>
    <dsp:sp modelId="{CF05812A-20C1-42AC-A340-83500722ED95}">
      <dsp:nvSpPr>
        <dsp:cNvPr id="0" name=""/>
        <dsp:cNvSpPr/>
      </dsp:nvSpPr>
      <dsp:spPr>
        <a:xfrm>
          <a:off x="791585" y="1483464"/>
          <a:ext cx="1414954" cy="1414954"/>
        </a:xfrm>
        <a:prstGeom prst="ellips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b="1" kern="1200" dirty="0">
              <a:solidFill>
                <a:schemeClr val="tx1"/>
              </a:solidFill>
            </a:rPr>
            <a:t>Transparency and Consistency</a:t>
          </a:r>
        </a:p>
      </dsp:txBody>
      <dsp:txXfrm>
        <a:off x="998800" y="1690679"/>
        <a:ext cx="1000524" cy="100052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69D98E-9C40-473B-945E-1B683E7A1AD7}" type="datetimeFigureOut">
              <a:rPr lang="en-ZA" smtClean="0"/>
              <a:t>2020/07/08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8F200B-F72D-48A0-8D15-F20534062F18}" type="slidenum">
              <a:rPr lang="en-ZA" smtClean="0"/>
              <a:t>‹#›</a:t>
            </a:fld>
            <a:endParaRPr lang="en-ZA"/>
          </a:p>
        </p:txBody>
      </p:sp>
    </p:spTree>
    <p:extLst>
      <p:ext uri="{BB962C8B-B14F-4D97-AF65-F5344CB8AC3E}">
        <p14:creationId xmlns:p14="http://schemas.microsoft.com/office/powerpoint/2010/main" val="1657535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err="1"/>
              <a:t>Habari</a:t>
            </a:r>
            <a:r>
              <a:rPr lang="en-US" dirty="0"/>
              <a:t> za </a:t>
            </a:r>
            <a:r>
              <a:rPr lang="en-US" dirty="0" err="1"/>
              <a:t>asubuhi</a:t>
            </a:r>
            <a:r>
              <a:rPr lang="en-US" baseline="0" dirty="0"/>
              <a:t>!</a:t>
            </a:r>
            <a:endParaRPr lang="en-US" dirty="0"/>
          </a:p>
          <a:p>
            <a:pPr marL="158750" indent="0">
              <a:buNone/>
            </a:pPr>
            <a:r>
              <a:rPr lang="en-US" dirty="0"/>
              <a:t>My name is Sarah Lawson and I’m on the energy team of USAID/Washington </a:t>
            </a:r>
          </a:p>
        </p:txBody>
      </p:sp>
    </p:spTree>
    <p:extLst>
      <p:ext uri="{BB962C8B-B14F-4D97-AF65-F5344CB8AC3E}">
        <p14:creationId xmlns:p14="http://schemas.microsoft.com/office/powerpoint/2010/main" val="186190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B20EF146-1D13-40CF-BED8-E101A05EB5AB}" type="datetimeFigureOut">
              <a:rPr lang="en-ZA" smtClean="0"/>
              <a:t>2020/07/08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C73300D-E8B6-4B22-AF8B-27D6B916E688}" type="slidenum">
              <a:rPr lang="en-ZA" smtClean="0"/>
              <a:t>‹#›</a:t>
            </a:fld>
            <a:endParaRPr lang="en-ZA"/>
          </a:p>
        </p:txBody>
      </p:sp>
    </p:spTree>
    <p:extLst>
      <p:ext uri="{BB962C8B-B14F-4D97-AF65-F5344CB8AC3E}">
        <p14:creationId xmlns:p14="http://schemas.microsoft.com/office/powerpoint/2010/main" val="1548546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20EF146-1D13-40CF-BED8-E101A05EB5AB}" type="datetimeFigureOut">
              <a:rPr lang="en-ZA" smtClean="0"/>
              <a:t>2020/07/08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C73300D-E8B6-4B22-AF8B-27D6B916E688}" type="slidenum">
              <a:rPr lang="en-ZA" smtClean="0"/>
              <a:t>‹#›</a:t>
            </a:fld>
            <a:endParaRPr lang="en-ZA"/>
          </a:p>
        </p:txBody>
      </p:sp>
    </p:spTree>
    <p:extLst>
      <p:ext uri="{BB962C8B-B14F-4D97-AF65-F5344CB8AC3E}">
        <p14:creationId xmlns:p14="http://schemas.microsoft.com/office/powerpoint/2010/main" val="518868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20EF146-1D13-40CF-BED8-E101A05EB5AB}" type="datetimeFigureOut">
              <a:rPr lang="en-ZA" smtClean="0"/>
              <a:t>2020/07/08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C73300D-E8B6-4B22-AF8B-27D6B916E688}" type="slidenum">
              <a:rPr lang="en-ZA" smtClean="0"/>
              <a:t>‹#›</a:t>
            </a:fld>
            <a:endParaRPr lang="en-ZA"/>
          </a:p>
        </p:txBody>
      </p:sp>
    </p:spTree>
    <p:extLst>
      <p:ext uri="{BB962C8B-B14F-4D97-AF65-F5344CB8AC3E}">
        <p14:creationId xmlns:p14="http://schemas.microsoft.com/office/powerpoint/2010/main" val="2971344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4" name="Picture 3" descr="A close up of a roof&#10;&#10;Description automatically generated">
            <a:extLst>
              <a:ext uri="{FF2B5EF4-FFF2-40B4-BE49-F238E27FC236}">
                <a16:creationId xmlns:a16="http://schemas.microsoft.com/office/drawing/2014/main" id="{BBD4FC4A-825A-48F5-82A0-42CE451F76D3}"/>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t="4916" b="2910"/>
          <a:stretch/>
        </p:blipFill>
        <p:spPr>
          <a:xfrm>
            <a:off x="203200" y="203683"/>
            <a:ext cx="11786912" cy="6450635"/>
          </a:xfrm>
          <a:prstGeom prst="rect">
            <a:avLst/>
          </a:prstGeom>
        </p:spPr>
      </p:pic>
      <p:sp>
        <p:nvSpPr>
          <p:cNvPr id="9" name="Date Placeholder 3"/>
          <p:cNvSpPr>
            <a:spLocks noGrp="1"/>
          </p:cNvSpPr>
          <p:nvPr>
            <p:ph type="dt" sz="half" idx="2"/>
          </p:nvPr>
        </p:nvSpPr>
        <p:spPr>
          <a:xfrm>
            <a:off x="203200" y="6424029"/>
            <a:ext cx="2844800" cy="214354"/>
          </a:xfrm>
          <a:prstGeom prst="rect">
            <a:avLst/>
          </a:prstGeom>
        </p:spPr>
        <p:txBody>
          <a:bodyPr vert="horz" lIns="91440" tIns="45720" rIns="91440" bIns="45720" rtlCol="0" anchor="ctr">
            <a:spAutoFit/>
          </a:bodyPr>
          <a:lstStyle>
            <a:lvl1pPr algn="l">
              <a:defRPr sz="793" b="0" i="0">
                <a:solidFill>
                  <a:srgbClr val="FFFFFF"/>
                </a:solidFill>
                <a:latin typeface="Gill Sans MT"/>
                <a:cs typeface="Gill Sans MT"/>
              </a:defRPr>
            </a:lvl1pPr>
          </a:lstStyle>
          <a:p>
            <a:fld id="{40C00456-721A-A94C-800A-D5E7EE91C160}" type="datetime1">
              <a:rPr lang="en-US" smtClean="0"/>
              <a:pPr/>
              <a:t>7/8/2020</a:t>
            </a:fld>
            <a:endParaRPr lang="en-US"/>
          </a:p>
        </p:txBody>
      </p:sp>
      <p:sp>
        <p:nvSpPr>
          <p:cNvPr id="10" name="Footer Placeholder 4"/>
          <p:cNvSpPr>
            <a:spLocks noGrp="1"/>
          </p:cNvSpPr>
          <p:nvPr>
            <p:ph type="ftr" sz="quarter" idx="3"/>
          </p:nvPr>
        </p:nvSpPr>
        <p:spPr>
          <a:xfrm>
            <a:off x="4165600" y="6424029"/>
            <a:ext cx="3860800" cy="214354"/>
          </a:xfrm>
          <a:prstGeom prst="rect">
            <a:avLst/>
          </a:prstGeom>
        </p:spPr>
        <p:txBody>
          <a:bodyPr vert="horz" lIns="91440" tIns="45720" rIns="91440" bIns="45720" rtlCol="0" anchor="ctr">
            <a:spAutoFit/>
          </a:bodyPr>
          <a:lstStyle>
            <a:lvl1pPr algn="ctr">
              <a:defRPr sz="793"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9144000" y="6424029"/>
            <a:ext cx="2844800" cy="214354"/>
          </a:xfrm>
          <a:prstGeom prst="rect">
            <a:avLst/>
          </a:prstGeom>
        </p:spPr>
        <p:txBody>
          <a:bodyPr vert="horz" lIns="91440" tIns="45720" rIns="91440" bIns="45720" rtlCol="0" anchor="ctr">
            <a:spAutoFit/>
          </a:bodyPr>
          <a:lstStyle>
            <a:lvl1pPr algn="r">
              <a:defRPr sz="793"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914400" y="2118715"/>
            <a:ext cx="5181600" cy="1600200"/>
          </a:xfrm>
          <a:effectLst>
            <a:outerShdw blurRad="254000" dir="2700000" algn="tl" rotWithShape="0">
              <a:srgbClr val="000000">
                <a:alpha val="20000"/>
              </a:srgbClr>
            </a:outerShdw>
          </a:effectLst>
        </p:spPr>
        <p:txBody>
          <a:bodyPr anchor="b" anchorCtr="0">
            <a:normAutofit/>
          </a:bodyPr>
          <a:lstStyle>
            <a:lvl1pPr>
              <a:defRPr sz="3175">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a:outerShdw blurRad="254000" dir="5400000" algn="tl" rotWithShape="0">
              <a:srgbClr val="000000">
                <a:alpha val="40000"/>
              </a:srgbClr>
            </a:outerShdw>
          </a:effectLst>
        </p:spPr>
        <p:txBody>
          <a:bodyPr>
            <a:normAutofit/>
          </a:bodyPr>
          <a:lstStyle>
            <a:lvl1pPr marL="0" indent="0" algn="l">
              <a:buNone/>
              <a:defRPr sz="2116">
                <a:solidFill>
                  <a:schemeClr val="bg1"/>
                </a:solidFill>
              </a:defRPr>
            </a:lvl1pPr>
            <a:lvl2pPr marL="604708" indent="0" algn="ctr">
              <a:buNone/>
              <a:defRPr>
                <a:solidFill>
                  <a:schemeClr val="tx1">
                    <a:tint val="75000"/>
                  </a:schemeClr>
                </a:solidFill>
              </a:defRPr>
            </a:lvl2pPr>
            <a:lvl3pPr marL="1209416" indent="0" algn="ctr">
              <a:buNone/>
              <a:defRPr>
                <a:solidFill>
                  <a:schemeClr val="tx1">
                    <a:tint val="75000"/>
                  </a:schemeClr>
                </a:solidFill>
              </a:defRPr>
            </a:lvl3pPr>
            <a:lvl4pPr marL="1814124" indent="0" algn="ctr">
              <a:buNone/>
              <a:defRPr>
                <a:solidFill>
                  <a:schemeClr val="tx1">
                    <a:tint val="75000"/>
                  </a:schemeClr>
                </a:solidFill>
              </a:defRPr>
            </a:lvl4pPr>
            <a:lvl5pPr marL="2418833" indent="0" algn="ctr">
              <a:buNone/>
              <a:defRPr>
                <a:solidFill>
                  <a:schemeClr val="tx1">
                    <a:tint val="75000"/>
                  </a:schemeClr>
                </a:solidFill>
              </a:defRPr>
            </a:lvl5pPr>
            <a:lvl6pPr marL="3023540" indent="0" algn="ctr">
              <a:buNone/>
              <a:defRPr>
                <a:solidFill>
                  <a:schemeClr val="tx1">
                    <a:tint val="75000"/>
                  </a:schemeClr>
                </a:solidFill>
              </a:defRPr>
            </a:lvl6pPr>
            <a:lvl7pPr marL="3628248" indent="0" algn="ctr">
              <a:buNone/>
              <a:defRPr>
                <a:solidFill>
                  <a:schemeClr val="tx1">
                    <a:tint val="75000"/>
                  </a:schemeClr>
                </a:solidFill>
              </a:defRPr>
            </a:lvl7pPr>
            <a:lvl8pPr marL="4232957" indent="0" algn="ctr">
              <a:buNone/>
              <a:defRPr>
                <a:solidFill>
                  <a:schemeClr val="tx1">
                    <a:tint val="75000"/>
                  </a:schemeClr>
                </a:solidFill>
              </a:defRPr>
            </a:lvl8pPr>
            <a:lvl9pPr marL="4837664"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995680" y="3932955"/>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3026" y="753867"/>
            <a:ext cx="1826231" cy="543508"/>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638927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20EF146-1D13-40CF-BED8-E101A05EB5AB}" type="datetimeFigureOut">
              <a:rPr lang="en-ZA" smtClean="0"/>
              <a:t>2020/07/08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C73300D-E8B6-4B22-AF8B-27D6B916E688}" type="slidenum">
              <a:rPr lang="en-ZA" smtClean="0"/>
              <a:t>‹#›</a:t>
            </a:fld>
            <a:endParaRPr lang="en-ZA"/>
          </a:p>
        </p:txBody>
      </p:sp>
    </p:spTree>
    <p:extLst>
      <p:ext uri="{BB962C8B-B14F-4D97-AF65-F5344CB8AC3E}">
        <p14:creationId xmlns:p14="http://schemas.microsoft.com/office/powerpoint/2010/main" val="172097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0EF146-1D13-40CF-BED8-E101A05EB5AB}" type="datetimeFigureOut">
              <a:rPr lang="en-ZA" smtClean="0"/>
              <a:t>2020/07/08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C73300D-E8B6-4B22-AF8B-27D6B916E688}" type="slidenum">
              <a:rPr lang="en-ZA" smtClean="0"/>
              <a:t>‹#›</a:t>
            </a:fld>
            <a:endParaRPr lang="en-ZA"/>
          </a:p>
        </p:txBody>
      </p:sp>
    </p:spTree>
    <p:extLst>
      <p:ext uri="{BB962C8B-B14F-4D97-AF65-F5344CB8AC3E}">
        <p14:creationId xmlns:p14="http://schemas.microsoft.com/office/powerpoint/2010/main" val="4065024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B20EF146-1D13-40CF-BED8-E101A05EB5AB}" type="datetimeFigureOut">
              <a:rPr lang="en-ZA" smtClean="0"/>
              <a:t>2020/07/08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C73300D-E8B6-4B22-AF8B-27D6B916E688}" type="slidenum">
              <a:rPr lang="en-ZA" smtClean="0"/>
              <a:t>‹#›</a:t>
            </a:fld>
            <a:endParaRPr lang="en-ZA"/>
          </a:p>
        </p:txBody>
      </p:sp>
    </p:spTree>
    <p:extLst>
      <p:ext uri="{BB962C8B-B14F-4D97-AF65-F5344CB8AC3E}">
        <p14:creationId xmlns:p14="http://schemas.microsoft.com/office/powerpoint/2010/main" val="4292246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B20EF146-1D13-40CF-BED8-E101A05EB5AB}" type="datetimeFigureOut">
              <a:rPr lang="en-ZA" smtClean="0"/>
              <a:t>2020/07/08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C73300D-E8B6-4B22-AF8B-27D6B916E688}" type="slidenum">
              <a:rPr lang="en-ZA" smtClean="0"/>
              <a:t>‹#›</a:t>
            </a:fld>
            <a:endParaRPr lang="en-ZA"/>
          </a:p>
        </p:txBody>
      </p:sp>
    </p:spTree>
    <p:extLst>
      <p:ext uri="{BB962C8B-B14F-4D97-AF65-F5344CB8AC3E}">
        <p14:creationId xmlns:p14="http://schemas.microsoft.com/office/powerpoint/2010/main" val="1762030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B20EF146-1D13-40CF-BED8-E101A05EB5AB}" type="datetimeFigureOut">
              <a:rPr lang="en-ZA" smtClean="0"/>
              <a:t>2020/07/08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C73300D-E8B6-4B22-AF8B-27D6B916E688}" type="slidenum">
              <a:rPr lang="en-ZA" smtClean="0"/>
              <a:t>‹#›</a:t>
            </a:fld>
            <a:endParaRPr lang="en-ZA"/>
          </a:p>
        </p:txBody>
      </p:sp>
    </p:spTree>
    <p:extLst>
      <p:ext uri="{BB962C8B-B14F-4D97-AF65-F5344CB8AC3E}">
        <p14:creationId xmlns:p14="http://schemas.microsoft.com/office/powerpoint/2010/main" val="420984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EF146-1D13-40CF-BED8-E101A05EB5AB}" type="datetimeFigureOut">
              <a:rPr lang="en-ZA" smtClean="0"/>
              <a:t>2020/07/08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C73300D-E8B6-4B22-AF8B-27D6B916E688}" type="slidenum">
              <a:rPr lang="en-ZA" smtClean="0"/>
              <a:t>‹#›</a:t>
            </a:fld>
            <a:endParaRPr lang="en-ZA"/>
          </a:p>
        </p:txBody>
      </p:sp>
    </p:spTree>
    <p:extLst>
      <p:ext uri="{BB962C8B-B14F-4D97-AF65-F5344CB8AC3E}">
        <p14:creationId xmlns:p14="http://schemas.microsoft.com/office/powerpoint/2010/main" val="2181561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0EF146-1D13-40CF-BED8-E101A05EB5AB}" type="datetimeFigureOut">
              <a:rPr lang="en-ZA" smtClean="0"/>
              <a:t>2020/07/08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C73300D-E8B6-4B22-AF8B-27D6B916E688}" type="slidenum">
              <a:rPr lang="en-ZA" smtClean="0"/>
              <a:t>‹#›</a:t>
            </a:fld>
            <a:endParaRPr lang="en-ZA"/>
          </a:p>
        </p:txBody>
      </p:sp>
    </p:spTree>
    <p:extLst>
      <p:ext uri="{BB962C8B-B14F-4D97-AF65-F5344CB8AC3E}">
        <p14:creationId xmlns:p14="http://schemas.microsoft.com/office/powerpoint/2010/main" val="3627228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0EF146-1D13-40CF-BED8-E101A05EB5AB}" type="datetimeFigureOut">
              <a:rPr lang="en-ZA" smtClean="0"/>
              <a:t>2020/07/08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C73300D-E8B6-4B22-AF8B-27D6B916E688}" type="slidenum">
              <a:rPr lang="en-ZA" smtClean="0"/>
              <a:t>‹#›</a:t>
            </a:fld>
            <a:endParaRPr lang="en-ZA"/>
          </a:p>
        </p:txBody>
      </p:sp>
    </p:spTree>
    <p:extLst>
      <p:ext uri="{BB962C8B-B14F-4D97-AF65-F5344CB8AC3E}">
        <p14:creationId xmlns:p14="http://schemas.microsoft.com/office/powerpoint/2010/main" val="2016649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EF146-1D13-40CF-BED8-E101A05EB5AB}" type="datetimeFigureOut">
              <a:rPr lang="en-ZA" smtClean="0"/>
              <a:t>2020/07/08</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3300D-E8B6-4B22-AF8B-27D6B916E688}" type="slidenum">
              <a:rPr lang="en-ZA" smtClean="0"/>
              <a:t>‹#›</a:t>
            </a:fld>
            <a:endParaRPr lang="en-ZA"/>
          </a:p>
        </p:txBody>
      </p:sp>
    </p:spTree>
    <p:extLst>
      <p:ext uri="{BB962C8B-B14F-4D97-AF65-F5344CB8AC3E}">
        <p14:creationId xmlns:p14="http://schemas.microsoft.com/office/powerpoint/2010/main" val="352099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8EA389-C4FD-4D59-92B4-C302BAD34EBF}"/>
              </a:ext>
            </a:extLst>
          </p:cNvPr>
          <p:cNvSpPr/>
          <p:nvPr/>
        </p:nvSpPr>
        <p:spPr>
          <a:xfrm>
            <a:off x="9475373" y="2391509"/>
            <a:ext cx="2522807" cy="2269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600" dirty="0">
                <a:solidFill>
                  <a:schemeClr val="tx1"/>
                </a:solidFill>
              </a:rPr>
              <a:t>In partnership with:</a:t>
            </a:r>
          </a:p>
        </p:txBody>
      </p:sp>
      <p:sp>
        <p:nvSpPr>
          <p:cNvPr id="2" name="Date Placeholder 1"/>
          <p:cNvSpPr>
            <a:spLocks noGrp="1"/>
          </p:cNvSpPr>
          <p:nvPr>
            <p:ph type="dt" sz="half" idx="2"/>
          </p:nvPr>
        </p:nvSpPr>
        <p:spPr/>
        <p:txBody>
          <a:bodyPr/>
          <a:lstStyle/>
          <a:p>
            <a:pPr defTabSz="604708"/>
            <a:fld id="{40C00456-721A-A94C-800A-D5E7EE91C160}" type="datetime1">
              <a:rPr lang="en-US" kern="1200">
                <a:ea typeface="+mn-ea"/>
              </a:rPr>
              <a:pPr defTabSz="604708"/>
              <a:t>7/8/2020</a:t>
            </a:fld>
            <a:endParaRPr lang="en-US" kern="1200">
              <a:ea typeface="+mn-ea"/>
            </a:endParaRPr>
          </a:p>
        </p:txBody>
      </p:sp>
      <p:sp>
        <p:nvSpPr>
          <p:cNvPr id="3" name="Footer Placeholder 2"/>
          <p:cNvSpPr>
            <a:spLocks noGrp="1"/>
          </p:cNvSpPr>
          <p:nvPr>
            <p:ph type="ftr" sz="quarter" idx="3"/>
          </p:nvPr>
        </p:nvSpPr>
        <p:spPr/>
        <p:txBody>
          <a:bodyPr/>
          <a:lstStyle/>
          <a:p>
            <a:pPr defTabSz="604708"/>
            <a:r>
              <a:rPr lang="en-US" dirty="0"/>
              <a:t>ENVIRONMENT OFFICERS CONFERENCE</a:t>
            </a:r>
            <a:endParaRPr lang="en-US" kern="1200" dirty="0">
              <a:ea typeface="+mn-ea"/>
            </a:endParaRPr>
          </a:p>
        </p:txBody>
      </p:sp>
      <p:sp>
        <p:nvSpPr>
          <p:cNvPr id="4" name="Slide Number Placeholder 3"/>
          <p:cNvSpPr>
            <a:spLocks noGrp="1"/>
          </p:cNvSpPr>
          <p:nvPr>
            <p:ph type="sldNum" sz="quarter" idx="4"/>
          </p:nvPr>
        </p:nvSpPr>
        <p:spPr/>
        <p:txBody>
          <a:bodyPr/>
          <a:lstStyle/>
          <a:p>
            <a:pPr defTabSz="604708"/>
            <a:fld id="{42782948-4DBE-204D-AB9E-B65E067054AE}" type="slidenum">
              <a:rPr lang="en-US" kern="1200">
                <a:ea typeface="+mn-ea"/>
              </a:rPr>
              <a:pPr defTabSz="604708"/>
              <a:t>1</a:t>
            </a:fld>
            <a:endParaRPr lang="en-US" kern="1200">
              <a:ea typeface="+mn-ea"/>
            </a:endParaRPr>
          </a:p>
        </p:txBody>
      </p:sp>
      <p:sp>
        <p:nvSpPr>
          <p:cNvPr id="5" name="Title 4"/>
          <p:cNvSpPr>
            <a:spLocks noGrp="1"/>
          </p:cNvSpPr>
          <p:nvPr>
            <p:ph type="ctrTitle"/>
          </p:nvPr>
        </p:nvSpPr>
        <p:spPr>
          <a:xfrm>
            <a:off x="914400" y="2118715"/>
            <a:ext cx="5181600" cy="1600200"/>
          </a:xfrm>
        </p:spPr>
        <p:txBody>
          <a:bodyPr>
            <a:normAutofit/>
          </a:bodyPr>
          <a:lstStyle/>
          <a:p>
            <a:r>
              <a:rPr lang="en-US" dirty="0"/>
              <a:t>B</a:t>
            </a:r>
            <a:r>
              <a:rPr lang="en-ZA" dirty="0"/>
              <a:t>EST PRACTICE FOR COMMUNICATION</a:t>
            </a:r>
            <a:endParaRPr lang="en-US" dirty="0"/>
          </a:p>
        </p:txBody>
      </p:sp>
      <p:sp>
        <p:nvSpPr>
          <p:cNvPr id="6" name="Subtitle 5"/>
          <p:cNvSpPr>
            <a:spLocks noGrp="1"/>
          </p:cNvSpPr>
          <p:nvPr>
            <p:ph type="subTitle" idx="1"/>
          </p:nvPr>
        </p:nvSpPr>
        <p:spPr>
          <a:xfrm>
            <a:off x="914400" y="4146997"/>
            <a:ext cx="5087816" cy="1600200"/>
          </a:xfrm>
        </p:spPr>
        <p:txBody>
          <a:bodyPr>
            <a:normAutofit/>
          </a:bodyPr>
          <a:lstStyle/>
          <a:p>
            <a:r>
              <a:rPr lang="en-US" dirty="0"/>
              <a:t>JOHN TAYLOR, FIELDSTONE, JOHANNESBURG</a:t>
            </a:r>
          </a:p>
          <a:p>
            <a:r>
              <a:rPr lang="en-US" dirty="0"/>
              <a:t>ARUSHA WORKSHOP, OCTOBER 2019</a:t>
            </a:r>
          </a:p>
        </p:txBody>
      </p:sp>
      <p:pic>
        <p:nvPicPr>
          <p:cNvPr id="8" name="Picture 5" descr="United States Energy Association Logo">
            <a:extLst>
              <a:ext uri="{FF2B5EF4-FFF2-40B4-BE49-F238E27FC236}">
                <a16:creationId xmlns:a16="http://schemas.microsoft.com/office/drawing/2014/main" id="{3A5656FF-A3E8-4B7D-A6E7-0BB23B0B2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2225" y="2918815"/>
            <a:ext cx="1489100" cy="614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descr="USAID Power Africa Logo">
            <a:extLst>
              <a:ext uri="{FF2B5EF4-FFF2-40B4-BE49-F238E27FC236}">
                <a16:creationId xmlns:a16="http://schemas.microsoft.com/office/drawing/2014/main" id="{BFAE9927-5085-4979-903B-BB86152393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1975" y="3757529"/>
            <a:ext cx="2009600" cy="7789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23270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ZA" dirty="0"/>
              <a:t>Planning</a:t>
            </a:r>
          </a:p>
        </p:txBody>
      </p:sp>
      <p:sp>
        <p:nvSpPr>
          <p:cNvPr id="3" name="Content Placeholder 2"/>
          <p:cNvSpPr>
            <a:spLocks noGrp="1"/>
          </p:cNvSpPr>
          <p:nvPr>
            <p:ph idx="1"/>
          </p:nvPr>
        </p:nvSpPr>
        <p:spPr>
          <a:xfrm>
            <a:off x="838200" y="1172475"/>
            <a:ext cx="10515600" cy="5244200"/>
          </a:xfrm>
        </p:spPr>
        <p:txBody>
          <a:bodyPr>
            <a:normAutofit fontScale="92500" lnSpcReduction="10000"/>
          </a:bodyPr>
          <a:lstStyle/>
          <a:p>
            <a:r>
              <a:rPr lang="en-ZA" b="1" dirty="0">
                <a:solidFill>
                  <a:srgbClr val="0070C0"/>
                </a:solidFill>
              </a:rPr>
              <a:t>Bid period</a:t>
            </a:r>
          </a:p>
          <a:p>
            <a:pPr lvl="1"/>
            <a:endParaRPr lang="en-ZA" dirty="0"/>
          </a:p>
          <a:p>
            <a:pPr lvl="1"/>
            <a:r>
              <a:rPr lang="en-ZA" dirty="0"/>
              <a:t>Tender documentation</a:t>
            </a:r>
          </a:p>
          <a:p>
            <a:pPr lvl="2"/>
            <a:r>
              <a:rPr lang="en-ZA" dirty="0"/>
              <a:t>Publicly available or paid for? </a:t>
            </a:r>
          </a:p>
          <a:p>
            <a:pPr lvl="1"/>
            <a:endParaRPr lang="en-ZA" dirty="0"/>
          </a:p>
          <a:p>
            <a:pPr lvl="1"/>
            <a:r>
              <a:rPr lang="en-ZA" dirty="0"/>
              <a:t>One stage bids? two stage?</a:t>
            </a:r>
          </a:p>
          <a:p>
            <a:pPr lvl="2"/>
            <a:r>
              <a:rPr lang="en-ZA" dirty="0"/>
              <a:t>Depends on how clear procurement parameters are</a:t>
            </a:r>
          </a:p>
          <a:p>
            <a:pPr lvl="1"/>
            <a:endParaRPr lang="en-ZA" dirty="0"/>
          </a:p>
          <a:p>
            <a:pPr lvl="1"/>
            <a:r>
              <a:rPr lang="en-ZA" dirty="0"/>
              <a:t>Bidders conference – very useful approach to allowing parties to air questions publicly </a:t>
            </a:r>
          </a:p>
          <a:p>
            <a:pPr lvl="2"/>
            <a:r>
              <a:rPr lang="en-ZA" dirty="0"/>
              <a:t>Success depends on being able to provide material answers to questions</a:t>
            </a:r>
          </a:p>
          <a:p>
            <a:pPr lvl="2"/>
            <a:r>
              <a:rPr lang="en-ZA" dirty="0"/>
              <a:t>Also allows for other stakeholders to appreciate the aims processes of the programme</a:t>
            </a:r>
          </a:p>
          <a:p>
            <a:pPr lvl="2"/>
            <a:endParaRPr lang="en-ZA" dirty="0"/>
          </a:p>
          <a:p>
            <a:pPr lvl="1"/>
            <a:r>
              <a:rPr lang="en-ZA" dirty="0"/>
              <a:t>Apply a single written channel of communication for queries</a:t>
            </a:r>
          </a:p>
          <a:p>
            <a:pPr lvl="2"/>
            <a:r>
              <a:rPr lang="en-ZA" dirty="0"/>
              <a:t>Formal written Q&amp;A – central collection of questions, process and provide one set of answers to all participants, may require more than one round</a:t>
            </a:r>
          </a:p>
          <a:p>
            <a:pPr lvl="2"/>
            <a:endParaRPr lang="en-ZA" dirty="0"/>
          </a:p>
          <a:p>
            <a:pPr lvl="3"/>
            <a:endParaRPr lang="en-ZA" dirty="0"/>
          </a:p>
          <a:p>
            <a:endParaRPr lang="en-ZA" dirty="0"/>
          </a:p>
          <a:p>
            <a:endParaRPr lang="en-ZA" dirty="0"/>
          </a:p>
          <a:p>
            <a:endParaRPr lang="en-ZA" dirty="0"/>
          </a:p>
        </p:txBody>
      </p:sp>
    </p:spTree>
    <p:extLst>
      <p:ext uri="{BB962C8B-B14F-4D97-AF65-F5344CB8AC3E}">
        <p14:creationId xmlns:p14="http://schemas.microsoft.com/office/powerpoint/2010/main" val="4171068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ZA" dirty="0"/>
              <a:t>Planning</a:t>
            </a:r>
          </a:p>
        </p:txBody>
      </p:sp>
      <p:sp>
        <p:nvSpPr>
          <p:cNvPr id="3" name="Content Placeholder 2"/>
          <p:cNvSpPr>
            <a:spLocks noGrp="1"/>
          </p:cNvSpPr>
          <p:nvPr>
            <p:ph idx="1"/>
          </p:nvPr>
        </p:nvSpPr>
        <p:spPr>
          <a:xfrm>
            <a:off x="838200" y="1172475"/>
            <a:ext cx="10515600" cy="5244200"/>
          </a:xfrm>
        </p:spPr>
        <p:txBody>
          <a:bodyPr>
            <a:normAutofit lnSpcReduction="10000"/>
          </a:bodyPr>
          <a:lstStyle/>
          <a:p>
            <a:r>
              <a:rPr lang="en-ZA" b="1" dirty="0">
                <a:solidFill>
                  <a:srgbClr val="0070C0"/>
                </a:solidFill>
              </a:rPr>
              <a:t>Bid period (</a:t>
            </a:r>
            <a:r>
              <a:rPr lang="en-ZA" b="1" dirty="0" err="1">
                <a:solidFill>
                  <a:srgbClr val="0070C0"/>
                </a:solidFill>
              </a:rPr>
              <a:t>cont</a:t>
            </a:r>
            <a:r>
              <a:rPr lang="en-ZA" b="1" dirty="0">
                <a:solidFill>
                  <a:srgbClr val="0070C0"/>
                </a:solidFill>
              </a:rPr>
              <a:t>)</a:t>
            </a:r>
          </a:p>
          <a:p>
            <a:pPr lvl="2"/>
            <a:endParaRPr lang="en-ZA" dirty="0"/>
          </a:p>
          <a:p>
            <a:pPr lvl="1"/>
            <a:r>
              <a:rPr lang="en-ZA" dirty="0"/>
              <a:t>Bid bonds </a:t>
            </a:r>
          </a:p>
          <a:p>
            <a:pPr lvl="2"/>
            <a:r>
              <a:rPr lang="en-ZA" sz="2200" dirty="0"/>
              <a:t>From a communication point of view these communicate the need from the procuring agency for credible bids and deter virtual bidders however if there are doubts about bankability or these are excessive this may</a:t>
            </a:r>
          </a:p>
          <a:p>
            <a:pPr lvl="3">
              <a:spcBef>
                <a:spcPts val="1200"/>
              </a:spcBef>
            </a:pPr>
            <a:r>
              <a:rPr lang="en-ZA" sz="2200" dirty="0"/>
              <a:t>Deter otherwise credible bidders who want to avoid costs of failed process</a:t>
            </a:r>
          </a:p>
          <a:p>
            <a:pPr lvl="3"/>
            <a:r>
              <a:rPr lang="en-ZA" sz="2200" dirty="0"/>
              <a:t>Misrepresent interest in programme – nature and number of parties</a:t>
            </a:r>
          </a:p>
          <a:p>
            <a:pPr lvl="3"/>
            <a:r>
              <a:rPr lang="en-ZA" sz="2200" dirty="0"/>
              <a:t>Discourage local sponsor participation in the programme</a:t>
            </a:r>
          </a:p>
          <a:p>
            <a:pPr lvl="3"/>
            <a:r>
              <a:rPr lang="en-ZA" sz="2200" dirty="0"/>
              <a:t>Encourage bid prospecting</a:t>
            </a:r>
          </a:p>
          <a:p>
            <a:pPr lvl="1"/>
            <a:endParaRPr lang="en-ZA" dirty="0"/>
          </a:p>
          <a:p>
            <a:r>
              <a:rPr lang="en-ZA" b="1" dirty="0"/>
              <a:t>Financial close period</a:t>
            </a:r>
          </a:p>
          <a:p>
            <a:pPr lvl="1">
              <a:spcBef>
                <a:spcPts val="1200"/>
              </a:spcBef>
            </a:pPr>
            <a:r>
              <a:rPr lang="en-ZA" sz="2200" dirty="0"/>
              <a:t>Key is to have regular, continuous and open channels of communication with procuring agency, continue to offer Q&amp;A process and distribute information</a:t>
            </a:r>
            <a:endParaRPr lang="en-ZA" dirty="0"/>
          </a:p>
          <a:p>
            <a:pPr lvl="1"/>
            <a:endParaRPr lang="en-ZA" dirty="0">
              <a:solidFill>
                <a:schemeClr val="bg1"/>
              </a:solidFill>
            </a:endParaRPr>
          </a:p>
          <a:p>
            <a:endParaRPr lang="en-ZA" dirty="0"/>
          </a:p>
          <a:p>
            <a:endParaRPr lang="en-ZA" dirty="0"/>
          </a:p>
          <a:p>
            <a:endParaRPr lang="en-ZA" dirty="0"/>
          </a:p>
        </p:txBody>
      </p:sp>
    </p:spTree>
    <p:extLst>
      <p:ext uri="{BB962C8B-B14F-4D97-AF65-F5344CB8AC3E}">
        <p14:creationId xmlns:p14="http://schemas.microsoft.com/office/powerpoint/2010/main" val="2576766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41"/>
            <a:ext cx="10515600" cy="1325563"/>
          </a:xfrm>
        </p:spPr>
        <p:txBody>
          <a:bodyPr/>
          <a:lstStyle/>
          <a:p>
            <a:r>
              <a:rPr lang="en-ZA" dirty="0"/>
              <a:t>Timing </a:t>
            </a:r>
          </a:p>
        </p:txBody>
      </p:sp>
      <p:sp>
        <p:nvSpPr>
          <p:cNvPr id="6" name="Rounded Rectangle 10">
            <a:extLst>
              <a:ext uri="{FF2B5EF4-FFF2-40B4-BE49-F238E27FC236}">
                <a16:creationId xmlns:a16="http://schemas.microsoft.com/office/drawing/2014/main" id="{4B44CC04-8B92-4772-9FB2-D0C01FCC0D85}"/>
              </a:ext>
            </a:extLst>
          </p:cNvPr>
          <p:cNvSpPr/>
          <p:nvPr/>
        </p:nvSpPr>
        <p:spPr>
          <a:xfrm>
            <a:off x="490398" y="1275580"/>
            <a:ext cx="2968722" cy="1990242"/>
          </a:xfrm>
          <a:prstGeom prst="roundRect">
            <a:avLst/>
          </a:prstGeom>
          <a:solidFill>
            <a:srgbClr val="ADB9CA"/>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300"/>
              </a:spcBef>
            </a:pPr>
            <a:r>
              <a:rPr lang="en-US" sz="1600" b="1" dirty="0">
                <a:solidFill>
                  <a:sysClr val="windowText" lastClr="000000"/>
                </a:solidFill>
              </a:rPr>
              <a:t>Map out a realistic timeline </a:t>
            </a:r>
          </a:p>
        </p:txBody>
      </p:sp>
      <p:sp>
        <p:nvSpPr>
          <p:cNvPr id="7" name="Rounded Rectangle 11">
            <a:extLst>
              <a:ext uri="{FF2B5EF4-FFF2-40B4-BE49-F238E27FC236}">
                <a16:creationId xmlns:a16="http://schemas.microsoft.com/office/drawing/2014/main" id="{9D547C84-0B9B-48E3-BDE3-736C0E94EB05}"/>
              </a:ext>
            </a:extLst>
          </p:cNvPr>
          <p:cNvSpPr/>
          <p:nvPr/>
        </p:nvSpPr>
        <p:spPr>
          <a:xfrm>
            <a:off x="490398" y="3541658"/>
            <a:ext cx="2968722" cy="1596158"/>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300"/>
              </a:spcBef>
            </a:pPr>
            <a:r>
              <a:rPr lang="en-US" sz="1600" b="1" dirty="0">
                <a:solidFill>
                  <a:sysClr val="windowText" lastClr="000000"/>
                </a:solidFill>
              </a:rPr>
              <a:t>Develop a reasoned response plan for delays in closing</a:t>
            </a:r>
          </a:p>
        </p:txBody>
      </p:sp>
      <p:sp>
        <p:nvSpPr>
          <p:cNvPr id="10" name="Rounded Rectangle 23">
            <a:extLst>
              <a:ext uri="{FF2B5EF4-FFF2-40B4-BE49-F238E27FC236}">
                <a16:creationId xmlns:a16="http://schemas.microsoft.com/office/drawing/2014/main" id="{B47E7447-2D0A-48C9-BBA7-FD84CFEA148E}"/>
              </a:ext>
            </a:extLst>
          </p:cNvPr>
          <p:cNvSpPr/>
          <p:nvPr/>
        </p:nvSpPr>
        <p:spPr>
          <a:xfrm>
            <a:off x="4037858" y="1230112"/>
            <a:ext cx="7852811" cy="502638"/>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285750" indent="-285750" algn="just">
              <a:spcBef>
                <a:spcPts val="300"/>
              </a:spcBef>
              <a:buFont typeface="Arial" panose="020B0604020202020204" pitchFamily="34" charset="0"/>
              <a:buChar char="•"/>
            </a:pPr>
            <a:r>
              <a:rPr lang="en-US" sz="1600" b="1" dirty="0">
                <a:solidFill>
                  <a:schemeClr val="tx1"/>
                </a:solidFill>
              </a:rPr>
              <a:t>Map</a:t>
            </a:r>
            <a:r>
              <a:rPr lang="en-US" sz="1600" dirty="0">
                <a:solidFill>
                  <a:schemeClr val="tx1"/>
                </a:solidFill>
              </a:rPr>
              <a:t> out a realistic timeline considering procuring agency’s capacity to transact and the structure of the </a:t>
            </a:r>
            <a:r>
              <a:rPr lang="en-US" sz="1600" dirty="0" err="1">
                <a:solidFill>
                  <a:schemeClr val="tx1"/>
                </a:solidFill>
              </a:rPr>
              <a:t>programme</a:t>
            </a:r>
            <a:endParaRPr lang="en-US" sz="1600" dirty="0">
              <a:solidFill>
                <a:schemeClr val="tx1"/>
              </a:solidFill>
            </a:endParaRPr>
          </a:p>
          <a:p>
            <a:pPr marL="742950" lvl="1" indent="-285750" algn="just">
              <a:spcBef>
                <a:spcPts val="300"/>
              </a:spcBef>
              <a:buFont typeface="Arial" panose="020B0604020202020204" pitchFamily="34" charset="0"/>
              <a:buChar char="•"/>
            </a:pPr>
            <a:r>
              <a:rPr lang="en-US" sz="1600" dirty="0">
                <a:solidFill>
                  <a:schemeClr val="tx1"/>
                </a:solidFill>
              </a:rPr>
              <a:t>The market hates delay more than anything else as this drives up costs which may not be recoverable </a:t>
            </a:r>
          </a:p>
          <a:p>
            <a:pPr marL="742950" lvl="1" indent="-285750" algn="just">
              <a:spcBef>
                <a:spcPts val="300"/>
              </a:spcBef>
              <a:buFont typeface="Arial" panose="020B0604020202020204" pitchFamily="34" charset="0"/>
              <a:buChar char="•"/>
            </a:pPr>
            <a:r>
              <a:rPr lang="en-US" sz="1600" dirty="0">
                <a:solidFill>
                  <a:schemeClr val="tx1"/>
                </a:solidFill>
              </a:rPr>
              <a:t>Communicate potential process delay risks as part of the initial and ongoing process with the market – allow developers to budget more effectively e.g. if treasury, legislative or board approval is required build this into the initial timeline and communication</a:t>
            </a:r>
          </a:p>
          <a:p>
            <a:pPr marL="171450" indent="-171450" algn="just">
              <a:spcBef>
                <a:spcPts val="300"/>
              </a:spcBef>
              <a:buFont typeface="Arial" panose="020B0604020202020204" pitchFamily="34" charset="0"/>
              <a:buChar char="•"/>
            </a:pPr>
            <a:endParaRPr lang="en-US" sz="1600" dirty="0">
              <a:solidFill>
                <a:schemeClr val="tx1"/>
              </a:solidFill>
            </a:endParaRPr>
          </a:p>
        </p:txBody>
      </p:sp>
      <p:sp>
        <p:nvSpPr>
          <p:cNvPr id="17" name="Rounded Rectangle 23">
            <a:extLst>
              <a:ext uri="{FF2B5EF4-FFF2-40B4-BE49-F238E27FC236}">
                <a16:creationId xmlns:a16="http://schemas.microsoft.com/office/drawing/2014/main" id="{CDA2255D-2EC0-46BD-8495-2570B64BB676}"/>
              </a:ext>
            </a:extLst>
          </p:cNvPr>
          <p:cNvSpPr/>
          <p:nvPr/>
        </p:nvSpPr>
        <p:spPr>
          <a:xfrm>
            <a:off x="4037857" y="3458846"/>
            <a:ext cx="7852811" cy="502638"/>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285750" indent="-285750" algn="just">
              <a:buFont typeface="Arial" panose="020B0604020202020204" pitchFamily="34" charset="0"/>
              <a:buChar char="•"/>
            </a:pPr>
            <a:r>
              <a:rPr lang="en-US" sz="1600" b="1" dirty="0">
                <a:solidFill>
                  <a:schemeClr val="tx1"/>
                </a:solidFill>
              </a:rPr>
              <a:t>Differentiate</a:t>
            </a:r>
            <a:r>
              <a:rPr lang="en-US" sz="1600" dirty="0">
                <a:solidFill>
                  <a:schemeClr val="tx1"/>
                </a:solidFill>
              </a:rPr>
              <a:t> between procurement issues (e.g. government approvals) and project issues</a:t>
            </a:r>
          </a:p>
          <a:p>
            <a:pPr marL="742950" lvl="1" indent="-285750" algn="just">
              <a:buFont typeface="Arial" panose="020B0604020202020204" pitchFamily="34" charset="0"/>
              <a:buChar char="•"/>
            </a:pPr>
            <a:r>
              <a:rPr lang="en-US" sz="1600" dirty="0">
                <a:solidFill>
                  <a:schemeClr val="tx1"/>
                </a:solidFill>
              </a:rPr>
              <a:t>Best </a:t>
            </a:r>
            <a:r>
              <a:rPr lang="en-US" sz="1600" dirty="0" err="1">
                <a:solidFill>
                  <a:schemeClr val="tx1"/>
                </a:solidFill>
              </a:rPr>
              <a:t>programmes</a:t>
            </a:r>
            <a:r>
              <a:rPr lang="en-US" sz="1600" dirty="0">
                <a:solidFill>
                  <a:schemeClr val="tx1"/>
                </a:solidFill>
              </a:rPr>
              <a:t> have been very lenient in accommodating sponsor delays for good reasons and where there is no absolute threat to close – again using advisers can be beneficial here</a:t>
            </a:r>
          </a:p>
          <a:p>
            <a:pPr marL="742950" lvl="1" indent="-285750" algn="just">
              <a:buFont typeface="Arial" panose="020B0604020202020204" pitchFamily="34" charset="0"/>
              <a:buChar char="•"/>
            </a:pPr>
            <a:r>
              <a:rPr lang="en-US" sz="1600" dirty="0">
                <a:solidFill>
                  <a:schemeClr val="tx1"/>
                </a:solidFill>
              </a:rPr>
              <a:t>So far every process in African power procurement has experienced a delay in reaching financial close </a:t>
            </a:r>
          </a:p>
        </p:txBody>
      </p:sp>
      <p:sp>
        <p:nvSpPr>
          <p:cNvPr id="19" name="Right Arrow 29">
            <a:extLst>
              <a:ext uri="{FF2B5EF4-FFF2-40B4-BE49-F238E27FC236}">
                <a16:creationId xmlns:a16="http://schemas.microsoft.com/office/drawing/2014/main" id="{D1328766-D162-433E-A185-04CED4709EAC}"/>
              </a:ext>
              <a:ext uri="{C183D7F6-B498-43B3-948B-1728B52AA6E4}">
                <adec:decorative xmlns:adec="http://schemas.microsoft.com/office/drawing/2017/decorative" val="1"/>
              </a:ext>
            </a:extLst>
          </p:cNvPr>
          <p:cNvSpPr/>
          <p:nvPr/>
        </p:nvSpPr>
        <p:spPr>
          <a:xfrm>
            <a:off x="3646042" y="1993376"/>
            <a:ext cx="329736" cy="597848"/>
          </a:xfrm>
          <a:prstGeom prst="rightArrow">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20" name="Right Arrow 29">
            <a:extLst>
              <a:ext uri="{FF2B5EF4-FFF2-40B4-BE49-F238E27FC236}">
                <a16:creationId xmlns:a16="http://schemas.microsoft.com/office/drawing/2014/main" id="{6619CDA5-E86C-48C9-8040-2C565B882788}"/>
              </a:ext>
              <a:ext uri="{C183D7F6-B498-43B3-948B-1728B52AA6E4}">
                <adec:decorative xmlns:adec="http://schemas.microsoft.com/office/drawing/2017/decorative" val="1"/>
              </a:ext>
            </a:extLst>
          </p:cNvPr>
          <p:cNvSpPr/>
          <p:nvPr/>
        </p:nvSpPr>
        <p:spPr>
          <a:xfrm>
            <a:off x="3646042" y="3962507"/>
            <a:ext cx="329736" cy="597848"/>
          </a:xfrm>
          <a:prstGeom prst="rightArrow">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13" name="Rounded Rectangle 10">
            <a:extLst>
              <a:ext uri="{FF2B5EF4-FFF2-40B4-BE49-F238E27FC236}">
                <a16:creationId xmlns:a16="http://schemas.microsoft.com/office/drawing/2014/main" id="{905E9433-C7E8-4611-A679-745234A267C1}"/>
              </a:ext>
            </a:extLst>
          </p:cNvPr>
          <p:cNvSpPr/>
          <p:nvPr/>
        </p:nvSpPr>
        <p:spPr>
          <a:xfrm>
            <a:off x="527217" y="5433808"/>
            <a:ext cx="2968722" cy="553158"/>
          </a:xfrm>
          <a:prstGeom prst="round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300"/>
              </a:spcBef>
            </a:pPr>
            <a:r>
              <a:rPr lang="en-US" sz="1600" b="1" dirty="0">
                <a:solidFill>
                  <a:sysClr val="windowText" lastClr="000000"/>
                </a:solidFill>
              </a:rPr>
              <a:t>Stick to response times</a:t>
            </a:r>
          </a:p>
        </p:txBody>
      </p:sp>
      <p:sp>
        <p:nvSpPr>
          <p:cNvPr id="14" name="Rounded Rectangle 23">
            <a:extLst>
              <a:ext uri="{FF2B5EF4-FFF2-40B4-BE49-F238E27FC236}">
                <a16:creationId xmlns:a16="http://schemas.microsoft.com/office/drawing/2014/main" id="{F62CE8BC-C6C9-4F25-A0D6-AD8A58E93DB4}"/>
              </a:ext>
            </a:extLst>
          </p:cNvPr>
          <p:cNvSpPr/>
          <p:nvPr/>
        </p:nvSpPr>
        <p:spPr>
          <a:xfrm>
            <a:off x="4074677" y="5484328"/>
            <a:ext cx="7852811" cy="502638"/>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285750" indent="-285750" algn="just">
              <a:spcBef>
                <a:spcPts val="300"/>
              </a:spcBef>
              <a:buFont typeface="Arial" panose="020B0604020202020204" pitchFamily="34" charset="0"/>
              <a:buChar char="•"/>
            </a:pPr>
            <a:r>
              <a:rPr lang="en-US" sz="1600" dirty="0">
                <a:solidFill>
                  <a:schemeClr val="tx1"/>
                </a:solidFill>
              </a:rPr>
              <a:t>Offer defined response times for queries and feedback and stick to these</a:t>
            </a:r>
          </a:p>
        </p:txBody>
      </p:sp>
      <p:sp>
        <p:nvSpPr>
          <p:cNvPr id="15" name="Right Arrow 29">
            <a:extLst>
              <a:ext uri="{FF2B5EF4-FFF2-40B4-BE49-F238E27FC236}">
                <a16:creationId xmlns:a16="http://schemas.microsoft.com/office/drawing/2014/main" id="{D23A4B35-7196-432E-99B3-34C0526EC8D5}"/>
              </a:ext>
              <a:ext uri="{C183D7F6-B498-43B3-948B-1728B52AA6E4}">
                <adec:decorative xmlns:adec="http://schemas.microsoft.com/office/drawing/2017/decorative" val="1"/>
              </a:ext>
            </a:extLst>
          </p:cNvPr>
          <p:cNvSpPr/>
          <p:nvPr/>
        </p:nvSpPr>
        <p:spPr>
          <a:xfrm>
            <a:off x="3682861" y="5405130"/>
            <a:ext cx="329736" cy="597848"/>
          </a:xfrm>
          <a:prstGeom prst="rightArrow">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778280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41"/>
            <a:ext cx="10515600" cy="1325563"/>
          </a:xfrm>
        </p:spPr>
        <p:txBody>
          <a:bodyPr/>
          <a:lstStyle/>
          <a:p>
            <a:r>
              <a:rPr lang="en-ZA" dirty="0"/>
              <a:t>Materiality and availability</a:t>
            </a:r>
          </a:p>
        </p:txBody>
      </p:sp>
      <p:sp>
        <p:nvSpPr>
          <p:cNvPr id="6" name="Rounded Rectangle 10">
            <a:extLst>
              <a:ext uri="{FF2B5EF4-FFF2-40B4-BE49-F238E27FC236}">
                <a16:creationId xmlns:a16="http://schemas.microsoft.com/office/drawing/2014/main" id="{4B44CC04-8B92-4772-9FB2-D0C01FCC0D85}"/>
              </a:ext>
            </a:extLst>
          </p:cNvPr>
          <p:cNvSpPr/>
          <p:nvPr/>
        </p:nvSpPr>
        <p:spPr>
          <a:xfrm>
            <a:off x="490398" y="1634272"/>
            <a:ext cx="2968722" cy="1794728"/>
          </a:xfrm>
          <a:prstGeom prst="roundRect">
            <a:avLst/>
          </a:prstGeom>
          <a:solidFill>
            <a:schemeClr val="accent4">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300"/>
              </a:spcBef>
            </a:pPr>
            <a:r>
              <a:rPr lang="en-US" b="1" dirty="0">
                <a:solidFill>
                  <a:sysClr val="windowText" lastClr="000000"/>
                </a:solidFill>
              </a:rPr>
              <a:t>Materiality</a:t>
            </a:r>
          </a:p>
        </p:txBody>
      </p:sp>
      <p:sp>
        <p:nvSpPr>
          <p:cNvPr id="7" name="Rounded Rectangle 11">
            <a:extLst>
              <a:ext uri="{FF2B5EF4-FFF2-40B4-BE49-F238E27FC236}">
                <a16:creationId xmlns:a16="http://schemas.microsoft.com/office/drawing/2014/main" id="{9D547C84-0B9B-48E3-BDE3-736C0E94EB05}"/>
              </a:ext>
            </a:extLst>
          </p:cNvPr>
          <p:cNvSpPr/>
          <p:nvPr/>
        </p:nvSpPr>
        <p:spPr>
          <a:xfrm>
            <a:off x="490398" y="3920546"/>
            <a:ext cx="2968722" cy="1525439"/>
          </a:xfrm>
          <a:prstGeom prst="roundRect">
            <a:avLst/>
          </a:prstGeom>
          <a:solidFill>
            <a:schemeClr val="accent4">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300"/>
              </a:spcBef>
            </a:pPr>
            <a:r>
              <a:rPr lang="en-US" b="1" dirty="0">
                <a:solidFill>
                  <a:sysClr val="windowText" lastClr="000000"/>
                </a:solidFill>
              </a:rPr>
              <a:t>Availability</a:t>
            </a:r>
          </a:p>
        </p:txBody>
      </p:sp>
      <p:sp>
        <p:nvSpPr>
          <p:cNvPr id="10" name="Rounded Rectangle 23">
            <a:extLst>
              <a:ext uri="{FF2B5EF4-FFF2-40B4-BE49-F238E27FC236}">
                <a16:creationId xmlns:a16="http://schemas.microsoft.com/office/drawing/2014/main" id="{B47E7447-2D0A-48C9-BBA7-FD84CFEA148E}"/>
              </a:ext>
            </a:extLst>
          </p:cNvPr>
          <p:cNvSpPr/>
          <p:nvPr/>
        </p:nvSpPr>
        <p:spPr>
          <a:xfrm>
            <a:off x="4037858" y="1588804"/>
            <a:ext cx="7852811" cy="502638"/>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285750" indent="-285750" algn="just">
              <a:spcBef>
                <a:spcPts val="300"/>
              </a:spcBef>
              <a:buFont typeface="Arial" panose="020B0604020202020204" pitchFamily="34" charset="0"/>
              <a:buChar char="•"/>
            </a:pPr>
            <a:r>
              <a:rPr lang="en-US" b="1" dirty="0">
                <a:solidFill>
                  <a:schemeClr val="tx1"/>
                </a:solidFill>
              </a:rPr>
              <a:t>Materiality</a:t>
            </a:r>
            <a:r>
              <a:rPr lang="en-US" dirty="0">
                <a:solidFill>
                  <a:schemeClr val="tx1"/>
                </a:solidFill>
              </a:rPr>
              <a:t> in the context of procurement processes is the idea that the procuring agency should give answers which:</a:t>
            </a:r>
          </a:p>
          <a:p>
            <a:pPr marL="742950" lvl="1" indent="-285750" algn="just">
              <a:spcBef>
                <a:spcPts val="300"/>
              </a:spcBef>
              <a:buFont typeface="Arial" panose="020B0604020202020204" pitchFamily="34" charset="0"/>
              <a:buChar char="•"/>
            </a:pPr>
            <a:r>
              <a:rPr lang="en-US" dirty="0">
                <a:solidFill>
                  <a:schemeClr val="tx1"/>
                </a:solidFill>
              </a:rPr>
              <a:t>Provide clarity about the process and points of misunderstanding rather than simply directing parties back to what has already been presented or deferring until a later date</a:t>
            </a:r>
          </a:p>
          <a:p>
            <a:pPr marL="742950" lvl="1" indent="-285750" algn="just">
              <a:spcBef>
                <a:spcPts val="300"/>
              </a:spcBef>
              <a:buFont typeface="Arial" panose="020B0604020202020204" pitchFamily="34" charset="0"/>
              <a:buChar char="•"/>
            </a:pPr>
            <a:r>
              <a:rPr lang="en-US" dirty="0">
                <a:solidFill>
                  <a:schemeClr val="tx1"/>
                </a:solidFill>
              </a:rPr>
              <a:t>Reduce bid and close risk by outlining positions with </a:t>
            </a:r>
            <a:r>
              <a:rPr lang="en-US" dirty="0" err="1">
                <a:solidFill>
                  <a:schemeClr val="tx1"/>
                </a:solidFill>
              </a:rPr>
              <a:t>rigour</a:t>
            </a:r>
            <a:r>
              <a:rPr lang="en-US" dirty="0">
                <a:solidFill>
                  <a:schemeClr val="tx1"/>
                </a:solidFill>
              </a:rPr>
              <a:t> </a:t>
            </a:r>
          </a:p>
          <a:p>
            <a:pPr algn="just">
              <a:spcBef>
                <a:spcPts val="300"/>
              </a:spcBef>
            </a:pPr>
            <a:endParaRPr lang="en-US" dirty="0">
              <a:solidFill>
                <a:schemeClr val="tx1"/>
              </a:solidFill>
            </a:endParaRPr>
          </a:p>
          <a:p>
            <a:pPr marL="171450" indent="-171450" algn="just">
              <a:spcBef>
                <a:spcPts val="300"/>
              </a:spcBef>
              <a:buFont typeface="Arial" panose="020B0604020202020204" pitchFamily="34" charset="0"/>
              <a:buChar char="•"/>
            </a:pPr>
            <a:endParaRPr lang="en-US" dirty="0">
              <a:solidFill>
                <a:schemeClr val="tx1"/>
              </a:solidFill>
            </a:endParaRPr>
          </a:p>
        </p:txBody>
      </p:sp>
      <p:sp>
        <p:nvSpPr>
          <p:cNvPr id="17" name="Rounded Rectangle 23">
            <a:extLst>
              <a:ext uri="{FF2B5EF4-FFF2-40B4-BE49-F238E27FC236}">
                <a16:creationId xmlns:a16="http://schemas.microsoft.com/office/drawing/2014/main" id="{CDA2255D-2EC0-46BD-8495-2570B64BB676}"/>
              </a:ext>
            </a:extLst>
          </p:cNvPr>
          <p:cNvSpPr/>
          <p:nvPr/>
        </p:nvSpPr>
        <p:spPr>
          <a:xfrm>
            <a:off x="4037857" y="3837734"/>
            <a:ext cx="7852811" cy="502638"/>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285750" indent="-285750" algn="just">
              <a:buFont typeface="Arial" panose="020B0604020202020204" pitchFamily="34" charset="0"/>
              <a:buChar char="•"/>
            </a:pPr>
            <a:r>
              <a:rPr lang="en-US" b="1" dirty="0">
                <a:solidFill>
                  <a:schemeClr val="tx1"/>
                </a:solidFill>
              </a:rPr>
              <a:t>Availability</a:t>
            </a:r>
            <a:r>
              <a:rPr lang="en-US" dirty="0">
                <a:solidFill>
                  <a:schemeClr val="tx1"/>
                </a:solidFill>
              </a:rPr>
              <a:t> is the idea that the procuring agency should not be overly rigid in its approachability</a:t>
            </a:r>
          </a:p>
          <a:p>
            <a:pPr marL="742950" lvl="1" indent="-285750" algn="just">
              <a:buFont typeface="Arial" panose="020B0604020202020204" pitchFamily="34" charset="0"/>
              <a:buChar char="•"/>
            </a:pPr>
            <a:r>
              <a:rPr lang="en-US" dirty="0">
                <a:solidFill>
                  <a:schemeClr val="tx1"/>
                </a:solidFill>
              </a:rPr>
              <a:t>While there should ideally be a single point of communication this should be an open channel for queries especially in the financial close stage</a:t>
            </a:r>
          </a:p>
        </p:txBody>
      </p:sp>
      <p:sp>
        <p:nvSpPr>
          <p:cNvPr id="19" name="Right Arrow 29">
            <a:extLst>
              <a:ext uri="{FF2B5EF4-FFF2-40B4-BE49-F238E27FC236}">
                <a16:creationId xmlns:a16="http://schemas.microsoft.com/office/drawing/2014/main" id="{D1328766-D162-433E-A185-04CED4709EAC}"/>
              </a:ext>
              <a:ext uri="{C183D7F6-B498-43B3-948B-1728B52AA6E4}">
                <adec:decorative xmlns:adec="http://schemas.microsoft.com/office/drawing/2017/decorative" val="1"/>
              </a:ext>
            </a:extLst>
          </p:cNvPr>
          <p:cNvSpPr/>
          <p:nvPr/>
        </p:nvSpPr>
        <p:spPr>
          <a:xfrm>
            <a:off x="3646042" y="2336912"/>
            <a:ext cx="329736" cy="597848"/>
          </a:xfrm>
          <a:prstGeom prst="rightArrow">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20" name="Right Arrow 29">
            <a:extLst>
              <a:ext uri="{FF2B5EF4-FFF2-40B4-BE49-F238E27FC236}">
                <a16:creationId xmlns:a16="http://schemas.microsoft.com/office/drawing/2014/main" id="{6619CDA5-E86C-48C9-8040-2C565B882788}"/>
              </a:ext>
              <a:ext uri="{C183D7F6-B498-43B3-948B-1728B52AA6E4}">
                <adec:decorative xmlns:adec="http://schemas.microsoft.com/office/drawing/2017/decorative" val="1"/>
              </a:ext>
            </a:extLst>
          </p:cNvPr>
          <p:cNvSpPr/>
          <p:nvPr/>
        </p:nvSpPr>
        <p:spPr>
          <a:xfrm>
            <a:off x="3646042" y="4245407"/>
            <a:ext cx="329736" cy="597848"/>
          </a:xfrm>
          <a:prstGeom prst="rightArrow">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954702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41"/>
            <a:ext cx="10515600" cy="1325563"/>
          </a:xfrm>
        </p:spPr>
        <p:txBody>
          <a:bodyPr/>
          <a:lstStyle/>
          <a:p>
            <a:r>
              <a:rPr lang="en-ZA" dirty="0"/>
              <a:t>Transparency and consistency</a:t>
            </a:r>
          </a:p>
        </p:txBody>
      </p:sp>
      <p:sp>
        <p:nvSpPr>
          <p:cNvPr id="6" name="Rounded Rectangle 10">
            <a:extLst>
              <a:ext uri="{FF2B5EF4-FFF2-40B4-BE49-F238E27FC236}">
                <a16:creationId xmlns:a16="http://schemas.microsoft.com/office/drawing/2014/main" id="{4B44CC04-8B92-4772-9FB2-D0C01FCC0D85}"/>
              </a:ext>
            </a:extLst>
          </p:cNvPr>
          <p:cNvSpPr/>
          <p:nvPr/>
        </p:nvSpPr>
        <p:spPr>
          <a:xfrm>
            <a:off x="490398" y="1634272"/>
            <a:ext cx="2968722" cy="1518139"/>
          </a:xfrm>
          <a:prstGeom prst="roundRect">
            <a:avLst/>
          </a:prstGeom>
          <a:solidFill>
            <a:srgbClr val="F8CBA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300"/>
              </a:spcBef>
            </a:pPr>
            <a:r>
              <a:rPr lang="en-US" b="1" dirty="0">
                <a:solidFill>
                  <a:sysClr val="windowText" lastClr="000000"/>
                </a:solidFill>
              </a:rPr>
              <a:t>Transparency </a:t>
            </a:r>
          </a:p>
        </p:txBody>
      </p:sp>
      <p:sp>
        <p:nvSpPr>
          <p:cNvPr id="7" name="Rounded Rectangle 11">
            <a:extLst>
              <a:ext uri="{FF2B5EF4-FFF2-40B4-BE49-F238E27FC236}">
                <a16:creationId xmlns:a16="http://schemas.microsoft.com/office/drawing/2014/main" id="{9D547C84-0B9B-48E3-BDE3-736C0E94EB05}"/>
              </a:ext>
            </a:extLst>
          </p:cNvPr>
          <p:cNvSpPr/>
          <p:nvPr/>
        </p:nvSpPr>
        <p:spPr>
          <a:xfrm>
            <a:off x="490398" y="3920546"/>
            <a:ext cx="2968722" cy="1975059"/>
          </a:xfrm>
          <a:prstGeom prst="roundRect">
            <a:avLst/>
          </a:prstGeom>
          <a:solidFill>
            <a:schemeClr val="accent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300"/>
              </a:spcBef>
            </a:pPr>
            <a:r>
              <a:rPr lang="en-US" b="1" dirty="0">
                <a:solidFill>
                  <a:sysClr val="windowText" lastClr="000000"/>
                </a:solidFill>
              </a:rPr>
              <a:t>Consistency</a:t>
            </a:r>
          </a:p>
        </p:txBody>
      </p:sp>
      <p:sp>
        <p:nvSpPr>
          <p:cNvPr id="10" name="Rounded Rectangle 23">
            <a:extLst>
              <a:ext uri="{FF2B5EF4-FFF2-40B4-BE49-F238E27FC236}">
                <a16:creationId xmlns:a16="http://schemas.microsoft.com/office/drawing/2014/main" id="{B47E7447-2D0A-48C9-BBA7-FD84CFEA148E}"/>
              </a:ext>
            </a:extLst>
          </p:cNvPr>
          <p:cNvSpPr/>
          <p:nvPr/>
        </p:nvSpPr>
        <p:spPr>
          <a:xfrm>
            <a:off x="4037858" y="1588804"/>
            <a:ext cx="7852811" cy="502638"/>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285750" indent="-285750" algn="just">
              <a:spcBef>
                <a:spcPts val="300"/>
              </a:spcBef>
              <a:buFont typeface="Arial" panose="020B0604020202020204" pitchFamily="34" charset="0"/>
              <a:buChar char="•"/>
            </a:pPr>
            <a:r>
              <a:rPr lang="en-US" b="1" dirty="0">
                <a:solidFill>
                  <a:schemeClr val="tx1"/>
                </a:solidFill>
              </a:rPr>
              <a:t>Transparency</a:t>
            </a:r>
            <a:r>
              <a:rPr lang="en-US" dirty="0">
                <a:solidFill>
                  <a:schemeClr val="tx1"/>
                </a:solidFill>
              </a:rPr>
              <a:t> means that people understand why decisions were made</a:t>
            </a:r>
          </a:p>
          <a:p>
            <a:pPr marL="742950" lvl="1" indent="-285750" algn="just">
              <a:spcBef>
                <a:spcPts val="300"/>
              </a:spcBef>
              <a:buFont typeface="Arial" panose="020B0604020202020204" pitchFamily="34" charset="0"/>
              <a:buChar char="•"/>
            </a:pPr>
            <a:r>
              <a:rPr lang="en-US" dirty="0">
                <a:solidFill>
                  <a:schemeClr val="tx1"/>
                </a:solidFill>
              </a:rPr>
              <a:t>Principle: provide clear and substantive basis for decisions and structure rather than referring back to policy, precedent or confidentiality</a:t>
            </a:r>
          </a:p>
          <a:p>
            <a:pPr marL="742950" lvl="1" indent="-285750" algn="just">
              <a:spcBef>
                <a:spcPts val="300"/>
              </a:spcBef>
              <a:buFont typeface="Arial" panose="020B0604020202020204" pitchFamily="34" charset="0"/>
              <a:buChar char="•"/>
            </a:pPr>
            <a:r>
              <a:rPr lang="en-US" dirty="0">
                <a:solidFill>
                  <a:schemeClr val="tx1"/>
                </a:solidFill>
              </a:rPr>
              <a:t>Essential for financing community to back projects</a:t>
            </a:r>
          </a:p>
          <a:p>
            <a:pPr marL="742950" lvl="1" indent="-285750" algn="just">
              <a:spcBef>
                <a:spcPts val="300"/>
              </a:spcBef>
              <a:buFont typeface="Arial" panose="020B0604020202020204" pitchFamily="34" charset="0"/>
              <a:buChar char="•"/>
            </a:pPr>
            <a:r>
              <a:rPr lang="en-US" dirty="0">
                <a:solidFill>
                  <a:schemeClr val="tx1"/>
                </a:solidFill>
              </a:rPr>
              <a:t>Essential for public trust in the process </a:t>
            </a:r>
          </a:p>
          <a:p>
            <a:pPr algn="just">
              <a:spcBef>
                <a:spcPts val="300"/>
              </a:spcBef>
            </a:pPr>
            <a:endParaRPr lang="en-US" dirty="0">
              <a:solidFill>
                <a:schemeClr val="tx1"/>
              </a:solidFill>
            </a:endParaRPr>
          </a:p>
          <a:p>
            <a:pPr marL="171450" indent="-171450" algn="just">
              <a:spcBef>
                <a:spcPts val="300"/>
              </a:spcBef>
              <a:buFont typeface="Arial" panose="020B0604020202020204" pitchFamily="34" charset="0"/>
              <a:buChar char="•"/>
            </a:pPr>
            <a:endParaRPr lang="en-US" dirty="0">
              <a:solidFill>
                <a:schemeClr val="tx1"/>
              </a:solidFill>
            </a:endParaRPr>
          </a:p>
        </p:txBody>
      </p:sp>
      <p:sp>
        <p:nvSpPr>
          <p:cNvPr id="17" name="Rounded Rectangle 23">
            <a:extLst>
              <a:ext uri="{FF2B5EF4-FFF2-40B4-BE49-F238E27FC236}">
                <a16:creationId xmlns:a16="http://schemas.microsoft.com/office/drawing/2014/main" id="{CDA2255D-2EC0-46BD-8495-2570B64BB676}"/>
              </a:ext>
            </a:extLst>
          </p:cNvPr>
          <p:cNvSpPr/>
          <p:nvPr/>
        </p:nvSpPr>
        <p:spPr>
          <a:xfrm>
            <a:off x="4037857" y="3837734"/>
            <a:ext cx="7852811" cy="502638"/>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285750" indent="-285750" algn="just">
              <a:buFont typeface="Arial" panose="020B0604020202020204" pitchFamily="34" charset="0"/>
              <a:buChar char="•"/>
            </a:pPr>
            <a:r>
              <a:rPr lang="en-US" b="1" dirty="0">
                <a:solidFill>
                  <a:schemeClr val="tx1"/>
                </a:solidFill>
              </a:rPr>
              <a:t>Consistency</a:t>
            </a:r>
            <a:r>
              <a:rPr lang="en-US" dirty="0">
                <a:solidFill>
                  <a:schemeClr val="tx1"/>
                </a:solidFill>
              </a:rPr>
              <a:t> means that the </a:t>
            </a:r>
            <a:r>
              <a:rPr lang="en-US" dirty="0" err="1">
                <a:solidFill>
                  <a:schemeClr val="tx1"/>
                </a:solidFill>
              </a:rPr>
              <a:t>communicationprocess</a:t>
            </a:r>
            <a:r>
              <a:rPr lang="en-US" dirty="0">
                <a:solidFill>
                  <a:schemeClr val="tx1"/>
                </a:solidFill>
              </a:rPr>
              <a:t> is reliable and predictable</a:t>
            </a:r>
          </a:p>
          <a:p>
            <a:pPr marL="742950" lvl="1" indent="-285750" algn="just">
              <a:buFont typeface="Arial" panose="020B0604020202020204" pitchFamily="34" charset="0"/>
              <a:buChar char="•"/>
            </a:pPr>
            <a:r>
              <a:rPr lang="en-US" dirty="0">
                <a:solidFill>
                  <a:schemeClr val="tx1"/>
                </a:solidFill>
              </a:rPr>
              <a:t>Variability in timing of expected communication, especially around key decisions – bid award, PPA IA signing, approvals – can be the death of otherwise good processes</a:t>
            </a:r>
          </a:p>
          <a:p>
            <a:pPr marL="742950" lvl="1" indent="-285750" algn="just">
              <a:buFont typeface="Arial" panose="020B0604020202020204" pitchFamily="34" charset="0"/>
              <a:buChar char="•"/>
            </a:pPr>
            <a:r>
              <a:rPr lang="en-US" dirty="0">
                <a:solidFill>
                  <a:schemeClr val="tx1"/>
                </a:solidFill>
              </a:rPr>
              <a:t>Changes in messaging especially around critical risk allocation issues tends to erode market confidence which at best drives up risk perception and tariffs and at worst kills processes</a:t>
            </a:r>
          </a:p>
        </p:txBody>
      </p:sp>
      <p:sp>
        <p:nvSpPr>
          <p:cNvPr id="19" name="Right Arrow 29">
            <a:extLst>
              <a:ext uri="{FF2B5EF4-FFF2-40B4-BE49-F238E27FC236}">
                <a16:creationId xmlns:a16="http://schemas.microsoft.com/office/drawing/2014/main" id="{D1328766-D162-433E-A185-04CED4709EAC}"/>
              </a:ext>
              <a:ext uri="{C183D7F6-B498-43B3-948B-1728B52AA6E4}">
                <adec:decorative xmlns:adec="http://schemas.microsoft.com/office/drawing/2017/decorative" val="1"/>
              </a:ext>
            </a:extLst>
          </p:cNvPr>
          <p:cNvSpPr/>
          <p:nvPr/>
        </p:nvSpPr>
        <p:spPr>
          <a:xfrm>
            <a:off x="3646042" y="2352068"/>
            <a:ext cx="329736" cy="597848"/>
          </a:xfrm>
          <a:prstGeom prst="rightArrow">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20" name="Right Arrow 29">
            <a:extLst>
              <a:ext uri="{FF2B5EF4-FFF2-40B4-BE49-F238E27FC236}">
                <a16:creationId xmlns:a16="http://schemas.microsoft.com/office/drawing/2014/main" id="{6619CDA5-E86C-48C9-8040-2C565B882788}"/>
              </a:ext>
              <a:ext uri="{C183D7F6-B498-43B3-948B-1728B52AA6E4}">
                <adec:decorative xmlns:adec="http://schemas.microsoft.com/office/drawing/2017/decorative" val="1"/>
              </a:ext>
            </a:extLst>
          </p:cNvPr>
          <p:cNvSpPr/>
          <p:nvPr/>
        </p:nvSpPr>
        <p:spPr>
          <a:xfrm>
            <a:off x="3646042" y="4538423"/>
            <a:ext cx="329736" cy="597848"/>
          </a:xfrm>
          <a:prstGeom prst="rightArrow">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27392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Questions?</a:t>
            </a:r>
          </a:p>
        </p:txBody>
      </p:sp>
    </p:spTree>
    <p:extLst>
      <p:ext uri="{BB962C8B-B14F-4D97-AF65-F5344CB8AC3E}">
        <p14:creationId xmlns:p14="http://schemas.microsoft.com/office/powerpoint/2010/main" val="13952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p:cNvSpPr>
            <a:spLocks noGrp="1"/>
          </p:cNvSpPr>
          <p:nvPr>
            <p:ph type="title"/>
          </p:nvPr>
        </p:nvSpPr>
        <p:spPr>
          <a:xfrm>
            <a:off x="850075" y="174340"/>
            <a:ext cx="10668000" cy="1002929"/>
          </a:xfrm>
        </p:spPr>
        <p:txBody>
          <a:bodyPr>
            <a:normAutofit fontScale="90000"/>
          </a:bodyPr>
          <a:lstStyle/>
          <a:p>
            <a:r>
              <a:rPr lang="en-ZA" dirty="0"/>
              <a:t>Fieldstone involvement in African renewable tenders</a:t>
            </a:r>
          </a:p>
        </p:txBody>
      </p:sp>
      <p:grpSp>
        <p:nvGrpSpPr>
          <p:cNvPr id="4" name="Group 3" descr="Map of Africa with Nigeria, Botswana, Namibia, Zambia, Uganda and South Africa Highlighted">
            <a:extLst>
              <a:ext uri="{FF2B5EF4-FFF2-40B4-BE49-F238E27FC236}">
                <a16:creationId xmlns:a16="http://schemas.microsoft.com/office/drawing/2014/main" id="{85E34626-214C-474E-A4FD-273997B198A0}"/>
              </a:ext>
            </a:extLst>
          </p:cNvPr>
          <p:cNvGrpSpPr/>
          <p:nvPr/>
        </p:nvGrpSpPr>
        <p:grpSpPr>
          <a:xfrm>
            <a:off x="325182" y="1711385"/>
            <a:ext cx="3767157" cy="4438879"/>
            <a:chOff x="3632904" y="1741077"/>
            <a:chExt cx="3798432" cy="4171463"/>
          </a:xfrm>
        </p:grpSpPr>
        <p:sp>
          <p:nvSpPr>
            <p:cNvPr id="5" name="Freeform 12">
              <a:extLst>
                <a:ext uri="{FF2B5EF4-FFF2-40B4-BE49-F238E27FC236}">
                  <a16:creationId xmlns:a16="http://schemas.microsoft.com/office/drawing/2014/main" id="{AAF5ABF1-E5EE-4243-BBD7-9E4B6420C4C5}"/>
                </a:ext>
              </a:extLst>
            </p:cNvPr>
            <p:cNvSpPr>
              <a:spLocks noChangeAspect="1"/>
            </p:cNvSpPr>
            <p:nvPr/>
          </p:nvSpPr>
          <p:spPr bwMode="gray">
            <a:xfrm>
              <a:off x="4199116" y="1741077"/>
              <a:ext cx="1056340" cy="1038884"/>
            </a:xfrm>
            <a:custGeom>
              <a:avLst/>
              <a:gdLst>
                <a:gd name="T0" fmla="*/ 174 w 453"/>
                <a:gd name="T1" fmla="*/ 50 h 435"/>
                <a:gd name="T2" fmla="*/ 175 w 453"/>
                <a:gd name="T3" fmla="*/ 66 h 435"/>
                <a:gd name="T4" fmla="*/ 175 w 453"/>
                <a:gd name="T5" fmla="*/ 86 h 435"/>
                <a:gd name="T6" fmla="*/ 182 w 453"/>
                <a:gd name="T7" fmla="*/ 103 h 435"/>
                <a:gd name="T8" fmla="*/ 178 w 453"/>
                <a:gd name="T9" fmla="*/ 111 h 435"/>
                <a:gd name="T10" fmla="*/ 150 w 453"/>
                <a:gd name="T11" fmla="*/ 108 h 435"/>
                <a:gd name="T12" fmla="*/ 136 w 453"/>
                <a:gd name="T13" fmla="*/ 116 h 435"/>
                <a:gd name="T14" fmla="*/ 121 w 453"/>
                <a:gd name="T15" fmla="*/ 122 h 435"/>
                <a:gd name="T16" fmla="*/ 120 w 453"/>
                <a:gd name="T17" fmla="*/ 135 h 435"/>
                <a:gd name="T18" fmla="*/ 105 w 453"/>
                <a:gd name="T19" fmla="*/ 142 h 435"/>
                <a:gd name="T20" fmla="*/ 57 w 453"/>
                <a:gd name="T21" fmla="*/ 161 h 435"/>
                <a:gd name="T22" fmla="*/ 40 w 453"/>
                <a:gd name="T23" fmla="*/ 163 h 435"/>
                <a:gd name="T24" fmla="*/ 12 w 453"/>
                <a:gd name="T25" fmla="*/ 178 h 435"/>
                <a:gd name="T26" fmla="*/ 1 w 453"/>
                <a:gd name="T27" fmla="*/ 209 h 435"/>
                <a:gd name="T28" fmla="*/ 200 w 453"/>
                <a:gd name="T29" fmla="*/ 380 h 435"/>
                <a:gd name="T30" fmla="*/ 201 w 453"/>
                <a:gd name="T31" fmla="*/ 390 h 435"/>
                <a:gd name="T32" fmla="*/ 215 w 453"/>
                <a:gd name="T33" fmla="*/ 402 h 435"/>
                <a:gd name="T34" fmla="*/ 232 w 453"/>
                <a:gd name="T35" fmla="*/ 409 h 435"/>
                <a:gd name="T36" fmla="*/ 246 w 453"/>
                <a:gd name="T37" fmla="*/ 418 h 435"/>
                <a:gd name="T38" fmla="*/ 249 w 453"/>
                <a:gd name="T39" fmla="*/ 435 h 435"/>
                <a:gd name="T40" fmla="*/ 302 w 453"/>
                <a:gd name="T41" fmla="*/ 426 h 435"/>
                <a:gd name="T42" fmla="*/ 451 w 453"/>
                <a:gd name="T43" fmla="*/ 327 h 435"/>
                <a:gd name="T44" fmla="*/ 441 w 453"/>
                <a:gd name="T45" fmla="*/ 309 h 435"/>
                <a:gd name="T46" fmla="*/ 412 w 453"/>
                <a:gd name="T47" fmla="*/ 298 h 435"/>
                <a:gd name="T48" fmla="*/ 409 w 453"/>
                <a:gd name="T49" fmla="*/ 283 h 435"/>
                <a:gd name="T50" fmla="*/ 399 w 453"/>
                <a:gd name="T51" fmla="*/ 268 h 435"/>
                <a:gd name="T52" fmla="*/ 408 w 453"/>
                <a:gd name="T53" fmla="*/ 253 h 435"/>
                <a:gd name="T54" fmla="*/ 406 w 453"/>
                <a:gd name="T55" fmla="*/ 240 h 435"/>
                <a:gd name="T56" fmla="*/ 409 w 453"/>
                <a:gd name="T57" fmla="*/ 229 h 435"/>
                <a:gd name="T58" fmla="*/ 408 w 453"/>
                <a:gd name="T59" fmla="*/ 216 h 435"/>
                <a:gd name="T60" fmla="*/ 409 w 453"/>
                <a:gd name="T61" fmla="*/ 204 h 435"/>
                <a:gd name="T62" fmla="*/ 402 w 453"/>
                <a:gd name="T63" fmla="*/ 172 h 435"/>
                <a:gd name="T64" fmla="*/ 398 w 453"/>
                <a:gd name="T65" fmla="*/ 130 h 435"/>
                <a:gd name="T66" fmla="*/ 390 w 453"/>
                <a:gd name="T67" fmla="*/ 116 h 435"/>
                <a:gd name="T68" fmla="*/ 381 w 453"/>
                <a:gd name="T69" fmla="*/ 101 h 435"/>
                <a:gd name="T70" fmla="*/ 369 w 453"/>
                <a:gd name="T71" fmla="*/ 85 h 435"/>
                <a:gd name="T72" fmla="*/ 368 w 453"/>
                <a:gd name="T73" fmla="*/ 72 h 435"/>
                <a:gd name="T74" fmla="*/ 379 w 453"/>
                <a:gd name="T75" fmla="*/ 63 h 435"/>
                <a:gd name="T76" fmla="*/ 386 w 453"/>
                <a:gd name="T77" fmla="*/ 51 h 435"/>
                <a:gd name="T78" fmla="*/ 388 w 453"/>
                <a:gd name="T79" fmla="*/ 36 h 435"/>
                <a:gd name="T80" fmla="*/ 388 w 453"/>
                <a:gd name="T81" fmla="*/ 22 h 435"/>
                <a:gd name="T82" fmla="*/ 389 w 453"/>
                <a:gd name="T83" fmla="*/ 13 h 435"/>
                <a:gd name="T84" fmla="*/ 396 w 453"/>
                <a:gd name="T85" fmla="*/ 6 h 435"/>
                <a:gd name="T86" fmla="*/ 368 w 453"/>
                <a:gd name="T87" fmla="*/ 2 h 435"/>
                <a:gd name="T88" fmla="*/ 349 w 453"/>
                <a:gd name="T89" fmla="*/ 1 h 435"/>
                <a:gd name="T90" fmla="*/ 330 w 453"/>
                <a:gd name="T91" fmla="*/ 10 h 435"/>
                <a:gd name="T92" fmla="*/ 293 w 453"/>
                <a:gd name="T93" fmla="*/ 4 h 435"/>
                <a:gd name="T94" fmla="*/ 278 w 453"/>
                <a:gd name="T95" fmla="*/ 5 h 435"/>
                <a:gd name="T96" fmla="*/ 260 w 453"/>
                <a:gd name="T97" fmla="*/ 8 h 435"/>
                <a:gd name="T98" fmla="*/ 245 w 453"/>
                <a:gd name="T99" fmla="*/ 9 h 435"/>
                <a:gd name="T100" fmla="*/ 225 w 453"/>
                <a:gd name="T101" fmla="*/ 15 h 435"/>
                <a:gd name="T102" fmla="*/ 211 w 453"/>
                <a:gd name="T103" fmla="*/ 23 h 435"/>
                <a:gd name="T104" fmla="*/ 193 w 453"/>
                <a:gd name="T105" fmla="*/ 27 h 435"/>
                <a:gd name="T106" fmla="*/ 181 w 453"/>
                <a:gd name="T107" fmla="*/ 36 h 435"/>
                <a:gd name="T108" fmla="*/ 169 w 453"/>
                <a:gd name="T109" fmla="*/ 38 h 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53"/>
                <a:gd name="T166" fmla="*/ 0 h 435"/>
                <a:gd name="T167" fmla="*/ 453 w 453"/>
                <a:gd name="T168" fmla="*/ 435 h 4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53" h="435">
                  <a:moveTo>
                    <a:pt x="170" y="40"/>
                  </a:moveTo>
                  <a:cubicBezTo>
                    <a:pt x="173" y="43"/>
                    <a:pt x="173" y="43"/>
                    <a:pt x="173" y="43"/>
                  </a:cubicBezTo>
                  <a:cubicBezTo>
                    <a:pt x="175" y="45"/>
                    <a:pt x="175" y="45"/>
                    <a:pt x="175" y="45"/>
                  </a:cubicBezTo>
                  <a:cubicBezTo>
                    <a:pt x="176" y="46"/>
                    <a:pt x="176" y="46"/>
                    <a:pt x="176" y="46"/>
                  </a:cubicBezTo>
                  <a:cubicBezTo>
                    <a:pt x="176" y="47"/>
                    <a:pt x="176" y="47"/>
                    <a:pt x="176" y="47"/>
                  </a:cubicBezTo>
                  <a:cubicBezTo>
                    <a:pt x="174" y="50"/>
                    <a:pt x="174" y="50"/>
                    <a:pt x="174" y="50"/>
                  </a:cubicBezTo>
                  <a:cubicBezTo>
                    <a:pt x="177" y="53"/>
                    <a:pt x="177" y="53"/>
                    <a:pt x="177" y="53"/>
                  </a:cubicBezTo>
                  <a:cubicBezTo>
                    <a:pt x="175" y="56"/>
                    <a:pt x="175" y="56"/>
                    <a:pt x="175" y="56"/>
                  </a:cubicBezTo>
                  <a:cubicBezTo>
                    <a:pt x="176" y="59"/>
                    <a:pt x="176" y="59"/>
                    <a:pt x="176" y="59"/>
                  </a:cubicBezTo>
                  <a:cubicBezTo>
                    <a:pt x="176" y="62"/>
                    <a:pt x="176" y="62"/>
                    <a:pt x="176" y="62"/>
                  </a:cubicBezTo>
                  <a:cubicBezTo>
                    <a:pt x="176" y="63"/>
                    <a:pt x="176" y="63"/>
                    <a:pt x="176" y="63"/>
                  </a:cubicBezTo>
                  <a:cubicBezTo>
                    <a:pt x="175" y="66"/>
                    <a:pt x="175" y="66"/>
                    <a:pt x="175" y="66"/>
                  </a:cubicBezTo>
                  <a:cubicBezTo>
                    <a:pt x="173" y="72"/>
                    <a:pt x="173" y="72"/>
                    <a:pt x="173" y="72"/>
                  </a:cubicBezTo>
                  <a:cubicBezTo>
                    <a:pt x="175" y="74"/>
                    <a:pt x="175" y="74"/>
                    <a:pt x="175" y="74"/>
                  </a:cubicBezTo>
                  <a:cubicBezTo>
                    <a:pt x="174" y="77"/>
                    <a:pt x="174" y="77"/>
                    <a:pt x="174" y="77"/>
                  </a:cubicBezTo>
                  <a:cubicBezTo>
                    <a:pt x="173" y="80"/>
                    <a:pt x="173" y="80"/>
                    <a:pt x="173" y="80"/>
                  </a:cubicBezTo>
                  <a:cubicBezTo>
                    <a:pt x="173" y="83"/>
                    <a:pt x="173" y="83"/>
                    <a:pt x="173" y="83"/>
                  </a:cubicBezTo>
                  <a:cubicBezTo>
                    <a:pt x="175" y="86"/>
                    <a:pt x="175" y="86"/>
                    <a:pt x="175" y="86"/>
                  </a:cubicBezTo>
                  <a:cubicBezTo>
                    <a:pt x="176" y="89"/>
                    <a:pt x="176" y="89"/>
                    <a:pt x="176" y="89"/>
                  </a:cubicBezTo>
                  <a:cubicBezTo>
                    <a:pt x="175" y="92"/>
                    <a:pt x="175" y="92"/>
                    <a:pt x="175" y="92"/>
                  </a:cubicBezTo>
                  <a:cubicBezTo>
                    <a:pt x="176" y="95"/>
                    <a:pt x="176" y="95"/>
                    <a:pt x="176" y="95"/>
                  </a:cubicBezTo>
                  <a:cubicBezTo>
                    <a:pt x="179" y="98"/>
                    <a:pt x="179" y="98"/>
                    <a:pt x="179" y="98"/>
                  </a:cubicBezTo>
                  <a:cubicBezTo>
                    <a:pt x="183" y="100"/>
                    <a:pt x="183" y="100"/>
                    <a:pt x="183" y="100"/>
                  </a:cubicBezTo>
                  <a:cubicBezTo>
                    <a:pt x="182" y="103"/>
                    <a:pt x="182" y="103"/>
                    <a:pt x="182" y="103"/>
                  </a:cubicBezTo>
                  <a:cubicBezTo>
                    <a:pt x="179" y="105"/>
                    <a:pt x="179" y="105"/>
                    <a:pt x="179" y="105"/>
                  </a:cubicBezTo>
                  <a:cubicBezTo>
                    <a:pt x="178" y="108"/>
                    <a:pt x="178" y="108"/>
                    <a:pt x="178" y="108"/>
                  </a:cubicBezTo>
                  <a:cubicBezTo>
                    <a:pt x="177" y="109"/>
                    <a:pt x="177" y="109"/>
                    <a:pt x="177" y="109"/>
                  </a:cubicBezTo>
                  <a:cubicBezTo>
                    <a:pt x="177" y="110"/>
                    <a:pt x="177" y="110"/>
                    <a:pt x="177" y="110"/>
                  </a:cubicBezTo>
                  <a:cubicBezTo>
                    <a:pt x="179" y="111"/>
                    <a:pt x="179" y="111"/>
                    <a:pt x="179" y="111"/>
                  </a:cubicBezTo>
                  <a:cubicBezTo>
                    <a:pt x="178" y="111"/>
                    <a:pt x="178" y="111"/>
                    <a:pt x="178" y="111"/>
                  </a:cubicBezTo>
                  <a:cubicBezTo>
                    <a:pt x="177" y="111"/>
                    <a:pt x="177" y="111"/>
                    <a:pt x="177" y="111"/>
                  </a:cubicBezTo>
                  <a:cubicBezTo>
                    <a:pt x="174" y="110"/>
                    <a:pt x="174" y="110"/>
                    <a:pt x="174" y="110"/>
                  </a:cubicBezTo>
                  <a:cubicBezTo>
                    <a:pt x="174" y="110"/>
                    <a:pt x="174" y="110"/>
                    <a:pt x="174" y="110"/>
                  </a:cubicBezTo>
                  <a:cubicBezTo>
                    <a:pt x="168" y="110"/>
                    <a:pt x="168" y="110"/>
                    <a:pt x="168" y="110"/>
                  </a:cubicBezTo>
                  <a:cubicBezTo>
                    <a:pt x="162" y="110"/>
                    <a:pt x="159" y="108"/>
                    <a:pt x="153" y="108"/>
                  </a:cubicBezTo>
                  <a:cubicBezTo>
                    <a:pt x="150" y="108"/>
                    <a:pt x="150" y="108"/>
                    <a:pt x="150" y="108"/>
                  </a:cubicBezTo>
                  <a:cubicBezTo>
                    <a:pt x="147" y="109"/>
                    <a:pt x="147" y="109"/>
                    <a:pt x="147" y="109"/>
                  </a:cubicBezTo>
                  <a:cubicBezTo>
                    <a:pt x="144" y="109"/>
                    <a:pt x="144" y="109"/>
                    <a:pt x="144" y="109"/>
                  </a:cubicBezTo>
                  <a:cubicBezTo>
                    <a:pt x="141" y="112"/>
                    <a:pt x="141" y="112"/>
                    <a:pt x="141" y="112"/>
                  </a:cubicBezTo>
                  <a:cubicBezTo>
                    <a:pt x="140" y="115"/>
                    <a:pt x="140" y="115"/>
                    <a:pt x="140" y="115"/>
                  </a:cubicBezTo>
                  <a:cubicBezTo>
                    <a:pt x="138" y="115"/>
                    <a:pt x="138" y="115"/>
                    <a:pt x="138" y="115"/>
                  </a:cubicBezTo>
                  <a:cubicBezTo>
                    <a:pt x="136" y="116"/>
                    <a:pt x="136" y="116"/>
                    <a:pt x="136" y="116"/>
                  </a:cubicBezTo>
                  <a:cubicBezTo>
                    <a:pt x="133" y="117"/>
                    <a:pt x="133" y="117"/>
                    <a:pt x="133" y="117"/>
                  </a:cubicBezTo>
                  <a:cubicBezTo>
                    <a:pt x="130" y="117"/>
                    <a:pt x="130" y="117"/>
                    <a:pt x="130" y="117"/>
                  </a:cubicBezTo>
                  <a:cubicBezTo>
                    <a:pt x="127" y="118"/>
                    <a:pt x="127" y="118"/>
                    <a:pt x="127" y="118"/>
                  </a:cubicBezTo>
                  <a:cubicBezTo>
                    <a:pt x="124" y="117"/>
                    <a:pt x="124" y="117"/>
                    <a:pt x="124" y="117"/>
                  </a:cubicBezTo>
                  <a:cubicBezTo>
                    <a:pt x="121" y="119"/>
                    <a:pt x="121" y="119"/>
                    <a:pt x="121" y="119"/>
                  </a:cubicBezTo>
                  <a:cubicBezTo>
                    <a:pt x="121" y="122"/>
                    <a:pt x="121" y="122"/>
                    <a:pt x="121" y="122"/>
                  </a:cubicBezTo>
                  <a:cubicBezTo>
                    <a:pt x="121" y="125"/>
                    <a:pt x="121" y="125"/>
                    <a:pt x="121" y="125"/>
                  </a:cubicBezTo>
                  <a:cubicBezTo>
                    <a:pt x="121" y="128"/>
                    <a:pt x="121" y="128"/>
                    <a:pt x="121" y="128"/>
                  </a:cubicBezTo>
                  <a:cubicBezTo>
                    <a:pt x="121" y="129"/>
                    <a:pt x="121" y="129"/>
                    <a:pt x="121" y="129"/>
                  </a:cubicBezTo>
                  <a:cubicBezTo>
                    <a:pt x="124" y="132"/>
                    <a:pt x="124" y="132"/>
                    <a:pt x="124" y="132"/>
                  </a:cubicBezTo>
                  <a:cubicBezTo>
                    <a:pt x="123" y="135"/>
                    <a:pt x="123" y="135"/>
                    <a:pt x="123" y="135"/>
                  </a:cubicBezTo>
                  <a:cubicBezTo>
                    <a:pt x="120" y="135"/>
                    <a:pt x="120" y="135"/>
                    <a:pt x="120" y="135"/>
                  </a:cubicBezTo>
                  <a:cubicBezTo>
                    <a:pt x="117" y="135"/>
                    <a:pt x="117" y="135"/>
                    <a:pt x="117" y="135"/>
                  </a:cubicBezTo>
                  <a:cubicBezTo>
                    <a:pt x="114" y="136"/>
                    <a:pt x="114" y="136"/>
                    <a:pt x="114" y="136"/>
                  </a:cubicBezTo>
                  <a:cubicBezTo>
                    <a:pt x="111" y="139"/>
                    <a:pt x="111" y="139"/>
                    <a:pt x="111" y="139"/>
                  </a:cubicBezTo>
                  <a:cubicBezTo>
                    <a:pt x="110" y="139"/>
                    <a:pt x="110" y="139"/>
                    <a:pt x="110" y="139"/>
                  </a:cubicBezTo>
                  <a:cubicBezTo>
                    <a:pt x="108" y="140"/>
                    <a:pt x="108" y="140"/>
                    <a:pt x="108" y="140"/>
                  </a:cubicBezTo>
                  <a:cubicBezTo>
                    <a:pt x="105" y="142"/>
                    <a:pt x="105" y="142"/>
                    <a:pt x="105" y="142"/>
                  </a:cubicBezTo>
                  <a:cubicBezTo>
                    <a:pt x="104" y="142"/>
                    <a:pt x="104" y="142"/>
                    <a:pt x="104" y="142"/>
                  </a:cubicBezTo>
                  <a:cubicBezTo>
                    <a:pt x="92" y="143"/>
                    <a:pt x="94" y="144"/>
                    <a:pt x="88" y="151"/>
                  </a:cubicBezTo>
                  <a:cubicBezTo>
                    <a:pt x="78" y="160"/>
                    <a:pt x="78" y="157"/>
                    <a:pt x="69" y="159"/>
                  </a:cubicBezTo>
                  <a:cubicBezTo>
                    <a:pt x="67" y="158"/>
                    <a:pt x="67" y="158"/>
                    <a:pt x="67" y="158"/>
                  </a:cubicBezTo>
                  <a:cubicBezTo>
                    <a:pt x="59" y="158"/>
                    <a:pt x="59" y="158"/>
                    <a:pt x="59" y="158"/>
                  </a:cubicBezTo>
                  <a:cubicBezTo>
                    <a:pt x="57" y="161"/>
                    <a:pt x="57" y="161"/>
                    <a:pt x="57" y="161"/>
                  </a:cubicBezTo>
                  <a:cubicBezTo>
                    <a:pt x="57" y="161"/>
                    <a:pt x="57" y="161"/>
                    <a:pt x="57" y="161"/>
                  </a:cubicBezTo>
                  <a:cubicBezTo>
                    <a:pt x="55" y="164"/>
                    <a:pt x="55" y="164"/>
                    <a:pt x="55" y="164"/>
                  </a:cubicBezTo>
                  <a:cubicBezTo>
                    <a:pt x="49" y="162"/>
                    <a:pt x="49" y="162"/>
                    <a:pt x="49" y="162"/>
                  </a:cubicBezTo>
                  <a:cubicBezTo>
                    <a:pt x="46" y="162"/>
                    <a:pt x="46" y="162"/>
                    <a:pt x="46" y="162"/>
                  </a:cubicBezTo>
                  <a:cubicBezTo>
                    <a:pt x="43" y="161"/>
                    <a:pt x="43" y="161"/>
                    <a:pt x="43" y="161"/>
                  </a:cubicBezTo>
                  <a:cubicBezTo>
                    <a:pt x="40" y="163"/>
                    <a:pt x="40" y="163"/>
                    <a:pt x="40" y="163"/>
                  </a:cubicBezTo>
                  <a:cubicBezTo>
                    <a:pt x="37" y="165"/>
                    <a:pt x="37" y="165"/>
                    <a:pt x="37" y="165"/>
                  </a:cubicBezTo>
                  <a:cubicBezTo>
                    <a:pt x="34" y="167"/>
                    <a:pt x="34" y="167"/>
                    <a:pt x="34" y="167"/>
                  </a:cubicBezTo>
                  <a:cubicBezTo>
                    <a:pt x="31" y="166"/>
                    <a:pt x="31" y="166"/>
                    <a:pt x="31" y="166"/>
                  </a:cubicBezTo>
                  <a:cubicBezTo>
                    <a:pt x="29" y="168"/>
                    <a:pt x="29" y="168"/>
                    <a:pt x="29" y="168"/>
                  </a:cubicBezTo>
                  <a:cubicBezTo>
                    <a:pt x="24" y="172"/>
                    <a:pt x="19" y="173"/>
                    <a:pt x="15" y="176"/>
                  </a:cubicBezTo>
                  <a:cubicBezTo>
                    <a:pt x="12" y="178"/>
                    <a:pt x="12" y="178"/>
                    <a:pt x="12" y="178"/>
                  </a:cubicBezTo>
                  <a:cubicBezTo>
                    <a:pt x="10" y="180"/>
                    <a:pt x="10" y="180"/>
                    <a:pt x="10" y="180"/>
                  </a:cubicBezTo>
                  <a:cubicBezTo>
                    <a:pt x="7" y="181"/>
                    <a:pt x="7" y="181"/>
                    <a:pt x="7" y="181"/>
                  </a:cubicBezTo>
                  <a:cubicBezTo>
                    <a:pt x="6" y="181"/>
                    <a:pt x="6" y="181"/>
                    <a:pt x="6" y="181"/>
                  </a:cubicBezTo>
                  <a:cubicBezTo>
                    <a:pt x="5" y="190"/>
                    <a:pt x="3" y="198"/>
                    <a:pt x="2" y="207"/>
                  </a:cubicBezTo>
                  <a:cubicBezTo>
                    <a:pt x="2" y="207"/>
                    <a:pt x="2" y="207"/>
                    <a:pt x="2" y="207"/>
                  </a:cubicBezTo>
                  <a:cubicBezTo>
                    <a:pt x="1" y="209"/>
                    <a:pt x="1" y="209"/>
                    <a:pt x="1" y="209"/>
                  </a:cubicBezTo>
                  <a:cubicBezTo>
                    <a:pt x="1" y="212"/>
                    <a:pt x="1" y="212"/>
                    <a:pt x="1" y="212"/>
                  </a:cubicBezTo>
                  <a:cubicBezTo>
                    <a:pt x="0" y="216"/>
                    <a:pt x="0" y="216"/>
                    <a:pt x="0" y="216"/>
                  </a:cubicBezTo>
                  <a:cubicBezTo>
                    <a:pt x="26" y="236"/>
                    <a:pt x="51" y="258"/>
                    <a:pt x="77" y="278"/>
                  </a:cubicBezTo>
                  <a:cubicBezTo>
                    <a:pt x="101" y="299"/>
                    <a:pt x="126" y="319"/>
                    <a:pt x="150" y="340"/>
                  </a:cubicBezTo>
                  <a:cubicBezTo>
                    <a:pt x="160" y="349"/>
                    <a:pt x="171" y="359"/>
                    <a:pt x="182" y="367"/>
                  </a:cubicBezTo>
                  <a:cubicBezTo>
                    <a:pt x="188" y="371"/>
                    <a:pt x="194" y="376"/>
                    <a:pt x="200" y="380"/>
                  </a:cubicBezTo>
                  <a:cubicBezTo>
                    <a:pt x="201" y="381"/>
                    <a:pt x="201" y="381"/>
                    <a:pt x="201" y="381"/>
                  </a:cubicBezTo>
                  <a:cubicBezTo>
                    <a:pt x="202" y="383"/>
                    <a:pt x="202" y="383"/>
                    <a:pt x="202" y="383"/>
                  </a:cubicBezTo>
                  <a:cubicBezTo>
                    <a:pt x="202" y="384"/>
                    <a:pt x="202" y="384"/>
                    <a:pt x="202" y="384"/>
                  </a:cubicBezTo>
                  <a:cubicBezTo>
                    <a:pt x="202" y="384"/>
                    <a:pt x="202" y="384"/>
                    <a:pt x="202" y="384"/>
                  </a:cubicBezTo>
                  <a:cubicBezTo>
                    <a:pt x="201" y="387"/>
                    <a:pt x="201" y="387"/>
                    <a:pt x="201" y="387"/>
                  </a:cubicBezTo>
                  <a:cubicBezTo>
                    <a:pt x="201" y="390"/>
                    <a:pt x="201" y="390"/>
                    <a:pt x="201" y="390"/>
                  </a:cubicBezTo>
                  <a:cubicBezTo>
                    <a:pt x="204" y="390"/>
                    <a:pt x="204" y="390"/>
                    <a:pt x="204" y="390"/>
                  </a:cubicBezTo>
                  <a:cubicBezTo>
                    <a:pt x="206" y="392"/>
                    <a:pt x="206" y="392"/>
                    <a:pt x="206" y="392"/>
                  </a:cubicBezTo>
                  <a:cubicBezTo>
                    <a:pt x="208" y="393"/>
                    <a:pt x="208" y="393"/>
                    <a:pt x="208" y="393"/>
                  </a:cubicBezTo>
                  <a:cubicBezTo>
                    <a:pt x="211" y="396"/>
                    <a:pt x="211" y="396"/>
                    <a:pt x="211" y="396"/>
                  </a:cubicBezTo>
                  <a:cubicBezTo>
                    <a:pt x="212" y="399"/>
                    <a:pt x="212" y="399"/>
                    <a:pt x="212" y="399"/>
                  </a:cubicBezTo>
                  <a:cubicBezTo>
                    <a:pt x="215" y="402"/>
                    <a:pt x="215" y="402"/>
                    <a:pt x="215" y="402"/>
                  </a:cubicBezTo>
                  <a:cubicBezTo>
                    <a:pt x="218" y="403"/>
                    <a:pt x="218" y="403"/>
                    <a:pt x="218" y="403"/>
                  </a:cubicBezTo>
                  <a:cubicBezTo>
                    <a:pt x="221" y="404"/>
                    <a:pt x="221" y="404"/>
                    <a:pt x="221" y="404"/>
                  </a:cubicBezTo>
                  <a:cubicBezTo>
                    <a:pt x="224" y="403"/>
                    <a:pt x="224" y="403"/>
                    <a:pt x="224" y="403"/>
                  </a:cubicBezTo>
                  <a:cubicBezTo>
                    <a:pt x="227" y="405"/>
                    <a:pt x="227" y="405"/>
                    <a:pt x="227" y="405"/>
                  </a:cubicBezTo>
                  <a:cubicBezTo>
                    <a:pt x="229" y="408"/>
                    <a:pt x="229" y="408"/>
                    <a:pt x="229" y="408"/>
                  </a:cubicBezTo>
                  <a:cubicBezTo>
                    <a:pt x="232" y="409"/>
                    <a:pt x="232" y="409"/>
                    <a:pt x="232" y="409"/>
                  </a:cubicBezTo>
                  <a:cubicBezTo>
                    <a:pt x="235" y="410"/>
                    <a:pt x="235" y="410"/>
                    <a:pt x="235" y="410"/>
                  </a:cubicBezTo>
                  <a:cubicBezTo>
                    <a:pt x="238" y="410"/>
                    <a:pt x="238" y="410"/>
                    <a:pt x="238" y="410"/>
                  </a:cubicBezTo>
                  <a:cubicBezTo>
                    <a:pt x="241" y="411"/>
                    <a:pt x="241" y="411"/>
                    <a:pt x="241" y="411"/>
                  </a:cubicBezTo>
                  <a:cubicBezTo>
                    <a:pt x="244" y="413"/>
                    <a:pt x="244" y="413"/>
                    <a:pt x="244" y="413"/>
                  </a:cubicBezTo>
                  <a:cubicBezTo>
                    <a:pt x="246" y="415"/>
                    <a:pt x="246" y="415"/>
                    <a:pt x="246" y="415"/>
                  </a:cubicBezTo>
                  <a:cubicBezTo>
                    <a:pt x="246" y="418"/>
                    <a:pt x="246" y="418"/>
                    <a:pt x="246" y="418"/>
                  </a:cubicBezTo>
                  <a:cubicBezTo>
                    <a:pt x="246" y="421"/>
                    <a:pt x="246" y="421"/>
                    <a:pt x="246" y="421"/>
                  </a:cubicBezTo>
                  <a:cubicBezTo>
                    <a:pt x="247" y="424"/>
                    <a:pt x="247" y="424"/>
                    <a:pt x="247" y="424"/>
                  </a:cubicBezTo>
                  <a:cubicBezTo>
                    <a:pt x="243" y="430"/>
                    <a:pt x="243" y="430"/>
                    <a:pt x="243" y="430"/>
                  </a:cubicBezTo>
                  <a:cubicBezTo>
                    <a:pt x="244" y="433"/>
                    <a:pt x="244" y="433"/>
                    <a:pt x="244" y="433"/>
                  </a:cubicBezTo>
                  <a:cubicBezTo>
                    <a:pt x="248" y="435"/>
                    <a:pt x="248" y="435"/>
                    <a:pt x="248" y="435"/>
                  </a:cubicBezTo>
                  <a:cubicBezTo>
                    <a:pt x="249" y="435"/>
                    <a:pt x="249" y="435"/>
                    <a:pt x="249" y="435"/>
                  </a:cubicBezTo>
                  <a:cubicBezTo>
                    <a:pt x="255" y="434"/>
                    <a:pt x="255" y="434"/>
                    <a:pt x="255" y="434"/>
                  </a:cubicBezTo>
                  <a:cubicBezTo>
                    <a:pt x="260" y="434"/>
                    <a:pt x="264" y="432"/>
                    <a:pt x="269" y="432"/>
                  </a:cubicBezTo>
                  <a:cubicBezTo>
                    <a:pt x="277" y="430"/>
                    <a:pt x="285" y="429"/>
                    <a:pt x="293" y="428"/>
                  </a:cubicBezTo>
                  <a:cubicBezTo>
                    <a:pt x="296" y="427"/>
                    <a:pt x="296" y="427"/>
                    <a:pt x="296" y="427"/>
                  </a:cubicBezTo>
                  <a:cubicBezTo>
                    <a:pt x="299" y="427"/>
                    <a:pt x="299" y="427"/>
                    <a:pt x="299" y="427"/>
                  </a:cubicBezTo>
                  <a:cubicBezTo>
                    <a:pt x="302" y="426"/>
                    <a:pt x="302" y="426"/>
                    <a:pt x="302" y="426"/>
                  </a:cubicBezTo>
                  <a:cubicBezTo>
                    <a:pt x="305" y="426"/>
                    <a:pt x="305" y="426"/>
                    <a:pt x="305" y="426"/>
                  </a:cubicBezTo>
                  <a:cubicBezTo>
                    <a:pt x="308" y="425"/>
                    <a:pt x="316" y="417"/>
                    <a:pt x="319" y="415"/>
                  </a:cubicBezTo>
                  <a:cubicBezTo>
                    <a:pt x="325" y="409"/>
                    <a:pt x="332" y="403"/>
                    <a:pt x="339" y="398"/>
                  </a:cubicBezTo>
                  <a:cubicBezTo>
                    <a:pt x="345" y="391"/>
                    <a:pt x="357" y="386"/>
                    <a:pt x="365" y="381"/>
                  </a:cubicBezTo>
                  <a:cubicBezTo>
                    <a:pt x="394" y="363"/>
                    <a:pt x="423" y="346"/>
                    <a:pt x="453" y="329"/>
                  </a:cubicBezTo>
                  <a:cubicBezTo>
                    <a:pt x="451" y="327"/>
                    <a:pt x="451" y="327"/>
                    <a:pt x="451" y="327"/>
                  </a:cubicBezTo>
                  <a:cubicBezTo>
                    <a:pt x="450" y="324"/>
                    <a:pt x="450" y="324"/>
                    <a:pt x="450" y="324"/>
                  </a:cubicBezTo>
                  <a:cubicBezTo>
                    <a:pt x="448" y="321"/>
                    <a:pt x="448" y="321"/>
                    <a:pt x="448" y="321"/>
                  </a:cubicBezTo>
                  <a:cubicBezTo>
                    <a:pt x="447" y="318"/>
                    <a:pt x="447" y="318"/>
                    <a:pt x="447" y="318"/>
                  </a:cubicBezTo>
                  <a:cubicBezTo>
                    <a:pt x="446" y="315"/>
                    <a:pt x="446" y="315"/>
                    <a:pt x="446" y="315"/>
                  </a:cubicBezTo>
                  <a:cubicBezTo>
                    <a:pt x="444" y="312"/>
                    <a:pt x="444" y="312"/>
                    <a:pt x="444" y="312"/>
                  </a:cubicBezTo>
                  <a:cubicBezTo>
                    <a:pt x="441" y="309"/>
                    <a:pt x="441" y="309"/>
                    <a:pt x="441" y="309"/>
                  </a:cubicBezTo>
                  <a:cubicBezTo>
                    <a:pt x="440" y="309"/>
                    <a:pt x="440" y="309"/>
                    <a:pt x="440" y="309"/>
                  </a:cubicBezTo>
                  <a:cubicBezTo>
                    <a:pt x="437" y="308"/>
                    <a:pt x="437" y="308"/>
                    <a:pt x="437" y="308"/>
                  </a:cubicBezTo>
                  <a:cubicBezTo>
                    <a:pt x="434" y="307"/>
                    <a:pt x="429" y="306"/>
                    <a:pt x="426" y="304"/>
                  </a:cubicBezTo>
                  <a:cubicBezTo>
                    <a:pt x="419" y="303"/>
                    <a:pt x="418" y="310"/>
                    <a:pt x="413" y="298"/>
                  </a:cubicBezTo>
                  <a:cubicBezTo>
                    <a:pt x="412" y="298"/>
                    <a:pt x="412" y="298"/>
                    <a:pt x="412" y="298"/>
                  </a:cubicBezTo>
                  <a:cubicBezTo>
                    <a:pt x="412" y="298"/>
                    <a:pt x="412" y="298"/>
                    <a:pt x="412" y="298"/>
                  </a:cubicBezTo>
                  <a:cubicBezTo>
                    <a:pt x="410" y="296"/>
                    <a:pt x="410" y="296"/>
                    <a:pt x="410" y="296"/>
                  </a:cubicBezTo>
                  <a:cubicBezTo>
                    <a:pt x="410" y="292"/>
                    <a:pt x="410" y="292"/>
                    <a:pt x="410" y="292"/>
                  </a:cubicBezTo>
                  <a:cubicBezTo>
                    <a:pt x="410" y="289"/>
                    <a:pt x="410" y="289"/>
                    <a:pt x="410" y="289"/>
                  </a:cubicBezTo>
                  <a:cubicBezTo>
                    <a:pt x="410" y="286"/>
                    <a:pt x="410" y="286"/>
                    <a:pt x="410" y="286"/>
                  </a:cubicBezTo>
                  <a:cubicBezTo>
                    <a:pt x="409" y="284"/>
                    <a:pt x="409" y="284"/>
                    <a:pt x="409" y="284"/>
                  </a:cubicBezTo>
                  <a:cubicBezTo>
                    <a:pt x="409" y="283"/>
                    <a:pt x="409" y="283"/>
                    <a:pt x="409" y="283"/>
                  </a:cubicBezTo>
                  <a:cubicBezTo>
                    <a:pt x="407" y="280"/>
                    <a:pt x="407" y="280"/>
                    <a:pt x="407" y="280"/>
                  </a:cubicBezTo>
                  <a:cubicBezTo>
                    <a:pt x="406" y="278"/>
                    <a:pt x="406" y="278"/>
                    <a:pt x="406" y="278"/>
                  </a:cubicBezTo>
                  <a:cubicBezTo>
                    <a:pt x="404" y="275"/>
                    <a:pt x="404" y="275"/>
                    <a:pt x="404" y="275"/>
                  </a:cubicBezTo>
                  <a:cubicBezTo>
                    <a:pt x="402" y="272"/>
                    <a:pt x="402" y="272"/>
                    <a:pt x="402" y="272"/>
                  </a:cubicBezTo>
                  <a:cubicBezTo>
                    <a:pt x="400" y="269"/>
                    <a:pt x="400" y="269"/>
                    <a:pt x="400" y="269"/>
                  </a:cubicBezTo>
                  <a:cubicBezTo>
                    <a:pt x="399" y="268"/>
                    <a:pt x="399" y="268"/>
                    <a:pt x="399" y="268"/>
                  </a:cubicBezTo>
                  <a:cubicBezTo>
                    <a:pt x="397" y="265"/>
                    <a:pt x="397" y="265"/>
                    <a:pt x="397" y="265"/>
                  </a:cubicBezTo>
                  <a:cubicBezTo>
                    <a:pt x="398" y="262"/>
                    <a:pt x="398" y="262"/>
                    <a:pt x="398" y="262"/>
                  </a:cubicBezTo>
                  <a:cubicBezTo>
                    <a:pt x="400" y="259"/>
                    <a:pt x="400" y="259"/>
                    <a:pt x="400" y="259"/>
                  </a:cubicBezTo>
                  <a:cubicBezTo>
                    <a:pt x="404" y="257"/>
                    <a:pt x="404" y="257"/>
                    <a:pt x="404" y="257"/>
                  </a:cubicBezTo>
                  <a:cubicBezTo>
                    <a:pt x="407" y="256"/>
                    <a:pt x="407" y="256"/>
                    <a:pt x="407" y="256"/>
                  </a:cubicBezTo>
                  <a:cubicBezTo>
                    <a:pt x="408" y="253"/>
                    <a:pt x="408" y="253"/>
                    <a:pt x="408" y="253"/>
                  </a:cubicBezTo>
                  <a:cubicBezTo>
                    <a:pt x="408" y="252"/>
                    <a:pt x="408" y="252"/>
                    <a:pt x="408" y="252"/>
                  </a:cubicBezTo>
                  <a:cubicBezTo>
                    <a:pt x="409" y="250"/>
                    <a:pt x="409" y="250"/>
                    <a:pt x="409" y="250"/>
                  </a:cubicBezTo>
                  <a:cubicBezTo>
                    <a:pt x="407" y="246"/>
                    <a:pt x="407" y="246"/>
                    <a:pt x="407" y="246"/>
                  </a:cubicBezTo>
                  <a:cubicBezTo>
                    <a:pt x="407" y="246"/>
                    <a:pt x="407" y="246"/>
                    <a:pt x="407" y="246"/>
                  </a:cubicBezTo>
                  <a:cubicBezTo>
                    <a:pt x="407" y="243"/>
                    <a:pt x="407" y="243"/>
                    <a:pt x="407" y="243"/>
                  </a:cubicBezTo>
                  <a:cubicBezTo>
                    <a:pt x="406" y="240"/>
                    <a:pt x="406" y="240"/>
                    <a:pt x="406" y="240"/>
                  </a:cubicBezTo>
                  <a:cubicBezTo>
                    <a:pt x="405" y="237"/>
                    <a:pt x="405" y="237"/>
                    <a:pt x="405" y="237"/>
                  </a:cubicBezTo>
                  <a:cubicBezTo>
                    <a:pt x="405" y="236"/>
                    <a:pt x="405" y="236"/>
                    <a:pt x="405" y="236"/>
                  </a:cubicBezTo>
                  <a:cubicBezTo>
                    <a:pt x="407" y="233"/>
                    <a:pt x="407" y="233"/>
                    <a:pt x="407" y="233"/>
                  </a:cubicBezTo>
                  <a:cubicBezTo>
                    <a:pt x="408" y="230"/>
                    <a:pt x="408" y="230"/>
                    <a:pt x="408" y="230"/>
                  </a:cubicBezTo>
                  <a:cubicBezTo>
                    <a:pt x="409" y="229"/>
                    <a:pt x="409" y="229"/>
                    <a:pt x="409" y="229"/>
                  </a:cubicBezTo>
                  <a:cubicBezTo>
                    <a:pt x="409" y="229"/>
                    <a:pt x="409" y="229"/>
                    <a:pt x="409" y="229"/>
                  </a:cubicBezTo>
                  <a:cubicBezTo>
                    <a:pt x="409" y="227"/>
                    <a:pt x="409" y="227"/>
                    <a:pt x="409" y="227"/>
                  </a:cubicBezTo>
                  <a:cubicBezTo>
                    <a:pt x="410" y="227"/>
                    <a:pt x="410" y="227"/>
                    <a:pt x="410" y="227"/>
                  </a:cubicBezTo>
                  <a:cubicBezTo>
                    <a:pt x="410" y="224"/>
                    <a:pt x="410" y="224"/>
                    <a:pt x="410" y="224"/>
                  </a:cubicBezTo>
                  <a:cubicBezTo>
                    <a:pt x="410" y="222"/>
                    <a:pt x="410" y="222"/>
                    <a:pt x="410" y="222"/>
                  </a:cubicBezTo>
                  <a:cubicBezTo>
                    <a:pt x="409" y="219"/>
                    <a:pt x="409" y="219"/>
                    <a:pt x="409" y="219"/>
                  </a:cubicBezTo>
                  <a:cubicBezTo>
                    <a:pt x="408" y="216"/>
                    <a:pt x="408" y="216"/>
                    <a:pt x="408" y="216"/>
                  </a:cubicBezTo>
                  <a:cubicBezTo>
                    <a:pt x="408" y="215"/>
                    <a:pt x="408" y="215"/>
                    <a:pt x="408" y="215"/>
                  </a:cubicBezTo>
                  <a:cubicBezTo>
                    <a:pt x="408" y="212"/>
                    <a:pt x="408" y="212"/>
                    <a:pt x="408" y="212"/>
                  </a:cubicBezTo>
                  <a:cubicBezTo>
                    <a:pt x="408" y="209"/>
                    <a:pt x="408" y="209"/>
                    <a:pt x="408" y="209"/>
                  </a:cubicBezTo>
                  <a:cubicBezTo>
                    <a:pt x="409" y="206"/>
                    <a:pt x="409" y="206"/>
                    <a:pt x="409" y="206"/>
                  </a:cubicBezTo>
                  <a:cubicBezTo>
                    <a:pt x="409" y="205"/>
                    <a:pt x="409" y="205"/>
                    <a:pt x="409" y="205"/>
                  </a:cubicBezTo>
                  <a:cubicBezTo>
                    <a:pt x="409" y="204"/>
                    <a:pt x="409" y="204"/>
                    <a:pt x="409" y="204"/>
                  </a:cubicBezTo>
                  <a:cubicBezTo>
                    <a:pt x="410" y="203"/>
                    <a:pt x="410" y="203"/>
                    <a:pt x="410" y="203"/>
                  </a:cubicBezTo>
                  <a:cubicBezTo>
                    <a:pt x="411" y="198"/>
                    <a:pt x="410" y="189"/>
                    <a:pt x="408" y="183"/>
                  </a:cubicBezTo>
                  <a:cubicBezTo>
                    <a:pt x="407" y="180"/>
                    <a:pt x="407" y="180"/>
                    <a:pt x="407" y="180"/>
                  </a:cubicBezTo>
                  <a:cubicBezTo>
                    <a:pt x="405" y="177"/>
                    <a:pt x="405" y="177"/>
                    <a:pt x="405" y="177"/>
                  </a:cubicBezTo>
                  <a:cubicBezTo>
                    <a:pt x="404" y="174"/>
                    <a:pt x="404" y="174"/>
                    <a:pt x="404" y="174"/>
                  </a:cubicBezTo>
                  <a:cubicBezTo>
                    <a:pt x="402" y="172"/>
                    <a:pt x="402" y="172"/>
                    <a:pt x="402" y="172"/>
                  </a:cubicBezTo>
                  <a:cubicBezTo>
                    <a:pt x="401" y="171"/>
                    <a:pt x="401" y="171"/>
                    <a:pt x="401" y="171"/>
                  </a:cubicBezTo>
                  <a:cubicBezTo>
                    <a:pt x="401" y="170"/>
                    <a:pt x="401" y="170"/>
                    <a:pt x="401" y="170"/>
                  </a:cubicBezTo>
                  <a:cubicBezTo>
                    <a:pt x="401" y="167"/>
                    <a:pt x="401" y="167"/>
                    <a:pt x="401" y="167"/>
                  </a:cubicBezTo>
                  <a:cubicBezTo>
                    <a:pt x="402" y="167"/>
                    <a:pt x="402" y="167"/>
                    <a:pt x="402" y="167"/>
                  </a:cubicBezTo>
                  <a:cubicBezTo>
                    <a:pt x="404" y="166"/>
                    <a:pt x="404" y="166"/>
                    <a:pt x="404" y="166"/>
                  </a:cubicBezTo>
                  <a:cubicBezTo>
                    <a:pt x="403" y="154"/>
                    <a:pt x="400" y="142"/>
                    <a:pt x="398" y="130"/>
                  </a:cubicBezTo>
                  <a:cubicBezTo>
                    <a:pt x="398" y="127"/>
                    <a:pt x="398" y="127"/>
                    <a:pt x="398" y="127"/>
                  </a:cubicBezTo>
                  <a:cubicBezTo>
                    <a:pt x="397" y="124"/>
                    <a:pt x="397" y="124"/>
                    <a:pt x="397" y="124"/>
                  </a:cubicBezTo>
                  <a:cubicBezTo>
                    <a:pt x="397" y="123"/>
                    <a:pt x="397" y="123"/>
                    <a:pt x="397" y="123"/>
                  </a:cubicBezTo>
                  <a:cubicBezTo>
                    <a:pt x="396" y="121"/>
                    <a:pt x="396" y="121"/>
                    <a:pt x="396" y="121"/>
                  </a:cubicBezTo>
                  <a:cubicBezTo>
                    <a:pt x="393" y="118"/>
                    <a:pt x="393" y="118"/>
                    <a:pt x="393" y="118"/>
                  </a:cubicBezTo>
                  <a:cubicBezTo>
                    <a:pt x="390" y="116"/>
                    <a:pt x="390" y="116"/>
                    <a:pt x="390" y="116"/>
                  </a:cubicBezTo>
                  <a:cubicBezTo>
                    <a:pt x="387" y="114"/>
                    <a:pt x="387" y="114"/>
                    <a:pt x="387" y="114"/>
                  </a:cubicBezTo>
                  <a:cubicBezTo>
                    <a:pt x="384" y="112"/>
                    <a:pt x="384" y="112"/>
                    <a:pt x="384" y="112"/>
                  </a:cubicBezTo>
                  <a:cubicBezTo>
                    <a:pt x="383" y="110"/>
                    <a:pt x="383" y="110"/>
                    <a:pt x="383" y="110"/>
                  </a:cubicBezTo>
                  <a:cubicBezTo>
                    <a:pt x="382" y="107"/>
                    <a:pt x="382" y="107"/>
                    <a:pt x="382" y="107"/>
                  </a:cubicBezTo>
                  <a:cubicBezTo>
                    <a:pt x="382" y="104"/>
                    <a:pt x="382" y="104"/>
                    <a:pt x="382" y="104"/>
                  </a:cubicBezTo>
                  <a:cubicBezTo>
                    <a:pt x="381" y="101"/>
                    <a:pt x="381" y="101"/>
                    <a:pt x="381" y="101"/>
                  </a:cubicBezTo>
                  <a:cubicBezTo>
                    <a:pt x="379" y="98"/>
                    <a:pt x="379" y="98"/>
                    <a:pt x="379" y="98"/>
                  </a:cubicBezTo>
                  <a:cubicBezTo>
                    <a:pt x="376" y="96"/>
                    <a:pt x="376" y="96"/>
                    <a:pt x="376" y="96"/>
                  </a:cubicBezTo>
                  <a:cubicBezTo>
                    <a:pt x="373" y="94"/>
                    <a:pt x="373" y="94"/>
                    <a:pt x="373" y="94"/>
                  </a:cubicBezTo>
                  <a:cubicBezTo>
                    <a:pt x="370" y="91"/>
                    <a:pt x="370" y="91"/>
                    <a:pt x="370" y="91"/>
                  </a:cubicBezTo>
                  <a:cubicBezTo>
                    <a:pt x="371" y="89"/>
                    <a:pt x="371" y="89"/>
                    <a:pt x="371" y="89"/>
                  </a:cubicBezTo>
                  <a:cubicBezTo>
                    <a:pt x="369" y="85"/>
                    <a:pt x="369" y="85"/>
                    <a:pt x="369" y="85"/>
                  </a:cubicBezTo>
                  <a:cubicBezTo>
                    <a:pt x="368" y="83"/>
                    <a:pt x="368" y="83"/>
                    <a:pt x="368" y="83"/>
                  </a:cubicBezTo>
                  <a:cubicBezTo>
                    <a:pt x="367" y="80"/>
                    <a:pt x="367" y="80"/>
                    <a:pt x="367" y="80"/>
                  </a:cubicBezTo>
                  <a:cubicBezTo>
                    <a:pt x="367" y="77"/>
                    <a:pt x="367" y="77"/>
                    <a:pt x="367" y="77"/>
                  </a:cubicBezTo>
                  <a:cubicBezTo>
                    <a:pt x="367" y="74"/>
                    <a:pt x="367" y="74"/>
                    <a:pt x="367" y="74"/>
                  </a:cubicBezTo>
                  <a:cubicBezTo>
                    <a:pt x="368" y="74"/>
                    <a:pt x="368" y="74"/>
                    <a:pt x="368" y="74"/>
                  </a:cubicBezTo>
                  <a:cubicBezTo>
                    <a:pt x="368" y="72"/>
                    <a:pt x="368" y="72"/>
                    <a:pt x="368" y="72"/>
                  </a:cubicBezTo>
                  <a:cubicBezTo>
                    <a:pt x="368" y="72"/>
                    <a:pt x="368" y="72"/>
                    <a:pt x="368" y="72"/>
                  </a:cubicBezTo>
                  <a:cubicBezTo>
                    <a:pt x="369" y="71"/>
                    <a:pt x="369" y="71"/>
                    <a:pt x="369" y="71"/>
                  </a:cubicBezTo>
                  <a:cubicBezTo>
                    <a:pt x="372" y="69"/>
                    <a:pt x="372" y="69"/>
                    <a:pt x="372" y="69"/>
                  </a:cubicBezTo>
                  <a:cubicBezTo>
                    <a:pt x="375" y="66"/>
                    <a:pt x="375" y="66"/>
                    <a:pt x="375" y="66"/>
                  </a:cubicBezTo>
                  <a:cubicBezTo>
                    <a:pt x="375" y="65"/>
                    <a:pt x="375" y="65"/>
                    <a:pt x="375" y="65"/>
                  </a:cubicBezTo>
                  <a:cubicBezTo>
                    <a:pt x="379" y="63"/>
                    <a:pt x="379" y="63"/>
                    <a:pt x="379" y="63"/>
                  </a:cubicBezTo>
                  <a:cubicBezTo>
                    <a:pt x="381" y="62"/>
                    <a:pt x="381" y="62"/>
                    <a:pt x="381" y="62"/>
                  </a:cubicBezTo>
                  <a:cubicBezTo>
                    <a:pt x="384" y="60"/>
                    <a:pt x="384" y="60"/>
                    <a:pt x="384" y="60"/>
                  </a:cubicBezTo>
                  <a:cubicBezTo>
                    <a:pt x="385" y="57"/>
                    <a:pt x="385" y="57"/>
                    <a:pt x="385" y="57"/>
                  </a:cubicBezTo>
                  <a:cubicBezTo>
                    <a:pt x="385" y="55"/>
                    <a:pt x="385" y="55"/>
                    <a:pt x="385" y="55"/>
                  </a:cubicBezTo>
                  <a:cubicBezTo>
                    <a:pt x="385" y="52"/>
                    <a:pt x="385" y="52"/>
                    <a:pt x="385" y="52"/>
                  </a:cubicBezTo>
                  <a:cubicBezTo>
                    <a:pt x="386" y="51"/>
                    <a:pt x="386" y="51"/>
                    <a:pt x="386" y="51"/>
                  </a:cubicBezTo>
                  <a:cubicBezTo>
                    <a:pt x="387" y="48"/>
                    <a:pt x="387" y="48"/>
                    <a:pt x="387" y="48"/>
                  </a:cubicBezTo>
                  <a:cubicBezTo>
                    <a:pt x="388" y="47"/>
                    <a:pt x="388" y="47"/>
                    <a:pt x="388" y="47"/>
                  </a:cubicBezTo>
                  <a:cubicBezTo>
                    <a:pt x="387" y="44"/>
                    <a:pt x="387" y="44"/>
                    <a:pt x="387" y="44"/>
                  </a:cubicBezTo>
                  <a:cubicBezTo>
                    <a:pt x="387" y="41"/>
                    <a:pt x="387" y="41"/>
                    <a:pt x="387" y="41"/>
                  </a:cubicBezTo>
                  <a:cubicBezTo>
                    <a:pt x="388" y="38"/>
                    <a:pt x="388" y="38"/>
                    <a:pt x="388" y="38"/>
                  </a:cubicBezTo>
                  <a:cubicBezTo>
                    <a:pt x="388" y="36"/>
                    <a:pt x="388" y="36"/>
                    <a:pt x="388" y="36"/>
                  </a:cubicBezTo>
                  <a:cubicBezTo>
                    <a:pt x="387" y="34"/>
                    <a:pt x="387" y="34"/>
                    <a:pt x="387" y="34"/>
                  </a:cubicBezTo>
                  <a:cubicBezTo>
                    <a:pt x="386" y="31"/>
                    <a:pt x="386" y="31"/>
                    <a:pt x="386" y="31"/>
                  </a:cubicBezTo>
                  <a:cubicBezTo>
                    <a:pt x="387" y="28"/>
                    <a:pt x="387" y="28"/>
                    <a:pt x="387" y="28"/>
                  </a:cubicBezTo>
                  <a:cubicBezTo>
                    <a:pt x="388" y="26"/>
                    <a:pt x="388" y="26"/>
                    <a:pt x="388" y="26"/>
                  </a:cubicBezTo>
                  <a:cubicBezTo>
                    <a:pt x="388" y="23"/>
                    <a:pt x="388" y="23"/>
                    <a:pt x="388" y="23"/>
                  </a:cubicBezTo>
                  <a:cubicBezTo>
                    <a:pt x="388" y="22"/>
                    <a:pt x="388" y="22"/>
                    <a:pt x="388" y="22"/>
                  </a:cubicBezTo>
                  <a:cubicBezTo>
                    <a:pt x="389" y="19"/>
                    <a:pt x="389" y="19"/>
                    <a:pt x="389" y="19"/>
                  </a:cubicBezTo>
                  <a:cubicBezTo>
                    <a:pt x="390" y="18"/>
                    <a:pt x="390" y="18"/>
                    <a:pt x="390" y="18"/>
                  </a:cubicBezTo>
                  <a:cubicBezTo>
                    <a:pt x="390" y="17"/>
                    <a:pt x="390" y="17"/>
                    <a:pt x="390" y="17"/>
                  </a:cubicBezTo>
                  <a:cubicBezTo>
                    <a:pt x="387" y="16"/>
                    <a:pt x="387" y="16"/>
                    <a:pt x="387" y="16"/>
                  </a:cubicBezTo>
                  <a:cubicBezTo>
                    <a:pt x="386" y="16"/>
                    <a:pt x="386" y="16"/>
                    <a:pt x="386" y="16"/>
                  </a:cubicBezTo>
                  <a:cubicBezTo>
                    <a:pt x="389" y="13"/>
                    <a:pt x="389" y="13"/>
                    <a:pt x="389" y="13"/>
                  </a:cubicBezTo>
                  <a:cubicBezTo>
                    <a:pt x="392" y="12"/>
                    <a:pt x="392" y="12"/>
                    <a:pt x="392" y="12"/>
                  </a:cubicBezTo>
                  <a:cubicBezTo>
                    <a:pt x="391" y="9"/>
                    <a:pt x="391" y="9"/>
                    <a:pt x="391" y="9"/>
                  </a:cubicBezTo>
                  <a:cubicBezTo>
                    <a:pt x="394" y="9"/>
                    <a:pt x="394" y="9"/>
                    <a:pt x="394" y="9"/>
                  </a:cubicBezTo>
                  <a:cubicBezTo>
                    <a:pt x="395" y="8"/>
                    <a:pt x="395" y="8"/>
                    <a:pt x="395" y="8"/>
                  </a:cubicBezTo>
                  <a:cubicBezTo>
                    <a:pt x="396" y="7"/>
                    <a:pt x="396" y="7"/>
                    <a:pt x="396" y="7"/>
                  </a:cubicBezTo>
                  <a:cubicBezTo>
                    <a:pt x="396" y="6"/>
                    <a:pt x="396" y="6"/>
                    <a:pt x="396" y="6"/>
                  </a:cubicBezTo>
                  <a:cubicBezTo>
                    <a:pt x="393" y="7"/>
                    <a:pt x="393" y="7"/>
                    <a:pt x="393" y="7"/>
                  </a:cubicBezTo>
                  <a:cubicBezTo>
                    <a:pt x="390" y="6"/>
                    <a:pt x="390" y="6"/>
                    <a:pt x="390" y="6"/>
                  </a:cubicBezTo>
                  <a:cubicBezTo>
                    <a:pt x="387" y="5"/>
                    <a:pt x="387" y="5"/>
                    <a:pt x="387" y="5"/>
                  </a:cubicBezTo>
                  <a:cubicBezTo>
                    <a:pt x="384" y="7"/>
                    <a:pt x="384" y="7"/>
                    <a:pt x="384" y="7"/>
                  </a:cubicBezTo>
                  <a:cubicBezTo>
                    <a:pt x="381" y="7"/>
                    <a:pt x="381" y="7"/>
                    <a:pt x="381" y="7"/>
                  </a:cubicBezTo>
                  <a:cubicBezTo>
                    <a:pt x="376" y="6"/>
                    <a:pt x="376" y="1"/>
                    <a:pt x="368" y="2"/>
                  </a:cubicBezTo>
                  <a:cubicBezTo>
                    <a:pt x="367" y="4"/>
                    <a:pt x="367" y="4"/>
                    <a:pt x="367" y="4"/>
                  </a:cubicBezTo>
                  <a:cubicBezTo>
                    <a:pt x="361" y="6"/>
                    <a:pt x="361" y="6"/>
                    <a:pt x="361" y="6"/>
                  </a:cubicBezTo>
                  <a:cubicBezTo>
                    <a:pt x="358" y="4"/>
                    <a:pt x="358" y="4"/>
                    <a:pt x="358" y="4"/>
                  </a:cubicBezTo>
                  <a:cubicBezTo>
                    <a:pt x="355" y="3"/>
                    <a:pt x="355" y="3"/>
                    <a:pt x="355" y="3"/>
                  </a:cubicBezTo>
                  <a:cubicBezTo>
                    <a:pt x="352" y="0"/>
                    <a:pt x="352" y="0"/>
                    <a:pt x="352" y="0"/>
                  </a:cubicBezTo>
                  <a:cubicBezTo>
                    <a:pt x="349" y="1"/>
                    <a:pt x="349" y="1"/>
                    <a:pt x="349" y="1"/>
                  </a:cubicBezTo>
                  <a:cubicBezTo>
                    <a:pt x="347" y="4"/>
                    <a:pt x="347" y="4"/>
                    <a:pt x="347" y="4"/>
                  </a:cubicBezTo>
                  <a:cubicBezTo>
                    <a:pt x="345" y="5"/>
                    <a:pt x="345" y="5"/>
                    <a:pt x="345" y="5"/>
                  </a:cubicBezTo>
                  <a:cubicBezTo>
                    <a:pt x="341" y="6"/>
                    <a:pt x="341" y="6"/>
                    <a:pt x="341" y="6"/>
                  </a:cubicBezTo>
                  <a:cubicBezTo>
                    <a:pt x="336" y="7"/>
                    <a:pt x="336" y="7"/>
                    <a:pt x="336" y="7"/>
                  </a:cubicBezTo>
                  <a:cubicBezTo>
                    <a:pt x="333" y="8"/>
                    <a:pt x="333" y="8"/>
                    <a:pt x="333" y="8"/>
                  </a:cubicBezTo>
                  <a:cubicBezTo>
                    <a:pt x="330" y="10"/>
                    <a:pt x="330" y="10"/>
                    <a:pt x="330" y="10"/>
                  </a:cubicBezTo>
                  <a:cubicBezTo>
                    <a:pt x="327" y="10"/>
                    <a:pt x="327" y="10"/>
                    <a:pt x="327" y="10"/>
                  </a:cubicBezTo>
                  <a:cubicBezTo>
                    <a:pt x="317" y="7"/>
                    <a:pt x="329" y="5"/>
                    <a:pt x="311" y="3"/>
                  </a:cubicBezTo>
                  <a:cubicBezTo>
                    <a:pt x="302" y="3"/>
                    <a:pt x="302" y="3"/>
                    <a:pt x="302" y="3"/>
                  </a:cubicBezTo>
                  <a:cubicBezTo>
                    <a:pt x="299" y="2"/>
                    <a:pt x="299" y="2"/>
                    <a:pt x="299" y="2"/>
                  </a:cubicBezTo>
                  <a:cubicBezTo>
                    <a:pt x="296" y="2"/>
                    <a:pt x="296" y="2"/>
                    <a:pt x="296" y="2"/>
                  </a:cubicBezTo>
                  <a:cubicBezTo>
                    <a:pt x="293" y="4"/>
                    <a:pt x="293" y="4"/>
                    <a:pt x="293" y="4"/>
                  </a:cubicBezTo>
                  <a:cubicBezTo>
                    <a:pt x="290" y="5"/>
                    <a:pt x="290" y="5"/>
                    <a:pt x="290" y="5"/>
                  </a:cubicBezTo>
                  <a:cubicBezTo>
                    <a:pt x="288" y="5"/>
                    <a:pt x="288" y="5"/>
                    <a:pt x="288" y="5"/>
                  </a:cubicBezTo>
                  <a:cubicBezTo>
                    <a:pt x="284" y="5"/>
                    <a:pt x="284" y="5"/>
                    <a:pt x="284" y="5"/>
                  </a:cubicBezTo>
                  <a:cubicBezTo>
                    <a:pt x="281" y="4"/>
                    <a:pt x="281" y="4"/>
                    <a:pt x="281" y="4"/>
                  </a:cubicBezTo>
                  <a:cubicBezTo>
                    <a:pt x="281" y="4"/>
                    <a:pt x="281" y="4"/>
                    <a:pt x="281" y="4"/>
                  </a:cubicBezTo>
                  <a:cubicBezTo>
                    <a:pt x="278" y="5"/>
                    <a:pt x="278" y="5"/>
                    <a:pt x="278" y="5"/>
                  </a:cubicBezTo>
                  <a:cubicBezTo>
                    <a:pt x="275" y="7"/>
                    <a:pt x="275" y="7"/>
                    <a:pt x="275" y="7"/>
                  </a:cubicBezTo>
                  <a:cubicBezTo>
                    <a:pt x="272" y="8"/>
                    <a:pt x="272" y="8"/>
                    <a:pt x="272" y="8"/>
                  </a:cubicBezTo>
                  <a:cubicBezTo>
                    <a:pt x="269" y="8"/>
                    <a:pt x="269" y="8"/>
                    <a:pt x="269" y="8"/>
                  </a:cubicBezTo>
                  <a:cubicBezTo>
                    <a:pt x="266" y="7"/>
                    <a:pt x="266" y="7"/>
                    <a:pt x="266" y="7"/>
                  </a:cubicBezTo>
                  <a:cubicBezTo>
                    <a:pt x="263" y="8"/>
                    <a:pt x="263" y="8"/>
                    <a:pt x="263" y="8"/>
                  </a:cubicBezTo>
                  <a:cubicBezTo>
                    <a:pt x="260" y="8"/>
                    <a:pt x="260" y="8"/>
                    <a:pt x="260" y="8"/>
                  </a:cubicBezTo>
                  <a:cubicBezTo>
                    <a:pt x="257" y="8"/>
                    <a:pt x="257" y="8"/>
                    <a:pt x="257" y="8"/>
                  </a:cubicBezTo>
                  <a:cubicBezTo>
                    <a:pt x="254" y="9"/>
                    <a:pt x="254" y="9"/>
                    <a:pt x="254" y="9"/>
                  </a:cubicBezTo>
                  <a:cubicBezTo>
                    <a:pt x="254" y="8"/>
                    <a:pt x="254" y="8"/>
                    <a:pt x="254" y="8"/>
                  </a:cubicBezTo>
                  <a:cubicBezTo>
                    <a:pt x="251" y="9"/>
                    <a:pt x="251" y="9"/>
                    <a:pt x="251" y="9"/>
                  </a:cubicBezTo>
                  <a:cubicBezTo>
                    <a:pt x="248" y="9"/>
                    <a:pt x="248" y="9"/>
                    <a:pt x="248" y="9"/>
                  </a:cubicBezTo>
                  <a:cubicBezTo>
                    <a:pt x="245" y="9"/>
                    <a:pt x="245" y="9"/>
                    <a:pt x="245" y="9"/>
                  </a:cubicBezTo>
                  <a:cubicBezTo>
                    <a:pt x="239" y="9"/>
                    <a:pt x="239" y="9"/>
                    <a:pt x="239" y="9"/>
                  </a:cubicBezTo>
                  <a:cubicBezTo>
                    <a:pt x="236" y="11"/>
                    <a:pt x="236" y="11"/>
                    <a:pt x="236" y="11"/>
                  </a:cubicBezTo>
                  <a:cubicBezTo>
                    <a:pt x="233" y="12"/>
                    <a:pt x="233" y="12"/>
                    <a:pt x="233" y="12"/>
                  </a:cubicBezTo>
                  <a:cubicBezTo>
                    <a:pt x="231" y="13"/>
                    <a:pt x="231" y="13"/>
                    <a:pt x="231" y="13"/>
                  </a:cubicBezTo>
                  <a:cubicBezTo>
                    <a:pt x="228" y="14"/>
                    <a:pt x="228" y="14"/>
                    <a:pt x="228" y="14"/>
                  </a:cubicBezTo>
                  <a:cubicBezTo>
                    <a:pt x="225" y="15"/>
                    <a:pt x="225" y="15"/>
                    <a:pt x="225" y="15"/>
                  </a:cubicBezTo>
                  <a:cubicBezTo>
                    <a:pt x="222" y="17"/>
                    <a:pt x="222" y="17"/>
                    <a:pt x="222" y="17"/>
                  </a:cubicBezTo>
                  <a:cubicBezTo>
                    <a:pt x="220" y="19"/>
                    <a:pt x="220" y="19"/>
                    <a:pt x="220" y="19"/>
                  </a:cubicBezTo>
                  <a:cubicBezTo>
                    <a:pt x="218" y="21"/>
                    <a:pt x="218" y="21"/>
                    <a:pt x="218" y="21"/>
                  </a:cubicBezTo>
                  <a:cubicBezTo>
                    <a:pt x="217" y="23"/>
                    <a:pt x="217" y="23"/>
                    <a:pt x="217" y="23"/>
                  </a:cubicBezTo>
                  <a:cubicBezTo>
                    <a:pt x="214" y="24"/>
                    <a:pt x="214" y="24"/>
                    <a:pt x="214" y="24"/>
                  </a:cubicBezTo>
                  <a:cubicBezTo>
                    <a:pt x="211" y="23"/>
                    <a:pt x="211" y="23"/>
                    <a:pt x="211" y="23"/>
                  </a:cubicBezTo>
                  <a:cubicBezTo>
                    <a:pt x="208" y="21"/>
                    <a:pt x="208" y="21"/>
                    <a:pt x="208" y="21"/>
                  </a:cubicBezTo>
                  <a:cubicBezTo>
                    <a:pt x="205" y="24"/>
                    <a:pt x="205" y="24"/>
                    <a:pt x="205" y="24"/>
                  </a:cubicBezTo>
                  <a:cubicBezTo>
                    <a:pt x="202" y="25"/>
                    <a:pt x="202" y="25"/>
                    <a:pt x="202" y="25"/>
                  </a:cubicBezTo>
                  <a:cubicBezTo>
                    <a:pt x="199" y="24"/>
                    <a:pt x="199" y="24"/>
                    <a:pt x="199" y="24"/>
                  </a:cubicBezTo>
                  <a:cubicBezTo>
                    <a:pt x="197" y="25"/>
                    <a:pt x="197" y="25"/>
                    <a:pt x="197" y="25"/>
                  </a:cubicBezTo>
                  <a:cubicBezTo>
                    <a:pt x="193" y="27"/>
                    <a:pt x="193" y="27"/>
                    <a:pt x="193" y="27"/>
                  </a:cubicBezTo>
                  <a:cubicBezTo>
                    <a:pt x="193" y="27"/>
                    <a:pt x="193" y="27"/>
                    <a:pt x="193" y="27"/>
                  </a:cubicBezTo>
                  <a:cubicBezTo>
                    <a:pt x="190" y="30"/>
                    <a:pt x="190" y="30"/>
                    <a:pt x="190" y="30"/>
                  </a:cubicBezTo>
                  <a:cubicBezTo>
                    <a:pt x="189" y="32"/>
                    <a:pt x="189" y="32"/>
                    <a:pt x="189" y="32"/>
                  </a:cubicBezTo>
                  <a:cubicBezTo>
                    <a:pt x="187" y="34"/>
                    <a:pt x="187" y="34"/>
                    <a:pt x="187" y="34"/>
                  </a:cubicBezTo>
                  <a:cubicBezTo>
                    <a:pt x="184" y="34"/>
                    <a:pt x="184" y="34"/>
                    <a:pt x="184" y="34"/>
                  </a:cubicBezTo>
                  <a:cubicBezTo>
                    <a:pt x="181" y="36"/>
                    <a:pt x="181" y="36"/>
                    <a:pt x="181" y="36"/>
                  </a:cubicBezTo>
                  <a:cubicBezTo>
                    <a:pt x="178" y="38"/>
                    <a:pt x="178" y="38"/>
                    <a:pt x="178" y="38"/>
                  </a:cubicBezTo>
                  <a:cubicBezTo>
                    <a:pt x="176" y="38"/>
                    <a:pt x="176" y="38"/>
                    <a:pt x="176" y="38"/>
                  </a:cubicBezTo>
                  <a:cubicBezTo>
                    <a:pt x="173" y="38"/>
                    <a:pt x="173" y="38"/>
                    <a:pt x="173" y="38"/>
                  </a:cubicBezTo>
                  <a:cubicBezTo>
                    <a:pt x="170" y="38"/>
                    <a:pt x="170" y="38"/>
                    <a:pt x="170" y="38"/>
                  </a:cubicBezTo>
                  <a:cubicBezTo>
                    <a:pt x="169" y="38"/>
                    <a:pt x="169" y="38"/>
                    <a:pt x="169" y="38"/>
                  </a:cubicBezTo>
                  <a:cubicBezTo>
                    <a:pt x="169" y="38"/>
                    <a:pt x="169" y="38"/>
                    <a:pt x="169" y="38"/>
                  </a:cubicBezTo>
                  <a:cubicBezTo>
                    <a:pt x="170" y="40"/>
                    <a:pt x="170" y="40"/>
                    <a:pt x="170" y="40"/>
                  </a:cubicBez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6" name="Freeform 6">
              <a:extLst>
                <a:ext uri="{FF2B5EF4-FFF2-40B4-BE49-F238E27FC236}">
                  <a16:creationId xmlns:a16="http://schemas.microsoft.com/office/drawing/2014/main" id="{4040C1D5-40D0-4F8E-ACD8-112D0F4F9226}"/>
                </a:ext>
              </a:extLst>
            </p:cNvPr>
            <p:cNvSpPr>
              <a:spLocks/>
            </p:cNvSpPr>
            <p:nvPr/>
          </p:nvSpPr>
          <p:spPr bwMode="auto">
            <a:xfrm>
              <a:off x="5886400" y="3154277"/>
              <a:ext cx="715682" cy="542617"/>
            </a:xfrm>
            <a:custGeom>
              <a:avLst/>
              <a:gdLst>
                <a:gd name="T0" fmla="*/ 104 w 132"/>
                <a:gd name="T1" fmla="*/ 16 h 98"/>
                <a:gd name="T2" fmla="*/ 103 w 132"/>
                <a:gd name="T3" fmla="*/ 6 h 98"/>
                <a:gd name="T4" fmla="*/ 98 w 132"/>
                <a:gd name="T5" fmla="*/ 0 h 98"/>
                <a:gd name="T6" fmla="*/ 91 w 132"/>
                <a:gd name="T7" fmla="*/ 3 h 98"/>
                <a:gd name="T8" fmla="*/ 95 w 132"/>
                <a:gd name="T9" fmla="*/ 14 h 98"/>
                <a:gd name="T10" fmla="*/ 82 w 132"/>
                <a:gd name="T11" fmla="*/ 28 h 98"/>
                <a:gd name="T12" fmla="*/ 63 w 132"/>
                <a:gd name="T13" fmla="*/ 25 h 98"/>
                <a:gd name="T14" fmla="*/ 57 w 132"/>
                <a:gd name="T15" fmla="*/ 30 h 98"/>
                <a:gd name="T16" fmla="*/ 41 w 132"/>
                <a:gd name="T17" fmla="*/ 31 h 98"/>
                <a:gd name="T18" fmla="*/ 28 w 132"/>
                <a:gd name="T19" fmla="*/ 32 h 98"/>
                <a:gd name="T20" fmla="*/ 24 w 132"/>
                <a:gd name="T21" fmla="*/ 25 h 98"/>
                <a:gd name="T22" fmla="*/ 21 w 132"/>
                <a:gd name="T23" fmla="*/ 23 h 98"/>
                <a:gd name="T24" fmla="*/ 16 w 132"/>
                <a:gd name="T25" fmla="*/ 24 h 98"/>
                <a:gd name="T26" fmla="*/ 14 w 132"/>
                <a:gd name="T27" fmla="*/ 25 h 98"/>
                <a:gd name="T28" fmla="*/ 12 w 132"/>
                <a:gd name="T29" fmla="*/ 29 h 98"/>
                <a:gd name="T30" fmla="*/ 10 w 132"/>
                <a:gd name="T31" fmla="*/ 30 h 98"/>
                <a:gd name="T32" fmla="*/ 7 w 132"/>
                <a:gd name="T33" fmla="*/ 30 h 98"/>
                <a:gd name="T34" fmla="*/ 5 w 132"/>
                <a:gd name="T35" fmla="*/ 31 h 98"/>
                <a:gd name="T36" fmla="*/ 2 w 132"/>
                <a:gd name="T37" fmla="*/ 32 h 98"/>
                <a:gd name="T38" fmla="*/ 2 w 132"/>
                <a:gd name="T39" fmla="*/ 37 h 98"/>
                <a:gd name="T40" fmla="*/ 1 w 132"/>
                <a:gd name="T41" fmla="*/ 42 h 98"/>
                <a:gd name="T42" fmla="*/ 8 w 132"/>
                <a:gd name="T43" fmla="*/ 47 h 98"/>
                <a:gd name="T44" fmla="*/ 14 w 132"/>
                <a:gd name="T45" fmla="*/ 49 h 98"/>
                <a:gd name="T46" fmla="*/ 19 w 132"/>
                <a:gd name="T47" fmla="*/ 52 h 98"/>
                <a:gd name="T48" fmla="*/ 21 w 132"/>
                <a:gd name="T49" fmla="*/ 58 h 98"/>
                <a:gd name="T50" fmla="*/ 28 w 132"/>
                <a:gd name="T51" fmla="*/ 61 h 98"/>
                <a:gd name="T52" fmla="*/ 31 w 132"/>
                <a:gd name="T53" fmla="*/ 66 h 98"/>
                <a:gd name="T54" fmla="*/ 34 w 132"/>
                <a:gd name="T55" fmla="*/ 71 h 98"/>
                <a:gd name="T56" fmla="*/ 40 w 132"/>
                <a:gd name="T57" fmla="*/ 75 h 98"/>
                <a:gd name="T58" fmla="*/ 42 w 132"/>
                <a:gd name="T59" fmla="*/ 80 h 98"/>
                <a:gd name="T60" fmla="*/ 45 w 132"/>
                <a:gd name="T61" fmla="*/ 84 h 98"/>
                <a:gd name="T62" fmla="*/ 51 w 132"/>
                <a:gd name="T63" fmla="*/ 89 h 98"/>
                <a:gd name="T64" fmla="*/ 57 w 132"/>
                <a:gd name="T65" fmla="*/ 87 h 98"/>
                <a:gd name="T66" fmla="*/ 62 w 132"/>
                <a:gd name="T67" fmla="*/ 88 h 98"/>
                <a:gd name="T68" fmla="*/ 68 w 132"/>
                <a:gd name="T69" fmla="*/ 87 h 98"/>
                <a:gd name="T70" fmla="*/ 72 w 132"/>
                <a:gd name="T71" fmla="*/ 92 h 98"/>
                <a:gd name="T72" fmla="*/ 76 w 132"/>
                <a:gd name="T73" fmla="*/ 96 h 98"/>
                <a:gd name="T74" fmla="*/ 80 w 132"/>
                <a:gd name="T75" fmla="*/ 96 h 98"/>
                <a:gd name="T76" fmla="*/ 90 w 132"/>
                <a:gd name="T77" fmla="*/ 96 h 98"/>
                <a:gd name="T78" fmla="*/ 95 w 132"/>
                <a:gd name="T79" fmla="*/ 95 h 98"/>
                <a:gd name="T80" fmla="*/ 102 w 132"/>
                <a:gd name="T81" fmla="*/ 93 h 98"/>
                <a:gd name="T82" fmla="*/ 110 w 132"/>
                <a:gd name="T83" fmla="*/ 90 h 98"/>
                <a:gd name="T84" fmla="*/ 118 w 132"/>
                <a:gd name="T85" fmla="*/ 83 h 98"/>
                <a:gd name="T86" fmla="*/ 121 w 132"/>
                <a:gd name="T87" fmla="*/ 82 h 98"/>
                <a:gd name="T88" fmla="*/ 123 w 132"/>
                <a:gd name="T89" fmla="*/ 81 h 98"/>
                <a:gd name="T90" fmla="*/ 125 w 132"/>
                <a:gd name="T91" fmla="*/ 80 h 98"/>
                <a:gd name="T92" fmla="*/ 126 w 132"/>
                <a:gd name="T93" fmla="*/ 81 h 98"/>
                <a:gd name="T94" fmla="*/ 127 w 132"/>
                <a:gd name="T95" fmla="*/ 82 h 98"/>
                <a:gd name="T96" fmla="*/ 128 w 132"/>
                <a:gd name="T97" fmla="*/ 83 h 98"/>
                <a:gd name="T98" fmla="*/ 130 w 132"/>
                <a:gd name="T99" fmla="*/ 83 h 98"/>
                <a:gd name="T100" fmla="*/ 130 w 132"/>
                <a:gd name="T101" fmla="*/ 77 h 98"/>
                <a:gd name="T102" fmla="*/ 124 w 132"/>
                <a:gd name="T103" fmla="*/ 75 h 98"/>
                <a:gd name="T104" fmla="*/ 121 w 132"/>
                <a:gd name="T105" fmla="*/ 70 h 98"/>
                <a:gd name="T106" fmla="*/ 119 w 132"/>
                <a:gd name="T107" fmla="*/ 64 h 98"/>
                <a:gd name="T108" fmla="*/ 116 w 132"/>
                <a:gd name="T109" fmla="*/ 61 h 98"/>
                <a:gd name="T110" fmla="*/ 112 w 132"/>
                <a:gd name="T111" fmla="*/ 58 h 98"/>
                <a:gd name="T112" fmla="*/ 108 w 132"/>
                <a:gd name="T113" fmla="*/ 52 h 98"/>
                <a:gd name="T114" fmla="*/ 101 w 132"/>
                <a:gd name="T115" fmla="*/ 51 h 98"/>
                <a:gd name="T116" fmla="*/ 104 w 132"/>
                <a:gd name="T117" fmla="*/ 44 h 98"/>
                <a:gd name="T118" fmla="*/ 109 w 132"/>
                <a:gd name="T119" fmla="*/ 44 h 98"/>
                <a:gd name="T120" fmla="*/ 111 w 132"/>
                <a:gd name="T121" fmla="*/ 30 h 98"/>
                <a:gd name="T122" fmla="*/ 113 w 132"/>
                <a:gd name="T123" fmla="*/ 24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
                <a:gd name="T187" fmla="*/ 0 h 98"/>
                <a:gd name="T188" fmla="*/ 132 w 132"/>
                <a:gd name="T189" fmla="*/ 98 h 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 h="98">
                  <a:moveTo>
                    <a:pt x="110" y="21"/>
                  </a:moveTo>
                  <a:cubicBezTo>
                    <a:pt x="108" y="19"/>
                    <a:pt x="108" y="19"/>
                    <a:pt x="108" y="19"/>
                  </a:cubicBezTo>
                  <a:cubicBezTo>
                    <a:pt x="107" y="17"/>
                    <a:pt x="107" y="17"/>
                    <a:pt x="107" y="17"/>
                  </a:cubicBezTo>
                  <a:cubicBezTo>
                    <a:pt x="104" y="16"/>
                    <a:pt x="104" y="16"/>
                    <a:pt x="104" y="16"/>
                  </a:cubicBezTo>
                  <a:cubicBezTo>
                    <a:pt x="104" y="16"/>
                    <a:pt x="104" y="16"/>
                    <a:pt x="104" y="16"/>
                  </a:cubicBezTo>
                  <a:cubicBezTo>
                    <a:pt x="104" y="15"/>
                    <a:pt x="104" y="15"/>
                    <a:pt x="104" y="15"/>
                  </a:cubicBezTo>
                  <a:cubicBezTo>
                    <a:pt x="103" y="9"/>
                    <a:pt x="103" y="9"/>
                    <a:pt x="103" y="9"/>
                  </a:cubicBezTo>
                  <a:cubicBezTo>
                    <a:pt x="102" y="8"/>
                    <a:pt x="102" y="8"/>
                    <a:pt x="102" y="8"/>
                  </a:cubicBezTo>
                  <a:cubicBezTo>
                    <a:pt x="102" y="8"/>
                    <a:pt x="102" y="7"/>
                    <a:pt x="103" y="7"/>
                  </a:cubicBezTo>
                  <a:cubicBezTo>
                    <a:pt x="103" y="7"/>
                    <a:pt x="103" y="6"/>
                    <a:pt x="103" y="6"/>
                  </a:cubicBezTo>
                  <a:cubicBezTo>
                    <a:pt x="103" y="5"/>
                    <a:pt x="103" y="4"/>
                    <a:pt x="103" y="3"/>
                  </a:cubicBezTo>
                  <a:cubicBezTo>
                    <a:pt x="103" y="3"/>
                    <a:pt x="104" y="1"/>
                    <a:pt x="104" y="1"/>
                  </a:cubicBezTo>
                  <a:cubicBezTo>
                    <a:pt x="104" y="1"/>
                    <a:pt x="104" y="1"/>
                    <a:pt x="104" y="0"/>
                  </a:cubicBezTo>
                  <a:cubicBezTo>
                    <a:pt x="105" y="0"/>
                    <a:pt x="104" y="0"/>
                    <a:pt x="104" y="0"/>
                  </a:cubicBezTo>
                  <a:cubicBezTo>
                    <a:pt x="98" y="0"/>
                    <a:pt x="98" y="0"/>
                    <a:pt x="98" y="0"/>
                  </a:cubicBezTo>
                  <a:cubicBezTo>
                    <a:pt x="97" y="0"/>
                    <a:pt x="97" y="0"/>
                    <a:pt x="97" y="0"/>
                  </a:cubicBezTo>
                  <a:cubicBezTo>
                    <a:pt x="98" y="0"/>
                    <a:pt x="97" y="1"/>
                    <a:pt x="97" y="1"/>
                  </a:cubicBezTo>
                  <a:cubicBezTo>
                    <a:pt x="98" y="2"/>
                    <a:pt x="98" y="2"/>
                    <a:pt x="98" y="2"/>
                  </a:cubicBezTo>
                  <a:cubicBezTo>
                    <a:pt x="98" y="2"/>
                    <a:pt x="97" y="3"/>
                    <a:pt x="97" y="3"/>
                  </a:cubicBezTo>
                  <a:cubicBezTo>
                    <a:pt x="91" y="3"/>
                    <a:pt x="91" y="3"/>
                    <a:pt x="91" y="3"/>
                  </a:cubicBezTo>
                  <a:cubicBezTo>
                    <a:pt x="94" y="5"/>
                    <a:pt x="94" y="5"/>
                    <a:pt x="94" y="5"/>
                  </a:cubicBezTo>
                  <a:cubicBezTo>
                    <a:pt x="94" y="5"/>
                    <a:pt x="94" y="6"/>
                    <a:pt x="94" y="6"/>
                  </a:cubicBezTo>
                  <a:cubicBezTo>
                    <a:pt x="94" y="6"/>
                    <a:pt x="94" y="10"/>
                    <a:pt x="94" y="11"/>
                  </a:cubicBezTo>
                  <a:cubicBezTo>
                    <a:pt x="94" y="11"/>
                    <a:pt x="95" y="13"/>
                    <a:pt x="95" y="13"/>
                  </a:cubicBezTo>
                  <a:cubicBezTo>
                    <a:pt x="95" y="14"/>
                    <a:pt x="95" y="14"/>
                    <a:pt x="95" y="14"/>
                  </a:cubicBezTo>
                  <a:cubicBezTo>
                    <a:pt x="89" y="18"/>
                    <a:pt x="89" y="18"/>
                    <a:pt x="89" y="18"/>
                  </a:cubicBezTo>
                  <a:cubicBezTo>
                    <a:pt x="89" y="18"/>
                    <a:pt x="89" y="20"/>
                    <a:pt x="89" y="20"/>
                  </a:cubicBezTo>
                  <a:cubicBezTo>
                    <a:pt x="88" y="20"/>
                    <a:pt x="88" y="21"/>
                    <a:pt x="88" y="21"/>
                  </a:cubicBezTo>
                  <a:cubicBezTo>
                    <a:pt x="88" y="21"/>
                    <a:pt x="83" y="27"/>
                    <a:pt x="83" y="27"/>
                  </a:cubicBezTo>
                  <a:cubicBezTo>
                    <a:pt x="82" y="28"/>
                    <a:pt x="82" y="28"/>
                    <a:pt x="82" y="28"/>
                  </a:cubicBezTo>
                  <a:cubicBezTo>
                    <a:pt x="82" y="28"/>
                    <a:pt x="82" y="28"/>
                    <a:pt x="81" y="28"/>
                  </a:cubicBezTo>
                  <a:cubicBezTo>
                    <a:pt x="81" y="28"/>
                    <a:pt x="77" y="28"/>
                    <a:pt x="77" y="28"/>
                  </a:cubicBezTo>
                  <a:cubicBezTo>
                    <a:pt x="72" y="24"/>
                    <a:pt x="72" y="24"/>
                    <a:pt x="72" y="24"/>
                  </a:cubicBezTo>
                  <a:cubicBezTo>
                    <a:pt x="68" y="22"/>
                    <a:pt x="68" y="22"/>
                    <a:pt x="68" y="22"/>
                  </a:cubicBezTo>
                  <a:cubicBezTo>
                    <a:pt x="63" y="25"/>
                    <a:pt x="63" y="25"/>
                    <a:pt x="63" y="25"/>
                  </a:cubicBezTo>
                  <a:cubicBezTo>
                    <a:pt x="63" y="29"/>
                    <a:pt x="63" y="29"/>
                    <a:pt x="63" y="29"/>
                  </a:cubicBezTo>
                  <a:cubicBezTo>
                    <a:pt x="63" y="29"/>
                    <a:pt x="59" y="29"/>
                    <a:pt x="58" y="29"/>
                  </a:cubicBezTo>
                  <a:cubicBezTo>
                    <a:pt x="58" y="29"/>
                    <a:pt x="58" y="29"/>
                    <a:pt x="58" y="29"/>
                  </a:cubicBezTo>
                  <a:cubicBezTo>
                    <a:pt x="57" y="29"/>
                    <a:pt x="56" y="31"/>
                    <a:pt x="55" y="32"/>
                  </a:cubicBezTo>
                  <a:cubicBezTo>
                    <a:pt x="56" y="31"/>
                    <a:pt x="56" y="31"/>
                    <a:pt x="57" y="30"/>
                  </a:cubicBezTo>
                  <a:cubicBezTo>
                    <a:pt x="57" y="24"/>
                    <a:pt x="57" y="24"/>
                    <a:pt x="57" y="24"/>
                  </a:cubicBezTo>
                  <a:cubicBezTo>
                    <a:pt x="44" y="24"/>
                    <a:pt x="44" y="24"/>
                    <a:pt x="44" y="24"/>
                  </a:cubicBezTo>
                  <a:cubicBezTo>
                    <a:pt x="44" y="29"/>
                    <a:pt x="44" y="29"/>
                    <a:pt x="44" y="29"/>
                  </a:cubicBezTo>
                  <a:cubicBezTo>
                    <a:pt x="45" y="31"/>
                    <a:pt x="45" y="31"/>
                    <a:pt x="45" y="31"/>
                  </a:cubicBezTo>
                  <a:cubicBezTo>
                    <a:pt x="45" y="31"/>
                    <a:pt x="41" y="31"/>
                    <a:pt x="41" y="31"/>
                  </a:cubicBezTo>
                  <a:cubicBezTo>
                    <a:pt x="41" y="31"/>
                    <a:pt x="38" y="31"/>
                    <a:pt x="37" y="31"/>
                  </a:cubicBezTo>
                  <a:cubicBezTo>
                    <a:pt x="37" y="31"/>
                    <a:pt x="36" y="31"/>
                    <a:pt x="35" y="31"/>
                  </a:cubicBezTo>
                  <a:cubicBezTo>
                    <a:pt x="35" y="31"/>
                    <a:pt x="33" y="32"/>
                    <a:pt x="33" y="33"/>
                  </a:cubicBezTo>
                  <a:cubicBezTo>
                    <a:pt x="32" y="33"/>
                    <a:pt x="32" y="33"/>
                    <a:pt x="31" y="32"/>
                  </a:cubicBezTo>
                  <a:cubicBezTo>
                    <a:pt x="31" y="32"/>
                    <a:pt x="29" y="32"/>
                    <a:pt x="28" y="32"/>
                  </a:cubicBezTo>
                  <a:cubicBezTo>
                    <a:pt x="28" y="31"/>
                    <a:pt x="28" y="31"/>
                    <a:pt x="27" y="31"/>
                  </a:cubicBezTo>
                  <a:cubicBezTo>
                    <a:pt x="27" y="30"/>
                    <a:pt x="27" y="28"/>
                    <a:pt x="27" y="28"/>
                  </a:cubicBezTo>
                  <a:cubicBezTo>
                    <a:pt x="26" y="27"/>
                    <a:pt x="26" y="27"/>
                    <a:pt x="26" y="27"/>
                  </a:cubicBezTo>
                  <a:cubicBezTo>
                    <a:pt x="26" y="27"/>
                    <a:pt x="25" y="26"/>
                    <a:pt x="25" y="26"/>
                  </a:cubicBezTo>
                  <a:cubicBezTo>
                    <a:pt x="25" y="26"/>
                    <a:pt x="24" y="25"/>
                    <a:pt x="24" y="25"/>
                  </a:cubicBezTo>
                  <a:cubicBezTo>
                    <a:pt x="24" y="25"/>
                    <a:pt x="23" y="23"/>
                    <a:pt x="23" y="23"/>
                  </a:cubicBezTo>
                  <a:cubicBezTo>
                    <a:pt x="23" y="23"/>
                    <a:pt x="23" y="23"/>
                    <a:pt x="23" y="23"/>
                  </a:cubicBezTo>
                  <a:cubicBezTo>
                    <a:pt x="23" y="23"/>
                    <a:pt x="22" y="22"/>
                    <a:pt x="22" y="22"/>
                  </a:cubicBezTo>
                  <a:cubicBezTo>
                    <a:pt x="22" y="22"/>
                    <a:pt x="22" y="23"/>
                    <a:pt x="22" y="23"/>
                  </a:cubicBezTo>
                  <a:cubicBezTo>
                    <a:pt x="21" y="23"/>
                    <a:pt x="21" y="23"/>
                    <a:pt x="21" y="23"/>
                  </a:cubicBezTo>
                  <a:cubicBezTo>
                    <a:pt x="21" y="23"/>
                    <a:pt x="20" y="23"/>
                    <a:pt x="20" y="23"/>
                  </a:cubicBezTo>
                  <a:cubicBezTo>
                    <a:pt x="19" y="23"/>
                    <a:pt x="19" y="23"/>
                    <a:pt x="18" y="23"/>
                  </a:cubicBezTo>
                  <a:cubicBezTo>
                    <a:pt x="18" y="23"/>
                    <a:pt x="18" y="24"/>
                    <a:pt x="17" y="24"/>
                  </a:cubicBezTo>
                  <a:cubicBezTo>
                    <a:pt x="17" y="24"/>
                    <a:pt x="17" y="24"/>
                    <a:pt x="16" y="24"/>
                  </a:cubicBezTo>
                  <a:cubicBezTo>
                    <a:pt x="16" y="24"/>
                    <a:pt x="16" y="24"/>
                    <a:pt x="16" y="24"/>
                  </a:cubicBezTo>
                  <a:cubicBezTo>
                    <a:pt x="16" y="24"/>
                    <a:pt x="16" y="24"/>
                    <a:pt x="16" y="24"/>
                  </a:cubicBezTo>
                  <a:cubicBezTo>
                    <a:pt x="16" y="24"/>
                    <a:pt x="15" y="24"/>
                    <a:pt x="15" y="24"/>
                  </a:cubicBezTo>
                  <a:cubicBezTo>
                    <a:pt x="15" y="24"/>
                    <a:pt x="15" y="24"/>
                    <a:pt x="15" y="24"/>
                  </a:cubicBezTo>
                  <a:cubicBezTo>
                    <a:pt x="14" y="24"/>
                    <a:pt x="14" y="24"/>
                    <a:pt x="14" y="24"/>
                  </a:cubicBezTo>
                  <a:cubicBezTo>
                    <a:pt x="14" y="24"/>
                    <a:pt x="14" y="25"/>
                    <a:pt x="14" y="25"/>
                  </a:cubicBezTo>
                  <a:cubicBezTo>
                    <a:pt x="14" y="25"/>
                    <a:pt x="14" y="25"/>
                    <a:pt x="14" y="25"/>
                  </a:cubicBezTo>
                  <a:cubicBezTo>
                    <a:pt x="13" y="26"/>
                    <a:pt x="14" y="26"/>
                    <a:pt x="14" y="26"/>
                  </a:cubicBezTo>
                  <a:cubicBezTo>
                    <a:pt x="14" y="27"/>
                    <a:pt x="14" y="27"/>
                    <a:pt x="13" y="27"/>
                  </a:cubicBezTo>
                  <a:cubicBezTo>
                    <a:pt x="13" y="27"/>
                    <a:pt x="13" y="27"/>
                    <a:pt x="13" y="28"/>
                  </a:cubicBezTo>
                  <a:cubicBezTo>
                    <a:pt x="13" y="28"/>
                    <a:pt x="13" y="28"/>
                    <a:pt x="12" y="29"/>
                  </a:cubicBezTo>
                  <a:cubicBezTo>
                    <a:pt x="12" y="29"/>
                    <a:pt x="12" y="29"/>
                    <a:pt x="12" y="29"/>
                  </a:cubicBezTo>
                  <a:cubicBezTo>
                    <a:pt x="11" y="29"/>
                    <a:pt x="11" y="29"/>
                    <a:pt x="11" y="29"/>
                  </a:cubicBezTo>
                  <a:cubicBezTo>
                    <a:pt x="11" y="30"/>
                    <a:pt x="11" y="30"/>
                    <a:pt x="11" y="30"/>
                  </a:cubicBezTo>
                  <a:cubicBezTo>
                    <a:pt x="10" y="30"/>
                    <a:pt x="10" y="30"/>
                    <a:pt x="10" y="30"/>
                  </a:cubicBezTo>
                  <a:cubicBezTo>
                    <a:pt x="10" y="30"/>
                    <a:pt x="10" y="30"/>
                    <a:pt x="10" y="30"/>
                  </a:cubicBezTo>
                  <a:cubicBezTo>
                    <a:pt x="10" y="30"/>
                    <a:pt x="10" y="30"/>
                    <a:pt x="9" y="30"/>
                  </a:cubicBezTo>
                  <a:cubicBezTo>
                    <a:pt x="9" y="30"/>
                    <a:pt x="9" y="30"/>
                    <a:pt x="9" y="30"/>
                  </a:cubicBezTo>
                  <a:cubicBezTo>
                    <a:pt x="9" y="30"/>
                    <a:pt x="9" y="30"/>
                    <a:pt x="8" y="30"/>
                  </a:cubicBezTo>
                  <a:cubicBezTo>
                    <a:pt x="8" y="30"/>
                    <a:pt x="8" y="30"/>
                    <a:pt x="8" y="30"/>
                  </a:cubicBezTo>
                  <a:cubicBezTo>
                    <a:pt x="7" y="30"/>
                    <a:pt x="7" y="30"/>
                    <a:pt x="7" y="30"/>
                  </a:cubicBezTo>
                  <a:cubicBezTo>
                    <a:pt x="6" y="30"/>
                    <a:pt x="6" y="30"/>
                    <a:pt x="6" y="30"/>
                  </a:cubicBezTo>
                  <a:cubicBezTo>
                    <a:pt x="6" y="30"/>
                    <a:pt x="6" y="30"/>
                    <a:pt x="6" y="30"/>
                  </a:cubicBezTo>
                  <a:cubicBezTo>
                    <a:pt x="5" y="30"/>
                    <a:pt x="5" y="30"/>
                    <a:pt x="5" y="30"/>
                  </a:cubicBezTo>
                  <a:cubicBezTo>
                    <a:pt x="5" y="30"/>
                    <a:pt x="5" y="30"/>
                    <a:pt x="5" y="30"/>
                  </a:cubicBezTo>
                  <a:cubicBezTo>
                    <a:pt x="5" y="30"/>
                    <a:pt x="5" y="30"/>
                    <a:pt x="5" y="31"/>
                  </a:cubicBezTo>
                  <a:cubicBezTo>
                    <a:pt x="5" y="31"/>
                    <a:pt x="5" y="31"/>
                    <a:pt x="4" y="31"/>
                  </a:cubicBezTo>
                  <a:cubicBezTo>
                    <a:pt x="4" y="31"/>
                    <a:pt x="4" y="31"/>
                    <a:pt x="4" y="31"/>
                  </a:cubicBezTo>
                  <a:cubicBezTo>
                    <a:pt x="4" y="31"/>
                    <a:pt x="3" y="31"/>
                    <a:pt x="3" y="32"/>
                  </a:cubicBezTo>
                  <a:cubicBezTo>
                    <a:pt x="3" y="32"/>
                    <a:pt x="3" y="32"/>
                    <a:pt x="3" y="32"/>
                  </a:cubicBezTo>
                  <a:cubicBezTo>
                    <a:pt x="3" y="32"/>
                    <a:pt x="3" y="32"/>
                    <a:pt x="2" y="32"/>
                  </a:cubicBezTo>
                  <a:cubicBezTo>
                    <a:pt x="2" y="32"/>
                    <a:pt x="2" y="32"/>
                    <a:pt x="2" y="32"/>
                  </a:cubicBezTo>
                  <a:cubicBezTo>
                    <a:pt x="2" y="33"/>
                    <a:pt x="2" y="33"/>
                    <a:pt x="2" y="33"/>
                  </a:cubicBezTo>
                  <a:cubicBezTo>
                    <a:pt x="2" y="34"/>
                    <a:pt x="2" y="34"/>
                    <a:pt x="2" y="34"/>
                  </a:cubicBezTo>
                  <a:cubicBezTo>
                    <a:pt x="2" y="36"/>
                    <a:pt x="2" y="36"/>
                    <a:pt x="2" y="36"/>
                  </a:cubicBezTo>
                  <a:cubicBezTo>
                    <a:pt x="2" y="37"/>
                    <a:pt x="2" y="37"/>
                    <a:pt x="2" y="37"/>
                  </a:cubicBezTo>
                  <a:cubicBezTo>
                    <a:pt x="1" y="38"/>
                    <a:pt x="1" y="38"/>
                    <a:pt x="1" y="38"/>
                  </a:cubicBezTo>
                  <a:cubicBezTo>
                    <a:pt x="1" y="39"/>
                    <a:pt x="1" y="39"/>
                    <a:pt x="1" y="39"/>
                  </a:cubicBezTo>
                  <a:cubicBezTo>
                    <a:pt x="0" y="40"/>
                    <a:pt x="0" y="40"/>
                    <a:pt x="0" y="40"/>
                  </a:cubicBezTo>
                  <a:cubicBezTo>
                    <a:pt x="1" y="40"/>
                    <a:pt x="1" y="40"/>
                    <a:pt x="1" y="40"/>
                  </a:cubicBezTo>
                  <a:cubicBezTo>
                    <a:pt x="1" y="42"/>
                    <a:pt x="1" y="42"/>
                    <a:pt x="1" y="42"/>
                  </a:cubicBezTo>
                  <a:cubicBezTo>
                    <a:pt x="1" y="43"/>
                    <a:pt x="1" y="43"/>
                    <a:pt x="1" y="43"/>
                  </a:cubicBezTo>
                  <a:cubicBezTo>
                    <a:pt x="3" y="43"/>
                    <a:pt x="6" y="43"/>
                    <a:pt x="8" y="43"/>
                  </a:cubicBezTo>
                  <a:cubicBezTo>
                    <a:pt x="9" y="45"/>
                    <a:pt x="9" y="45"/>
                    <a:pt x="9" y="45"/>
                  </a:cubicBezTo>
                  <a:cubicBezTo>
                    <a:pt x="8" y="46"/>
                    <a:pt x="8" y="46"/>
                    <a:pt x="8" y="46"/>
                  </a:cubicBezTo>
                  <a:cubicBezTo>
                    <a:pt x="8" y="47"/>
                    <a:pt x="8" y="47"/>
                    <a:pt x="8" y="47"/>
                  </a:cubicBezTo>
                  <a:cubicBezTo>
                    <a:pt x="9" y="48"/>
                    <a:pt x="9" y="48"/>
                    <a:pt x="9" y="48"/>
                  </a:cubicBezTo>
                  <a:cubicBezTo>
                    <a:pt x="10" y="48"/>
                    <a:pt x="10" y="48"/>
                    <a:pt x="10" y="48"/>
                  </a:cubicBezTo>
                  <a:cubicBezTo>
                    <a:pt x="11" y="48"/>
                    <a:pt x="11" y="48"/>
                    <a:pt x="11" y="48"/>
                  </a:cubicBezTo>
                  <a:cubicBezTo>
                    <a:pt x="13" y="48"/>
                    <a:pt x="13" y="48"/>
                    <a:pt x="13" y="48"/>
                  </a:cubicBezTo>
                  <a:cubicBezTo>
                    <a:pt x="14" y="49"/>
                    <a:pt x="14" y="49"/>
                    <a:pt x="14" y="49"/>
                  </a:cubicBezTo>
                  <a:cubicBezTo>
                    <a:pt x="15" y="49"/>
                    <a:pt x="15" y="49"/>
                    <a:pt x="15" y="49"/>
                  </a:cubicBezTo>
                  <a:cubicBezTo>
                    <a:pt x="16" y="50"/>
                    <a:pt x="16" y="50"/>
                    <a:pt x="16" y="50"/>
                  </a:cubicBezTo>
                  <a:cubicBezTo>
                    <a:pt x="17" y="51"/>
                    <a:pt x="17" y="51"/>
                    <a:pt x="17" y="51"/>
                  </a:cubicBezTo>
                  <a:cubicBezTo>
                    <a:pt x="18" y="52"/>
                    <a:pt x="18" y="52"/>
                    <a:pt x="18" y="52"/>
                  </a:cubicBezTo>
                  <a:cubicBezTo>
                    <a:pt x="19" y="52"/>
                    <a:pt x="19" y="52"/>
                    <a:pt x="19" y="52"/>
                  </a:cubicBezTo>
                  <a:cubicBezTo>
                    <a:pt x="20" y="53"/>
                    <a:pt x="20" y="53"/>
                    <a:pt x="20" y="53"/>
                  </a:cubicBezTo>
                  <a:cubicBezTo>
                    <a:pt x="19" y="55"/>
                    <a:pt x="19" y="55"/>
                    <a:pt x="19" y="55"/>
                  </a:cubicBezTo>
                  <a:cubicBezTo>
                    <a:pt x="19" y="56"/>
                    <a:pt x="19" y="56"/>
                    <a:pt x="19" y="56"/>
                  </a:cubicBezTo>
                  <a:cubicBezTo>
                    <a:pt x="20" y="57"/>
                    <a:pt x="20" y="57"/>
                    <a:pt x="20" y="57"/>
                  </a:cubicBezTo>
                  <a:cubicBezTo>
                    <a:pt x="21" y="58"/>
                    <a:pt x="21" y="58"/>
                    <a:pt x="21" y="58"/>
                  </a:cubicBezTo>
                  <a:cubicBezTo>
                    <a:pt x="23" y="58"/>
                    <a:pt x="23" y="58"/>
                    <a:pt x="23" y="58"/>
                  </a:cubicBezTo>
                  <a:cubicBezTo>
                    <a:pt x="24" y="59"/>
                    <a:pt x="24" y="59"/>
                    <a:pt x="24" y="59"/>
                  </a:cubicBezTo>
                  <a:cubicBezTo>
                    <a:pt x="25" y="59"/>
                    <a:pt x="25" y="59"/>
                    <a:pt x="25" y="59"/>
                  </a:cubicBezTo>
                  <a:cubicBezTo>
                    <a:pt x="26" y="61"/>
                    <a:pt x="26" y="61"/>
                    <a:pt x="26" y="61"/>
                  </a:cubicBezTo>
                  <a:cubicBezTo>
                    <a:pt x="28" y="61"/>
                    <a:pt x="28" y="61"/>
                    <a:pt x="28" y="61"/>
                  </a:cubicBezTo>
                  <a:cubicBezTo>
                    <a:pt x="28" y="62"/>
                    <a:pt x="28" y="62"/>
                    <a:pt x="28" y="62"/>
                  </a:cubicBezTo>
                  <a:cubicBezTo>
                    <a:pt x="29" y="64"/>
                    <a:pt x="29" y="64"/>
                    <a:pt x="29" y="64"/>
                  </a:cubicBezTo>
                  <a:cubicBezTo>
                    <a:pt x="31" y="64"/>
                    <a:pt x="31" y="64"/>
                    <a:pt x="31" y="64"/>
                  </a:cubicBezTo>
                  <a:cubicBezTo>
                    <a:pt x="32" y="65"/>
                    <a:pt x="32" y="65"/>
                    <a:pt x="32" y="65"/>
                  </a:cubicBezTo>
                  <a:cubicBezTo>
                    <a:pt x="31" y="66"/>
                    <a:pt x="31" y="66"/>
                    <a:pt x="31" y="66"/>
                  </a:cubicBezTo>
                  <a:cubicBezTo>
                    <a:pt x="30" y="67"/>
                    <a:pt x="30" y="67"/>
                    <a:pt x="30" y="67"/>
                  </a:cubicBezTo>
                  <a:cubicBezTo>
                    <a:pt x="32" y="68"/>
                    <a:pt x="32" y="68"/>
                    <a:pt x="32" y="68"/>
                  </a:cubicBezTo>
                  <a:cubicBezTo>
                    <a:pt x="33" y="70"/>
                    <a:pt x="33" y="70"/>
                    <a:pt x="33" y="70"/>
                  </a:cubicBezTo>
                  <a:cubicBezTo>
                    <a:pt x="33" y="71"/>
                    <a:pt x="33" y="71"/>
                    <a:pt x="33" y="71"/>
                  </a:cubicBezTo>
                  <a:cubicBezTo>
                    <a:pt x="34" y="71"/>
                    <a:pt x="34" y="71"/>
                    <a:pt x="34" y="71"/>
                  </a:cubicBezTo>
                  <a:cubicBezTo>
                    <a:pt x="35" y="71"/>
                    <a:pt x="35" y="71"/>
                    <a:pt x="35" y="71"/>
                  </a:cubicBezTo>
                  <a:cubicBezTo>
                    <a:pt x="37" y="73"/>
                    <a:pt x="37" y="73"/>
                    <a:pt x="37" y="73"/>
                  </a:cubicBezTo>
                  <a:cubicBezTo>
                    <a:pt x="38" y="73"/>
                    <a:pt x="38" y="73"/>
                    <a:pt x="38" y="73"/>
                  </a:cubicBezTo>
                  <a:cubicBezTo>
                    <a:pt x="39" y="74"/>
                    <a:pt x="39" y="74"/>
                    <a:pt x="39" y="74"/>
                  </a:cubicBezTo>
                  <a:cubicBezTo>
                    <a:pt x="40" y="75"/>
                    <a:pt x="40" y="75"/>
                    <a:pt x="40" y="75"/>
                  </a:cubicBezTo>
                  <a:cubicBezTo>
                    <a:pt x="41" y="77"/>
                    <a:pt x="41" y="77"/>
                    <a:pt x="41" y="77"/>
                  </a:cubicBezTo>
                  <a:cubicBezTo>
                    <a:pt x="41" y="77"/>
                    <a:pt x="41" y="77"/>
                    <a:pt x="41" y="77"/>
                  </a:cubicBezTo>
                  <a:cubicBezTo>
                    <a:pt x="41" y="78"/>
                    <a:pt x="41" y="78"/>
                    <a:pt x="41" y="78"/>
                  </a:cubicBezTo>
                  <a:cubicBezTo>
                    <a:pt x="41" y="79"/>
                    <a:pt x="41" y="79"/>
                    <a:pt x="41" y="79"/>
                  </a:cubicBezTo>
                  <a:cubicBezTo>
                    <a:pt x="42" y="80"/>
                    <a:pt x="42" y="80"/>
                    <a:pt x="42" y="80"/>
                  </a:cubicBezTo>
                  <a:cubicBezTo>
                    <a:pt x="43" y="82"/>
                    <a:pt x="43" y="82"/>
                    <a:pt x="43" y="82"/>
                  </a:cubicBezTo>
                  <a:cubicBezTo>
                    <a:pt x="43" y="82"/>
                    <a:pt x="43" y="82"/>
                    <a:pt x="43" y="82"/>
                  </a:cubicBezTo>
                  <a:cubicBezTo>
                    <a:pt x="43" y="82"/>
                    <a:pt x="43" y="82"/>
                    <a:pt x="43" y="82"/>
                  </a:cubicBezTo>
                  <a:cubicBezTo>
                    <a:pt x="45" y="83"/>
                    <a:pt x="45" y="83"/>
                    <a:pt x="45" y="83"/>
                  </a:cubicBezTo>
                  <a:cubicBezTo>
                    <a:pt x="45" y="84"/>
                    <a:pt x="45" y="84"/>
                    <a:pt x="45" y="84"/>
                  </a:cubicBezTo>
                  <a:cubicBezTo>
                    <a:pt x="46" y="86"/>
                    <a:pt x="46" y="86"/>
                    <a:pt x="46" y="86"/>
                  </a:cubicBezTo>
                  <a:cubicBezTo>
                    <a:pt x="48" y="86"/>
                    <a:pt x="48" y="86"/>
                    <a:pt x="48" y="86"/>
                  </a:cubicBezTo>
                  <a:cubicBezTo>
                    <a:pt x="49" y="86"/>
                    <a:pt x="49" y="86"/>
                    <a:pt x="49" y="86"/>
                  </a:cubicBezTo>
                  <a:cubicBezTo>
                    <a:pt x="49" y="88"/>
                    <a:pt x="49" y="88"/>
                    <a:pt x="49" y="88"/>
                  </a:cubicBezTo>
                  <a:cubicBezTo>
                    <a:pt x="51" y="89"/>
                    <a:pt x="51" y="89"/>
                    <a:pt x="51" y="89"/>
                  </a:cubicBezTo>
                  <a:cubicBezTo>
                    <a:pt x="52" y="89"/>
                    <a:pt x="52" y="89"/>
                    <a:pt x="52" y="89"/>
                  </a:cubicBezTo>
                  <a:cubicBezTo>
                    <a:pt x="53" y="90"/>
                    <a:pt x="53" y="90"/>
                    <a:pt x="53" y="90"/>
                  </a:cubicBezTo>
                  <a:cubicBezTo>
                    <a:pt x="54" y="89"/>
                    <a:pt x="54" y="89"/>
                    <a:pt x="54" y="89"/>
                  </a:cubicBezTo>
                  <a:cubicBezTo>
                    <a:pt x="56" y="88"/>
                    <a:pt x="56" y="88"/>
                    <a:pt x="56" y="88"/>
                  </a:cubicBezTo>
                  <a:cubicBezTo>
                    <a:pt x="57" y="87"/>
                    <a:pt x="57" y="87"/>
                    <a:pt x="57" y="87"/>
                  </a:cubicBezTo>
                  <a:cubicBezTo>
                    <a:pt x="58" y="87"/>
                    <a:pt x="58" y="87"/>
                    <a:pt x="58" y="87"/>
                  </a:cubicBezTo>
                  <a:cubicBezTo>
                    <a:pt x="59" y="87"/>
                    <a:pt x="59" y="87"/>
                    <a:pt x="59" y="87"/>
                  </a:cubicBezTo>
                  <a:cubicBezTo>
                    <a:pt x="60" y="88"/>
                    <a:pt x="60" y="88"/>
                    <a:pt x="60" y="88"/>
                  </a:cubicBezTo>
                  <a:cubicBezTo>
                    <a:pt x="61" y="88"/>
                    <a:pt x="61" y="88"/>
                    <a:pt x="61" y="88"/>
                  </a:cubicBezTo>
                  <a:cubicBezTo>
                    <a:pt x="62" y="88"/>
                    <a:pt x="62" y="88"/>
                    <a:pt x="62" y="88"/>
                  </a:cubicBezTo>
                  <a:cubicBezTo>
                    <a:pt x="63" y="87"/>
                    <a:pt x="63" y="87"/>
                    <a:pt x="63" y="87"/>
                  </a:cubicBezTo>
                  <a:cubicBezTo>
                    <a:pt x="64" y="86"/>
                    <a:pt x="64" y="86"/>
                    <a:pt x="64" y="86"/>
                  </a:cubicBezTo>
                  <a:cubicBezTo>
                    <a:pt x="65" y="86"/>
                    <a:pt x="65" y="86"/>
                    <a:pt x="65" y="86"/>
                  </a:cubicBezTo>
                  <a:cubicBezTo>
                    <a:pt x="66" y="86"/>
                    <a:pt x="66" y="86"/>
                    <a:pt x="66" y="86"/>
                  </a:cubicBezTo>
                  <a:cubicBezTo>
                    <a:pt x="68" y="87"/>
                    <a:pt x="68" y="87"/>
                    <a:pt x="68" y="87"/>
                  </a:cubicBezTo>
                  <a:cubicBezTo>
                    <a:pt x="68" y="88"/>
                    <a:pt x="68" y="88"/>
                    <a:pt x="68" y="88"/>
                  </a:cubicBezTo>
                  <a:cubicBezTo>
                    <a:pt x="69" y="89"/>
                    <a:pt x="69" y="89"/>
                    <a:pt x="69" y="89"/>
                  </a:cubicBezTo>
                  <a:cubicBezTo>
                    <a:pt x="69" y="90"/>
                    <a:pt x="69" y="90"/>
                    <a:pt x="69" y="90"/>
                  </a:cubicBezTo>
                  <a:cubicBezTo>
                    <a:pt x="71" y="91"/>
                    <a:pt x="71" y="91"/>
                    <a:pt x="71" y="91"/>
                  </a:cubicBezTo>
                  <a:cubicBezTo>
                    <a:pt x="72" y="92"/>
                    <a:pt x="72" y="92"/>
                    <a:pt x="72" y="92"/>
                  </a:cubicBezTo>
                  <a:cubicBezTo>
                    <a:pt x="73" y="93"/>
                    <a:pt x="73" y="93"/>
                    <a:pt x="73" y="93"/>
                  </a:cubicBezTo>
                  <a:cubicBezTo>
                    <a:pt x="73" y="93"/>
                    <a:pt x="73" y="93"/>
                    <a:pt x="73" y="93"/>
                  </a:cubicBezTo>
                  <a:cubicBezTo>
                    <a:pt x="75" y="94"/>
                    <a:pt x="75" y="94"/>
                    <a:pt x="75" y="94"/>
                  </a:cubicBezTo>
                  <a:cubicBezTo>
                    <a:pt x="76" y="95"/>
                    <a:pt x="76" y="95"/>
                    <a:pt x="76" y="95"/>
                  </a:cubicBezTo>
                  <a:cubicBezTo>
                    <a:pt x="76" y="96"/>
                    <a:pt x="76" y="96"/>
                    <a:pt x="76" y="96"/>
                  </a:cubicBezTo>
                  <a:cubicBezTo>
                    <a:pt x="77" y="96"/>
                    <a:pt x="77" y="96"/>
                    <a:pt x="77" y="96"/>
                  </a:cubicBezTo>
                  <a:cubicBezTo>
                    <a:pt x="79" y="96"/>
                    <a:pt x="79" y="96"/>
                    <a:pt x="79" y="96"/>
                  </a:cubicBezTo>
                  <a:cubicBezTo>
                    <a:pt x="79" y="98"/>
                    <a:pt x="79" y="98"/>
                    <a:pt x="79" y="98"/>
                  </a:cubicBezTo>
                  <a:cubicBezTo>
                    <a:pt x="79" y="97"/>
                    <a:pt x="79" y="97"/>
                    <a:pt x="79" y="97"/>
                  </a:cubicBezTo>
                  <a:cubicBezTo>
                    <a:pt x="80" y="96"/>
                    <a:pt x="80" y="96"/>
                    <a:pt x="80" y="96"/>
                  </a:cubicBezTo>
                  <a:cubicBezTo>
                    <a:pt x="81" y="95"/>
                    <a:pt x="81" y="95"/>
                    <a:pt x="81" y="95"/>
                  </a:cubicBezTo>
                  <a:cubicBezTo>
                    <a:pt x="82" y="94"/>
                    <a:pt x="82" y="94"/>
                    <a:pt x="82" y="94"/>
                  </a:cubicBezTo>
                  <a:cubicBezTo>
                    <a:pt x="85" y="94"/>
                    <a:pt x="86" y="97"/>
                    <a:pt x="88" y="94"/>
                  </a:cubicBezTo>
                  <a:cubicBezTo>
                    <a:pt x="90" y="95"/>
                    <a:pt x="90" y="95"/>
                    <a:pt x="90" y="95"/>
                  </a:cubicBezTo>
                  <a:cubicBezTo>
                    <a:pt x="90" y="96"/>
                    <a:pt x="90" y="96"/>
                    <a:pt x="90" y="96"/>
                  </a:cubicBezTo>
                  <a:cubicBezTo>
                    <a:pt x="91" y="96"/>
                    <a:pt x="91" y="96"/>
                    <a:pt x="91" y="96"/>
                  </a:cubicBezTo>
                  <a:cubicBezTo>
                    <a:pt x="93" y="97"/>
                    <a:pt x="93" y="97"/>
                    <a:pt x="93" y="97"/>
                  </a:cubicBezTo>
                  <a:cubicBezTo>
                    <a:pt x="93" y="96"/>
                    <a:pt x="93" y="96"/>
                    <a:pt x="93" y="96"/>
                  </a:cubicBezTo>
                  <a:cubicBezTo>
                    <a:pt x="94" y="95"/>
                    <a:pt x="94" y="95"/>
                    <a:pt x="94" y="95"/>
                  </a:cubicBezTo>
                  <a:cubicBezTo>
                    <a:pt x="95" y="95"/>
                    <a:pt x="95" y="95"/>
                    <a:pt x="95" y="95"/>
                  </a:cubicBezTo>
                  <a:cubicBezTo>
                    <a:pt x="97" y="95"/>
                    <a:pt x="97" y="95"/>
                    <a:pt x="97" y="95"/>
                  </a:cubicBezTo>
                  <a:cubicBezTo>
                    <a:pt x="98" y="95"/>
                    <a:pt x="98" y="95"/>
                    <a:pt x="98" y="95"/>
                  </a:cubicBezTo>
                  <a:cubicBezTo>
                    <a:pt x="99" y="94"/>
                    <a:pt x="99" y="94"/>
                    <a:pt x="99" y="94"/>
                  </a:cubicBezTo>
                  <a:cubicBezTo>
                    <a:pt x="100" y="93"/>
                    <a:pt x="100" y="93"/>
                    <a:pt x="100" y="93"/>
                  </a:cubicBezTo>
                  <a:cubicBezTo>
                    <a:pt x="102" y="93"/>
                    <a:pt x="102" y="93"/>
                    <a:pt x="102" y="93"/>
                  </a:cubicBezTo>
                  <a:cubicBezTo>
                    <a:pt x="103" y="94"/>
                    <a:pt x="103" y="94"/>
                    <a:pt x="103" y="94"/>
                  </a:cubicBezTo>
                  <a:cubicBezTo>
                    <a:pt x="106" y="94"/>
                    <a:pt x="106" y="94"/>
                    <a:pt x="106" y="94"/>
                  </a:cubicBezTo>
                  <a:cubicBezTo>
                    <a:pt x="108" y="93"/>
                    <a:pt x="108" y="93"/>
                    <a:pt x="108" y="93"/>
                  </a:cubicBezTo>
                  <a:cubicBezTo>
                    <a:pt x="109" y="92"/>
                    <a:pt x="109" y="92"/>
                    <a:pt x="109" y="92"/>
                  </a:cubicBezTo>
                  <a:cubicBezTo>
                    <a:pt x="110" y="90"/>
                    <a:pt x="110" y="90"/>
                    <a:pt x="110" y="90"/>
                  </a:cubicBezTo>
                  <a:cubicBezTo>
                    <a:pt x="110" y="90"/>
                    <a:pt x="114" y="86"/>
                    <a:pt x="115" y="85"/>
                  </a:cubicBezTo>
                  <a:cubicBezTo>
                    <a:pt x="116" y="84"/>
                    <a:pt x="116" y="84"/>
                    <a:pt x="116" y="84"/>
                  </a:cubicBezTo>
                  <a:cubicBezTo>
                    <a:pt x="117" y="83"/>
                    <a:pt x="117" y="83"/>
                    <a:pt x="117" y="83"/>
                  </a:cubicBezTo>
                  <a:cubicBezTo>
                    <a:pt x="117" y="83"/>
                    <a:pt x="117" y="83"/>
                    <a:pt x="117" y="83"/>
                  </a:cubicBezTo>
                  <a:cubicBezTo>
                    <a:pt x="118" y="83"/>
                    <a:pt x="118" y="83"/>
                    <a:pt x="118" y="83"/>
                  </a:cubicBezTo>
                  <a:cubicBezTo>
                    <a:pt x="118" y="83"/>
                    <a:pt x="118" y="83"/>
                    <a:pt x="118" y="83"/>
                  </a:cubicBezTo>
                  <a:cubicBezTo>
                    <a:pt x="119" y="83"/>
                    <a:pt x="119" y="83"/>
                    <a:pt x="119" y="83"/>
                  </a:cubicBezTo>
                  <a:cubicBezTo>
                    <a:pt x="119" y="82"/>
                    <a:pt x="119" y="82"/>
                    <a:pt x="119" y="82"/>
                  </a:cubicBezTo>
                  <a:cubicBezTo>
                    <a:pt x="120" y="82"/>
                    <a:pt x="120" y="82"/>
                    <a:pt x="120" y="82"/>
                  </a:cubicBezTo>
                  <a:cubicBezTo>
                    <a:pt x="121" y="82"/>
                    <a:pt x="121" y="82"/>
                    <a:pt x="121" y="82"/>
                  </a:cubicBezTo>
                  <a:cubicBezTo>
                    <a:pt x="121" y="82"/>
                    <a:pt x="121" y="82"/>
                    <a:pt x="121" y="82"/>
                  </a:cubicBezTo>
                  <a:cubicBezTo>
                    <a:pt x="121" y="81"/>
                    <a:pt x="121" y="81"/>
                    <a:pt x="121" y="81"/>
                  </a:cubicBezTo>
                  <a:cubicBezTo>
                    <a:pt x="122" y="81"/>
                    <a:pt x="122" y="81"/>
                    <a:pt x="122" y="81"/>
                  </a:cubicBezTo>
                  <a:cubicBezTo>
                    <a:pt x="122" y="81"/>
                    <a:pt x="122" y="81"/>
                    <a:pt x="122" y="81"/>
                  </a:cubicBezTo>
                  <a:cubicBezTo>
                    <a:pt x="123" y="81"/>
                    <a:pt x="123" y="81"/>
                    <a:pt x="123" y="81"/>
                  </a:cubicBezTo>
                  <a:cubicBezTo>
                    <a:pt x="123" y="80"/>
                    <a:pt x="123" y="80"/>
                    <a:pt x="123" y="80"/>
                  </a:cubicBezTo>
                  <a:cubicBezTo>
                    <a:pt x="124" y="80"/>
                    <a:pt x="124" y="80"/>
                    <a:pt x="124" y="80"/>
                  </a:cubicBezTo>
                  <a:cubicBezTo>
                    <a:pt x="124" y="80"/>
                    <a:pt x="124" y="80"/>
                    <a:pt x="124" y="80"/>
                  </a:cubicBezTo>
                  <a:cubicBezTo>
                    <a:pt x="125" y="80"/>
                    <a:pt x="125" y="80"/>
                    <a:pt x="125" y="80"/>
                  </a:cubicBezTo>
                  <a:cubicBezTo>
                    <a:pt x="125" y="80"/>
                    <a:pt x="125" y="80"/>
                    <a:pt x="125" y="80"/>
                  </a:cubicBezTo>
                  <a:cubicBezTo>
                    <a:pt x="126" y="80"/>
                    <a:pt x="126" y="80"/>
                    <a:pt x="126" y="80"/>
                  </a:cubicBezTo>
                  <a:cubicBezTo>
                    <a:pt x="126" y="80"/>
                    <a:pt x="126" y="80"/>
                    <a:pt x="126" y="80"/>
                  </a:cubicBezTo>
                  <a:cubicBezTo>
                    <a:pt x="125" y="80"/>
                    <a:pt x="125" y="80"/>
                    <a:pt x="125" y="80"/>
                  </a:cubicBezTo>
                  <a:cubicBezTo>
                    <a:pt x="125" y="81"/>
                    <a:pt x="125" y="81"/>
                    <a:pt x="125" y="81"/>
                  </a:cubicBezTo>
                  <a:cubicBezTo>
                    <a:pt x="126" y="81"/>
                    <a:pt x="126" y="81"/>
                    <a:pt x="126" y="81"/>
                  </a:cubicBezTo>
                  <a:cubicBezTo>
                    <a:pt x="126" y="81"/>
                    <a:pt x="126" y="81"/>
                    <a:pt x="126" y="81"/>
                  </a:cubicBezTo>
                  <a:cubicBezTo>
                    <a:pt x="127" y="81"/>
                    <a:pt x="127" y="81"/>
                    <a:pt x="127" y="81"/>
                  </a:cubicBezTo>
                  <a:cubicBezTo>
                    <a:pt x="127" y="81"/>
                    <a:pt x="127" y="81"/>
                    <a:pt x="127" y="81"/>
                  </a:cubicBezTo>
                  <a:cubicBezTo>
                    <a:pt x="127" y="81"/>
                    <a:pt x="127" y="81"/>
                    <a:pt x="127" y="81"/>
                  </a:cubicBezTo>
                  <a:cubicBezTo>
                    <a:pt x="127" y="82"/>
                    <a:pt x="127" y="82"/>
                    <a:pt x="127" y="82"/>
                  </a:cubicBezTo>
                  <a:cubicBezTo>
                    <a:pt x="127" y="82"/>
                    <a:pt x="127" y="82"/>
                    <a:pt x="127" y="82"/>
                  </a:cubicBezTo>
                  <a:cubicBezTo>
                    <a:pt x="127" y="83"/>
                    <a:pt x="127" y="83"/>
                    <a:pt x="127" y="83"/>
                  </a:cubicBezTo>
                  <a:cubicBezTo>
                    <a:pt x="127" y="83"/>
                    <a:pt x="127" y="83"/>
                    <a:pt x="127" y="83"/>
                  </a:cubicBezTo>
                  <a:cubicBezTo>
                    <a:pt x="127" y="83"/>
                    <a:pt x="127" y="83"/>
                    <a:pt x="127" y="83"/>
                  </a:cubicBezTo>
                  <a:cubicBezTo>
                    <a:pt x="128" y="83"/>
                    <a:pt x="128" y="83"/>
                    <a:pt x="128" y="83"/>
                  </a:cubicBezTo>
                  <a:cubicBezTo>
                    <a:pt x="128" y="84"/>
                    <a:pt x="128" y="84"/>
                    <a:pt x="128" y="84"/>
                  </a:cubicBezTo>
                  <a:cubicBezTo>
                    <a:pt x="129" y="84"/>
                    <a:pt x="129" y="84"/>
                    <a:pt x="129" y="84"/>
                  </a:cubicBezTo>
                  <a:cubicBezTo>
                    <a:pt x="130" y="84"/>
                    <a:pt x="130" y="84"/>
                    <a:pt x="130" y="84"/>
                  </a:cubicBezTo>
                  <a:cubicBezTo>
                    <a:pt x="132" y="84"/>
                    <a:pt x="132" y="84"/>
                    <a:pt x="132" y="84"/>
                  </a:cubicBezTo>
                  <a:cubicBezTo>
                    <a:pt x="130" y="83"/>
                    <a:pt x="130" y="83"/>
                    <a:pt x="130" y="83"/>
                  </a:cubicBezTo>
                  <a:cubicBezTo>
                    <a:pt x="130" y="82"/>
                    <a:pt x="130" y="82"/>
                    <a:pt x="130" y="82"/>
                  </a:cubicBezTo>
                  <a:cubicBezTo>
                    <a:pt x="130" y="80"/>
                    <a:pt x="130" y="80"/>
                    <a:pt x="130" y="80"/>
                  </a:cubicBezTo>
                  <a:cubicBezTo>
                    <a:pt x="130" y="79"/>
                    <a:pt x="130" y="79"/>
                    <a:pt x="130" y="79"/>
                  </a:cubicBezTo>
                  <a:cubicBezTo>
                    <a:pt x="130" y="78"/>
                    <a:pt x="130" y="78"/>
                    <a:pt x="130" y="78"/>
                  </a:cubicBezTo>
                  <a:cubicBezTo>
                    <a:pt x="130" y="77"/>
                    <a:pt x="130" y="77"/>
                    <a:pt x="130" y="77"/>
                  </a:cubicBezTo>
                  <a:cubicBezTo>
                    <a:pt x="129" y="76"/>
                    <a:pt x="129" y="76"/>
                    <a:pt x="129" y="76"/>
                  </a:cubicBezTo>
                  <a:cubicBezTo>
                    <a:pt x="127" y="76"/>
                    <a:pt x="127" y="76"/>
                    <a:pt x="127" y="76"/>
                  </a:cubicBezTo>
                  <a:cubicBezTo>
                    <a:pt x="127" y="76"/>
                    <a:pt x="127" y="76"/>
                    <a:pt x="127" y="76"/>
                  </a:cubicBezTo>
                  <a:cubicBezTo>
                    <a:pt x="125" y="77"/>
                    <a:pt x="125" y="77"/>
                    <a:pt x="125" y="77"/>
                  </a:cubicBezTo>
                  <a:cubicBezTo>
                    <a:pt x="124" y="75"/>
                    <a:pt x="124" y="75"/>
                    <a:pt x="124" y="75"/>
                  </a:cubicBezTo>
                  <a:cubicBezTo>
                    <a:pt x="123" y="74"/>
                    <a:pt x="123" y="74"/>
                    <a:pt x="123" y="74"/>
                  </a:cubicBezTo>
                  <a:cubicBezTo>
                    <a:pt x="122" y="73"/>
                    <a:pt x="122" y="73"/>
                    <a:pt x="122" y="73"/>
                  </a:cubicBezTo>
                  <a:cubicBezTo>
                    <a:pt x="121" y="72"/>
                    <a:pt x="121" y="72"/>
                    <a:pt x="121" y="72"/>
                  </a:cubicBezTo>
                  <a:cubicBezTo>
                    <a:pt x="121" y="71"/>
                    <a:pt x="121" y="71"/>
                    <a:pt x="121" y="71"/>
                  </a:cubicBezTo>
                  <a:cubicBezTo>
                    <a:pt x="121" y="70"/>
                    <a:pt x="121" y="70"/>
                    <a:pt x="121" y="70"/>
                  </a:cubicBezTo>
                  <a:cubicBezTo>
                    <a:pt x="121" y="70"/>
                    <a:pt x="121" y="70"/>
                    <a:pt x="121" y="70"/>
                  </a:cubicBezTo>
                  <a:cubicBezTo>
                    <a:pt x="121" y="68"/>
                    <a:pt x="121" y="68"/>
                    <a:pt x="121" y="68"/>
                  </a:cubicBezTo>
                  <a:cubicBezTo>
                    <a:pt x="120" y="67"/>
                    <a:pt x="120" y="67"/>
                    <a:pt x="120" y="67"/>
                  </a:cubicBezTo>
                  <a:cubicBezTo>
                    <a:pt x="120" y="66"/>
                    <a:pt x="120" y="66"/>
                    <a:pt x="120" y="66"/>
                  </a:cubicBezTo>
                  <a:cubicBezTo>
                    <a:pt x="119" y="64"/>
                    <a:pt x="119" y="64"/>
                    <a:pt x="119" y="64"/>
                  </a:cubicBezTo>
                  <a:cubicBezTo>
                    <a:pt x="119" y="63"/>
                    <a:pt x="119" y="63"/>
                    <a:pt x="119" y="63"/>
                  </a:cubicBezTo>
                  <a:cubicBezTo>
                    <a:pt x="118" y="63"/>
                    <a:pt x="118" y="63"/>
                    <a:pt x="118" y="63"/>
                  </a:cubicBezTo>
                  <a:cubicBezTo>
                    <a:pt x="118" y="62"/>
                    <a:pt x="118" y="62"/>
                    <a:pt x="118" y="62"/>
                  </a:cubicBezTo>
                  <a:cubicBezTo>
                    <a:pt x="116" y="61"/>
                    <a:pt x="116" y="61"/>
                    <a:pt x="116" y="61"/>
                  </a:cubicBezTo>
                  <a:cubicBezTo>
                    <a:pt x="116" y="61"/>
                    <a:pt x="116" y="61"/>
                    <a:pt x="116" y="61"/>
                  </a:cubicBezTo>
                  <a:cubicBezTo>
                    <a:pt x="116" y="60"/>
                    <a:pt x="116" y="60"/>
                    <a:pt x="116" y="60"/>
                  </a:cubicBezTo>
                  <a:cubicBezTo>
                    <a:pt x="115" y="60"/>
                    <a:pt x="115" y="60"/>
                    <a:pt x="115" y="60"/>
                  </a:cubicBezTo>
                  <a:cubicBezTo>
                    <a:pt x="113" y="59"/>
                    <a:pt x="113" y="59"/>
                    <a:pt x="113" y="59"/>
                  </a:cubicBezTo>
                  <a:cubicBezTo>
                    <a:pt x="113" y="59"/>
                    <a:pt x="113" y="59"/>
                    <a:pt x="113" y="59"/>
                  </a:cubicBezTo>
                  <a:cubicBezTo>
                    <a:pt x="112" y="58"/>
                    <a:pt x="112" y="58"/>
                    <a:pt x="112" y="58"/>
                  </a:cubicBezTo>
                  <a:cubicBezTo>
                    <a:pt x="111" y="57"/>
                    <a:pt x="111" y="57"/>
                    <a:pt x="111" y="57"/>
                  </a:cubicBezTo>
                  <a:cubicBezTo>
                    <a:pt x="111" y="55"/>
                    <a:pt x="111" y="55"/>
                    <a:pt x="111" y="55"/>
                  </a:cubicBezTo>
                  <a:cubicBezTo>
                    <a:pt x="110" y="55"/>
                    <a:pt x="110" y="55"/>
                    <a:pt x="110" y="55"/>
                  </a:cubicBezTo>
                  <a:cubicBezTo>
                    <a:pt x="109" y="54"/>
                    <a:pt x="109" y="54"/>
                    <a:pt x="109" y="54"/>
                  </a:cubicBezTo>
                  <a:cubicBezTo>
                    <a:pt x="108" y="52"/>
                    <a:pt x="108" y="52"/>
                    <a:pt x="108" y="52"/>
                  </a:cubicBezTo>
                  <a:cubicBezTo>
                    <a:pt x="106" y="52"/>
                    <a:pt x="106" y="52"/>
                    <a:pt x="106" y="52"/>
                  </a:cubicBezTo>
                  <a:cubicBezTo>
                    <a:pt x="105" y="52"/>
                    <a:pt x="105" y="52"/>
                    <a:pt x="105" y="52"/>
                  </a:cubicBezTo>
                  <a:cubicBezTo>
                    <a:pt x="104" y="52"/>
                    <a:pt x="104" y="52"/>
                    <a:pt x="104" y="52"/>
                  </a:cubicBezTo>
                  <a:cubicBezTo>
                    <a:pt x="102" y="51"/>
                    <a:pt x="102" y="51"/>
                    <a:pt x="102" y="51"/>
                  </a:cubicBezTo>
                  <a:cubicBezTo>
                    <a:pt x="101" y="51"/>
                    <a:pt x="101" y="51"/>
                    <a:pt x="101" y="51"/>
                  </a:cubicBezTo>
                  <a:cubicBezTo>
                    <a:pt x="100" y="50"/>
                    <a:pt x="100" y="50"/>
                    <a:pt x="100" y="50"/>
                  </a:cubicBezTo>
                  <a:cubicBezTo>
                    <a:pt x="101" y="46"/>
                    <a:pt x="103" y="49"/>
                    <a:pt x="102" y="45"/>
                  </a:cubicBezTo>
                  <a:cubicBezTo>
                    <a:pt x="102" y="44"/>
                    <a:pt x="102" y="44"/>
                    <a:pt x="102" y="44"/>
                  </a:cubicBezTo>
                  <a:cubicBezTo>
                    <a:pt x="103" y="44"/>
                    <a:pt x="103" y="44"/>
                    <a:pt x="103" y="44"/>
                  </a:cubicBezTo>
                  <a:cubicBezTo>
                    <a:pt x="104" y="44"/>
                    <a:pt x="104" y="44"/>
                    <a:pt x="104" y="44"/>
                  </a:cubicBezTo>
                  <a:cubicBezTo>
                    <a:pt x="105" y="44"/>
                    <a:pt x="105" y="44"/>
                    <a:pt x="105" y="44"/>
                  </a:cubicBezTo>
                  <a:cubicBezTo>
                    <a:pt x="107" y="44"/>
                    <a:pt x="107" y="44"/>
                    <a:pt x="107" y="44"/>
                  </a:cubicBezTo>
                  <a:cubicBezTo>
                    <a:pt x="108" y="45"/>
                    <a:pt x="108" y="45"/>
                    <a:pt x="108" y="45"/>
                  </a:cubicBezTo>
                  <a:cubicBezTo>
                    <a:pt x="108" y="45"/>
                    <a:pt x="108" y="45"/>
                    <a:pt x="108" y="45"/>
                  </a:cubicBezTo>
                  <a:cubicBezTo>
                    <a:pt x="109" y="44"/>
                    <a:pt x="109" y="44"/>
                    <a:pt x="109" y="44"/>
                  </a:cubicBezTo>
                  <a:cubicBezTo>
                    <a:pt x="110" y="43"/>
                    <a:pt x="110" y="43"/>
                    <a:pt x="110" y="43"/>
                  </a:cubicBezTo>
                  <a:cubicBezTo>
                    <a:pt x="111" y="42"/>
                    <a:pt x="111" y="42"/>
                    <a:pt x="111" y="42"/>
                  </a:cubicBezTo>
                  <a:cubicBezTo>
                    <a:pt x="111" y="40"/>
                    <a:pt x="111" y="40"/>
                    <a:pt x="111" y="40"/>
                  </a:cubicBezTo>
                  <a:cubicBezTo>
                    <a:pt x="112" y="37"/>
                    <a:pt x="111" y="34"/>
                    <a:pt x="111" y="32"/>
                  </a:cubicBezTo>
                  <a:cubicBezTo>
                    <a:pt x="111" y="30"/>
                    <a:pt x="111" y="30"/>
                    <a:pt x="111" y="30"/>
                  </a:cubicBezTo>
                  <a:cubicBezTo>
                    <a:pt x="111" y="29"/>
                    <a:pt x="111" y="29"/>
                    <a:pt x="111" y="29"/>
                  </a:cubicBezTo>
                  <a:cubicBezTo>
                    <a:pt x="112" y="27"/>
                    <a:pt x="112" y="27"/>
                    <a:pt x="112" y="27"/>
                  </a:cubicBezTo>
                  <a:cubicBezTo>
                    <a:pt x="112" y="27"/>
                    <a:pt x="112" y="27"/>
                    <a:pt x="112" y="27"/>
                  </a:cubicBezTo>
                  <a:cubicBezTo>
                    <a:pt x="113" y="26"/>
                    <a:pt x="113" y="26"/>
                    <a:pt x="113" y="26"/>
                  </a:cubicBezTo>
                  <a:cubicBezTo>
                    <a:pt x="113" y="24"/>
                    <a:pt x="113" y="24"/>
                    <a:pt x="113" y="24"/>
                  </a:cubicBezTo>
                  <a:cubicBezTo>
                    <a:pt x="113" y="23"/>
                    <a:pt x="113" y="23"/>
                    <a:pt x="113" y="23"/>
                  </a:cubicBezTo>
                  <a:cubicBezTo>
                    <a:pt x="113" y="23"/>
                    <a:pt x="113" y="23"/>
                    <a:pt x="113" y="23"/>
                  </a:cubicBezTo>
                  <a:cubicBezTo>
                    <a:pt x="112" y="23"/>
                    <a:pt x="111" y="22"/>
                    <a:pt x="111" y="22"/>
                  </a:cubicBezTo>
                  <a:lnTo>
                    <a:pt x="110" y="21"/>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7" name="Freeform 7">
              <a:extLst>
                <a:ext uri="{FF2B5EF4-FFF2-40B4-BE49-F238E27FC236}">
                  <a16:creationId xmlns:a16="http://schemas.microsoft.com/office/drawing/2014/main" id="{A5B77DAD-9C3F-46C8-A7C2-608E2D24A95F}"/>
                </a:ext>
              </a:extLst>
            </p:cNvPr>
            <p:cNvSpPr>
              <a:spLocks/>
            </p:cNvSpPr>
            <p:nvPr/>
          </p:nvSpPr>
          <p:spPr bwMode="auto">
            <a:xfrm>
              <a:off x="5794645" y="2522399"/>
              <a:ext cx="906073" cy="815100"/>
            </a:xfrm>
            <a:custGeom>
              <a:avLst/>
              <a:gdLst>
                <a:gd name="T0" fmla="*/ 162 w 167"/>
                <a:gd name="T1" fmla="*/ 50 h 147"/>
                <a:gd name="T2" fmla="*/ 155 w 167"/>
                <a:gd name="T3" fmla="*/ 46 h 147"/>
                <a:gd name="T4" fmla="*/ 151 w 167"/>
                <a:gd name="T5" fmla="*/ 32 h 147"/>
                <a:gd name="T6" fmla="*/ 150 w 167"/>
                <a:gd name="T7" fmla="*/ 25 h 147"/>
                <a:gd name="T8" fmla="*/ 150 w 167"/>
                <a:gd name="T9" fmla="*/ 21 h 147"/>
                <a:gd name="T10" fmla="*/ 147 w 167"/>
                <a:gd name="T11" fmla="*/ 17 h 147"/>
                <a:gd name="T12" fmla="*/ 146 w 167"/>
                <a:gd name="T13" fmla="*/ 11 h 147"/>
                <a:gd name="T14" fmla="*/ 140 w 167"/>
                <a:gd name="T15" fmla="*/ 7 h 147"/>
                <a:gd name="T16" fmla="*/ 134 w 167"/>
                <a:gd name="T17" fmla="*/ 3 h 147"/>
                <a:gd name="T18" fmla="*/ 131 w 167"/>
                <a:gd name="T19" fmla="*/ 3 h 147"/>
                <a:gd name="T20" fmla="*/ 126 w 167"/>
                <a:gd name="T21" fmla="*/ 6 h 147"/>
                <a:gd name="T22" fmla="*/ 121 w 167"/>
                <a:gd name="T23" fmla="*/ 11 h 147"/>
                <a:gd name="T24" fmla="*/ 118 w 167"/>
                <a:gd name="T25" fmla="*/ 16 h 147"/>
                <a:gd name="T26" fmla="*/ 112 w 167"/>
                <a:gd name="T27" fmla="*/ 15 h 147"/>
                <a:gd name="T28" fmla="*/ 93 w 167"/>
                <a:gd name="T29" fmla="*/ 12 h 147"/>
                <a:gd name="T30" fmla="*/ 91 w 167"/>
                <a:gd name="T31" fmla="*/ 14 h 147"/>
                <a:gd name="T32" fmla="*/ 20 w 167"/>
                <a:gd name="T33" fmla="*/ 37 h 147"/>
                <a:gd name="T34" fmla="*/ 15 w 167"/>
                <a:gd name="T35" fmla="*/ 83 h 147"/>
                <a:gd name="T36" fmla="*/ 8 w 167"/>
                <a:gd name="T37" fmla="*/ 93 h 147"/>
                <a:gd name="T38" fmla="*/ 6 w 167"/>
                <a:gd name="T39" fmla="*/ 98 h 147"/>
                <a:gd name="T40" fmla="*/ 3 w 167"/>
                <a:gd name="T41" fmla="*/ 102 h 147"/>
                <a:gd name="T42" fmla="*/ 4 w 167"/>
                <a:gd name="T43" fmla="*/ 108 h 147"/>
                <a:gd name="T44" fmla="*/ 0 w 167"/>
                <a:gd name="T45" fmla="*/ 114 h 147"/>
                <a:gd name="T46" fmla="*/ 4 w 167"/>
                <a:gd name="T47" fmla="*/ 115 h 147"/>
                <a:gd name="T48" fmla="*/ 7 w 167"/>
                <a:gd name="T49" fmla="*/ 121 h 147"/>
                <a:gd name="T50" fmla="*/ 12 w 167"/>
                <a:gd name="T51" fmla="*/ 131 h 147"/>
                <a:gd name="T52" fmla="*/ 14 w 167"/>
                <a:gd name="T53" fmla="*/ 137 h 147"/>
                <a:gd name="T54" fmla="*/ 18 w 167"/>
                <a:gd name="T55" fmla="*/ 143 h 147"/>
                <a:gd name="T56" fmla="*/ 21 w 167"/>
                <a:gd name="T57" fmla="*/ 145 h 147"/>
                <a:gd name="T58" fmla="*/ 23 w 167"/>
                <a:gd name="T59" fmla="*/ 144 h 147"/>
                <a:gd name="T60" fmla="*/ 26 w 167"/>
                <a:gd name="T61" fmla="*/ 144 h 147"/>
                <a:gd name="T62" fmla="*/ 28 w 167"/>
                <a:gd name="T63" fmla="*/ 143 h 147"/>
                <a:gd name="T64" fmla="*/ 31 w 167"/>
                <a:gd name="T65" fmla="*/ 140 h 147"/>
                <a:gd name="T66" fmla="*/ 32 w 167"/>
                <a:gd name="T67" fmla="*/ 138 h 147"/>
                <a:gd name="T68" fmla="*/ 35 w 167"/>
                <a:gd name="T69" fmla="*/ 137 h 147"/>
                <a:gd name="T70" fmla="*/ 40 w 167"/>
                <a:gd name="T71" fmla="*/ 137 h 147"/>
                <a:gd name="T72" fmla="*/ 44 w 167"/>
                <a:gd name="T73" fmla="*/ 142 h 147"/>
                <a:gd name="T74" fmla="*/ 52 w 167"/>
                <a:gd name="T75" fmla="*/ 145 h 147"/>
                <a:gd name="T76" fmla="*/ 61 w 167"/>
                <a:gd name="T77" fmla="*/ 138 h 147"/>
                <a:gd name="T78" fmla="*/ 75 w 167"/>
                <a:gd name="T79" fmla="*/ 143 h 147"/>
                <a:gd name="T80" fmla="*/ 94 w 167"/>
                <a:gd name="T81" fmla="*/ 142 h 147"/>
                <a:gd name="T82" fmla="*/ 106 w 167"/>
                <a:gd name="T83" fmla="*/ 134 h 147"/>
                <a:gd name="T84" fmla="*/ 111 w 167"/>
                <a:gd name="T85" fmla="*/ 120 h 147"/>
                <a:gd name="T86" fmla="*/ 114 w 167"/>
                <a:gd name="T87" fmla="*/ 115 h 147"/>
                <a:gd name="T88" fmla="*/ 121 w 167"/>
                <a:gd name="T89" fmla="*/ 115 h 147"/>
                <a:gd name="T90" fmla="*/ 120 w 167"/>
                <a:gd name="T91" fmla="*/ 123 h 147"/>
                <a:gd name="T92" fmla="*/ 125 w 167"/>
                <a:gd name="T93" fmla="*/ 133 h 147"/>
                <a:gd name="T94" fmla="*/ 129 w 167"/>
                <a:gd name="T95" fmla="*/ 135 h 147"/>
                <a:gd name="T96" fmla="*/ 134 w 167"/>
                <a:gd name="T97" fmla="*/ 134 h 147"/>
                <a:gd name="T98" fmla="*/ 136 w 167"/>
                <a:gd name="T99" fmla="*/ 128 h 147"/>
                <a:gd name="T100" fmla="*/ 137 w 167"/>
                <a:gd name="T101" fmla="*/ 124 h 147"/>
                <a:gd name="T102" fmla="*/ 139 w 167"/>
                <a:gd name="T103" fmla="*/ 118 h 147"/>
                <a:gd name="T104" fmla="*/ 142 w 167"/>
                <a:gd name="T105" fmla="*/ 112 h 147"/>
                <a:gd name="T106" fmla="*/ 147 w 167"/>
                <a:gd name="T107" fmla="*/ 112 h 147"/>
                <a:gd name="T108" fmla="*/ 150 w 167"/>
                <a:gd name="T109" fmla="*/ 95 h 147"/>
                <a:gd name="T110" fmla="*/ 148 w 167"/>
                <a:gd name="T111" fmla="*/ 85 h 147"/>
                <a:gd name="T112" fmla="*/ 150 w 167"/>
                <a:gd name="T113" fmla="*/ 82 h 147"/>
                <a:gd name="T114" fmla="*/ 152 w 167"/>
                <a:gd name="T115" fmla="*/ 75 h 147"/>
                <a:gd name="T116" fmla="*/ 152 w 167"/>
                <a:gd name="T117" fmla="*/ 69 h 147"/>
                <a:gd name="T118" fmla="*/ 155 w 167"/>
                <a:gd name="T119" fmla="*/ 65 h 147"/>
                <a:gd name="T120" fmla="*/ 158 w 167"/>
                <a:gd name="T121" fmla="*/ 61 h 147"/>
                <a:gd name="T122" fmla="*/ 165 w 167"/>
                <a:gd name="T123" fmla="*/ 58 h 147"/>
                <a:gd name="T124" fmla="*/ 166 w 167"/>
                <a:gd name="T125" fmla="*/ 52 h 1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7"/>
                <a:gd name="T190" fmla="*/ 0 h 147"/>
                <a:gd name="T191" fmla="*/ 167 w 167"/>
                <a:gd name="T192" fmla="*/ 147 h 1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7" h="147">
                  <a:moveTo>
                    <a:pt x="166" y="52"/>
                  </a:moveTo>
                  <a:cubicBezTo>
                    <a:pt x="165" y="51"/>
                    <a:pt x="165" y="51"/>
                    <a:pt x="165" y="51"/>
                  </a:cubicBezTo>
                  <a:cubicBezTo>
                    <a:pt x="164" y="51"/>
                    <a:pt x="164" y="51"/>
                    <a:pt x="164" y="51"/>
                  </a:cubicBezTo>
                  <a:cubicBezTo>
                    <a:pt x="163" y="51"/>
                    <a:pt x="163" y="51"/>
                    <a:pt x="163" y="51"/>
                  </a:cubicBezTo>
                  <a:cubicBezTo>
                    <a:pt x="162" y="50"/>
                    <a:pt x="162" y="50"/>
                    <a:pt x="162" y="50"/>
                  </a:cubicBezTo>
                  <a:cubicBezTo>
                    <a:pt x="161" y="49"/>
                    <a:pt x="161" y="49"/>
                    <a:pt x="161" y="49"/>
                  </a:cubicBezTo>
                  <a:cubicBezTo>
                    <a:pt x="160" y="48"/>
                    <a:pt x="160" y="48"/>
                    <a:pt x="160" y="48"/>
                  </a:cubicBezTo>
                  <a:cubicBezTo>
                    <a:pt x="158" y="46"/>
                    <a:pt x="158" y="46"/>
                    <a:pt x="158" y="46"/>
                  </a:cubicBezTo>
                  <a:cubicBezTo>
                    <a:pt x="157" y="46"/>
                    <a:pt x="157" y="46"/>
                    <a:pt x="157" y="46"/>
                  </a:cubicBezTo>
                  <a:cubicBezTo>
                    <a:pt x="155" y="46"/>
                    <a:pt x="155" y="46"/>
                    <a:pt x="155" y="46"/>
                  </a:cubicBezTo>
                  <a:cubicBezTo>
                    <a:pt x="153" y="43"/>
                    <a:pt x="153" y="39"/>
                    <a:pt x="152" y="36"/>
                  </a:cubicBezTo>
                  <a:cubicBezTo>
                    <a:pt x="152" y="35"/>
                    <a:pt x="152" y="35"/>
                    <a:pt x="152" y="35"/>
                  </a:cubicBezTo>
                  <a:cubicBezTo>
                    <a:pt x="152" y="34"/>
                    <a:pt x="152" y="34"/>
                    <a:pt x="152" y="34"/>
                  </a:cubicBezTo>
                  <a:cubicBezTo>
                    <a:pt x="151" y="33"/>
                    <a:pt x="151" y="33"/>
                    <a:pt x="151" y="33"/>
                  </a:cubicBezTo>
                  <a:cubicBezTo>
                    <a:pt x="151" y="32"/>
                    <a:pt x="151" y="32"/>
                    <a:pt x="151" y="32"/>
                  </a:cubicBezTo>
                  <a:cubicBezTo>
                    <a:pt x="151" y="30"/>
                    <a:pt x="151" y="30"/>
                    <a:pt x="151" y="30"/>
                  </a:cubicBezTo>
                  <a:cubicBezTo>
                    <a:pt x="151" y="29"/>
                    <a:pt x="151" y="29"/>
                    <a:pt x="151" y="29"/>
                  </a:cubicBezTo>
                  <a:cubicBezTo>
                    <a:pt x="151" y="28"/>
                    <a:pt x="151" y="28"/>
                    <a:pt x="151" y="28"/>
                  </a:cubicBezTo>
                  <a:cubicBezTo>
                    <a:pt x="151" y="27"/>
                    <a:pt x="151" y="27"/>
                    <a:pt x="151" y="27"/>
                  </a:cubicBezTo>
                  <a:cubicBezTo>
                    <a:pt x="150" y="25"/>
                    <a:pt x="150" y="25"/>
                    <a:pt x="150" y="25"/>
                  </a:cubicBezTo>
                  <a:cubicBezTo>
                    <a:pt x="150" y="24"/>
                    <a:pt x="150" y="24"/>
                    <a:pt x="150" y="24"/>
                  </a:cubicBezTo>
                  <a:cubicBezTo>
                    <a:pt x="150" y="22"/>
                    <a:pt x="150" y="22"/>
                    <a:pt x="150" y="22"/>
                  </a:cubicBezTo>
                  <a:cubicBezTo>
                    <a:pt x="149" y="21"/>
                    <a:pt x="149" y="21"/>
                    <a:pt x="149" y="21"/>
                  </a:cubicBezTo>
                  <a:cubicBezTo>
                    <a:pt x="149" y="20"/>
                    <a:pt x="149" y="20"/>
                    <a:pt x="149" y="20"/>
                  </a:cubicBezTo>
                  <a:cubicBezTo>
                    <a:pt x="150" y="21"/>
                    <a:pt x="150" y="21"/>
                    <a:pt x="150" y="21"/>
                  </a:cubicBezTo>
                  <a:cubicBezTo>
                    <a:pt x="151" y="22"/>
                    <a:pt x="151" y="22"/>
                    <a:pt x="151" y="22"/>
                  </a:cubicBezTo>
                  <a:cubicBezTo>
                    <a:pt x="150" y="20"/>
                    <a:pt x="150" y="20"/>
                    <a:pt x="150" y="20"/>
                  </a:cubicBezTo>
                  <a:cubicBezTo>
                    <a:pt x="149" y="19"/>
                    <a:pt x="149" y="19"/>
                    <a:pt x="149" y="19"/>
                  </a:cubicBezTo>
                  <a:cubicBezTo>
                    <a:pt x="148" y="18"/>
                    <a:pt x="148" y="18"/>
                    <a:pt x="148" y="18"/>
                  </a:cubicBezTo>
                  <a:cubicBezTo>
                    <a:pt x="147" y="17"/>
                    <a:pt x="147" y="17"/>
                    <a:pt x="147" y="17"/>
                  </a:cubicBezTo>
                  <a:cubicBezTo>
                    <a:pt x="147" y="15"/>
                    <a:pt x="147" y="15"/>
                    <a:pt x="147" y="15"/>
                  </a:cubicBezTo>
                  <a:cubicBezTo>
                    <a:pt x="146" y="14"/>
                    <a:pt x="146" y="14"/>
                    <a:pt x="146" y="14"/>
                  </a:cubicBezTo>
                  <a:cubicBezTo>
                    <a:pt x="146" y="13"/>
                    <a:pt x="146" y="13"/>
                    <a:pt x="146" y="13"/>
                  </a:cubicBezTo>
                  <a:cubicBezTo>
                    <a:pt x="146" y="12"/>
                    <a:pt x="146" y="12"/>
                    <a:pt x="146" y="12"/>
                  </a:cubicBezTo>
                  <a:cubicBezTo>
                    <a:pt x="146" y="11"/>
                    <a:pt x="146" y="11"/>
                    <a:pt x="146" y="11"/>
                  </a:cubicBezTo>
                  <a:cubicBezTo>
                    <a:pt x="145" y="10"/>
                    <a:pt x="145" y="10"/>
                    <a:pt x="145" y="10"/>
                  </a:cubicBezTo>
                  <a:cubicBezTo>
                    <a:pt x="144" y="10"/>
                    <a:pt x="144" y="10"/>
                    <a:pt x="144" y="10"/>
                  </a:cubicBezTo>
                  <a:cubicBezTo>
                    <a:pt x="142" y="9"/>
                    <a:pt x="142" y="9"/>
                    <a:pt x="142" y="9"/>
                  </a:cubicBezTo>
                  <a:cubicBezTo>
                    <a:pt x="141" y="8"/>
                    <a:pt x="141" y="8"/>
                    <a:pt x="141" y="8"/>
                  </a:cubicBezTo>
                  <a:cubicBezTo>
                    <a:pt x="140" y="7"/>
                    <a:pt x="140" y="7"/>
                    <a:pt x="140" y="7"/>
                  </a:cubicBezTo>
                  <a:cubicBezTo>
                    <a:pt x="139" y="5"/>
                    <a:pt x="139" y="5"/>
                    <a:pt x="139" y="5"/>
                  </a:cubicBezTo>
                  <a:cubicBezTo>
                    <a:pt x="138" y="5"/>
                    <a:pt x="138" y="5"/>
                    <a:pt x="138" y="5"/>
                  </a:cubicBezTo>
                  <a:cubicBezTo>
                    <a:pt x="136" y="5"/>
                    <a:pt x="136" y="5"/>
                    <a:pt x="136" y="5"/>
                  </a:cubicBezTo>
                  <a:cubicBezTo>
                    <a:pt x="135" y="4"/>
                    <a:pt x="135" y="4"/>
                    <a:pt x="135" y="4"/>
                  </a:cubicBezTo>
                  <a:cubicBezTo>
                    <a:pt x="134" y="3"/>
                    <a:pt x="134" y="3"/>
                    <a:pt x="134" y="3"/>
                  </a:cubicBezTo>
                  <a:cubicBezTo>
                    <a:pt x="133" y="2"/>
                    <a:pt x="133" y="2"/>
                    <a:pt x="133" y="2"/>
                  </a:cubicBezTo>
                  <a:cubicBezTo>
                    <a:pt x="132" y="0"/>
                    <a:pt x="132" y="0"/>
                    <a:pt x="132" y="0"/>
                  </a:cubicBezTo>
                  <a:cubicBezTo>
                    <a:pt x="132" y="1"/>
                    <a:pt x="132" y="1"/>
                    <a:pt x="132" y="1"/>
                  </a:cubicBezTo>
                  <a:cubicBezTo>
                    <a:pt x="132" y="2"/>
                    <a:pt x="132" y="2"/>
                    <a:pt x="132" y="2"/>
                  </a:cubicBezTo>
                  <a:cubicBezTo>
                    <a:pt x="131" y="3"/>
                    <a:pt x="131" y="3"/>
                    <a:pt x="131" y="3"/>
                  </a:cubicBezTo>
                  <a:cubicBezTo>
                    <a:pt x="129" y="4"/>
                    <a:pt x="129" y="4"/>
                    <a:pt x="129" y="4"/>
                  </a:cubicBezTo>
                  <a:cubicBezTo>
                    <a:pt x="128" y="4"/>
                    <a:pt x="128" y="4"/>
                    <a:pt x="128" y="4"/>
                  </a:cubicBezTo>
                  <a:cubicBezTo>
                    <a:pt x="127" y="4"/>
                    <a:pt x="127" y="4"/>
                    <a:pt x="127" y="4"/>
                  </a:cubicBezTo>
                  <a:cubicBezTo>
                    <a:pt x="126" y="5"/>
                    <a:pt x="126" y="5"/>
                    <a:pt x="126" y="5"/>
                  </a:cubicBezTo>
                  <a:cubicBezTo>
                    <a:pt x="126" y="6"/>
                    <a:pt x="126" y="6"/>
                    <a:pt x="126" y="6"/>
                  </a:cubicBezTo>
                  <a:cubicBezTo>
                    <a:pt x="126" y="8"/>
                    <a:pt x="126" y="8"/>
                    <a:pt x="126" y="8"/>
                  </a:cubicBezTo>
                  <a:cubicBezTo>
                    <a:pt x="125" y="8"/>
                    <a:pt x="125" y="8"/>
                    <a:pt x="125" y="8"/>
                  </a:cubicBezTo>
                  <a:cubicBezTo>
                    <a:pt x="124" y="10"/>
                    <a:pt x="124" y="10"/>
                    <a:pt x="124" y="10"/>
                  </a:cubicBezTo>
                  <a:cubicBezTo>
                    <a:pt x="123" y="10"/>
                    <a:pt x="123" y="10"/>
                    <a:pt x="123" y="10"/>
                  </a:cubicBezTo>
                  <a:cubicBezTo>
                    <a:pt x="121" y="11"/>
                    <a:pt x="121" y="11"/>
                    <a:pt x="121" y="11"/>
                  </a:cubicBezTo>
                  <a:cubicBezTo>
                    <a:pt x="120" y="11"/>
                    <a:pt x="120" y="11"/>
                    <a:pt x="120" y="11"/>
                  </a:cubicBezTo>
                  <a:cubicBezTo>
                    <a:pt x="119" y="12"/>
                    <a:pt x="119" y="12"/>
                    <a:pt x="119" y="12"/>
                  </a:cubicBezTo>
                  <a:cubicBezTo>
                    <a:pt x="119" y="13"/>
                    <a:pt x="119" y="13"/>
                    <a:pt x="119" y="13"/>
                  </a:cubicBezTo>
                  <a:cubicBezTo>
                    <a:pt x="119" y="14"/>
                    <a:pt x="119" y="14"/>
                    <a:pt x="119" y="14"/>
                  </a:cubicBezTo>
                  <a:cubicBezTo>
                    <a:pt x="118" y="16"/>
                    <a:pt x="118" y="16"/>
                    <a:pt x="118" y="16"/>
                  </a:cubicBezTo>
                  <a:cubicBezTo>
                    <a:pt x="117" y="16"/>
                    <a:pt x="117" y="16"/>
                    <a:pt x="117" y="16"/>
                  </a:cubicBezTo>
                  <a:cubicBezTo>
                    <a:pt x="115" y="16"/>
                    <a:pt x="115" y="16"/>
                    <a:pt x="115" y="16"/>
                  </a:cubicBezTo>
                  <a:cubicBezTo>
                    <a:pt x="114" y="16"/>
                    <a:pt x="114" y="16"/>
                    <a:pt x="114" y="16"/>
                  </a:cubicBezTo>
                  <a:cubicBezTo>
                    <a:pt x="114" y="16"/>
                    <a:pt x="114" y="16"/>
                    <a:pt x="114" y="16"/>
                  </a:cubicBezTo>
                  <a:cubicBezTo>
                    <a:pt x="112" y="15"/>
                    <a:pt x="112" y="15"/>
                    <a:pt x="112" y="15"/>
                  </a:cubicBezTo>
                  <a:cubicBezTo>
                    <a:pt x="111" y="14"/>
                    <a:pt x="111" y="14"/>
                    <a:pt x="111" y="14"/>
                  </a:cubicBezTo>
                  <a:cubicBezTo>
                    <a:pt x="110" y="14"/>
                    <a:pt x="110" y="14"/>
                    <a:pt x="110" y="14"/>
                  </a:cubicBezTo>
                  <a:cubicBezTo>
                    <a:pt x="105" y="14"/>
                    <a:pt x="99" y="14"/>
                    <a:pt x="93" y="14"/>
                  </a:cubicBezTo>
                  <a:cubicBezTo>
                    <a:pt x="93" y="14"/>
                    <a:pt x="93" y="14"/>
                    <a:pt x="93" y="14"/>
                  </a:cubicBezTo>
                  <a:cubicBezTo>
                    <a:pt x="93" y="12"/>
                    <a:pt x="93" y="12"/>
                    <a:pt x="93" y="12"/>
                  </a:cubicBezTo>
                  <a:cubicBezTo>
                    <a:pt x="93" y="12"/>
                    <a:pt x="93" y="12"/>
                    <a:pt x="93" y="12"/>
                  </a:cubicBezTo>
                  <a:cubicBezTo>
                    <a:pt x="92" y="12"/>
                    <a:pt x="92" y="12"/>
                    <a:pt x="92" y="12"/>
                  </a:cubicBezTo>
                  <a:cubicBezTo>
                    <a:pt x="92" y="13"/>
                    <a:pt x="92" y="13"/>
                    <a:pt x="92" y="13"/>
                  </a:cubicBezTo>
                  <a:cubicBezTo>
                    <a:pt x="92" y="14"/>
                    <a:pt x="92" y="14"/>
                    <a:pt x="92" y="14"/>
                  </a:cubicBezTo>
                  <a:cubicBezTo>
                    <a:pt x="91" y="14"/>
                    <a:pt x="91" y="14"/>
                    <a:pt x="91" y="14"/>
                  </a:cubicBezTo>
                  <a:cubicBezTo>
                    <a:pt x="71" y="15"/>
                    <a:pt x="50" y="16"/>
                    <a:pt x="29" y="16"/>
                  </a:cubicBezTo>
                  <a:cubicBezTo>
                    <a:pt x="29" y="23"/>
                    <a:pt x="30" y="30"/>
                    <a:pt x="30" y="37"/>
                  </a:cubicBezTo>
                  <a:cubicBezTo>
                    <a:pt x="25" y="37"/>
                    <a:pt x="25" y="37"/>
                    <a:pt x="25" y="37"/>
                  </a:cubicBezTo>
                  <a:cubicBezTo>
                    <a:pt x="21" y="37"/>
                    <a:pt x="21" y="37"/>
                    <a:pt x="21" y="37"/>
                  </a:cubicBezTo>
                  <a:cubicBezTo>
                    <a:pt x="20" y="37"/>
                    <a:pt x="20" y="37"/>
                    <a:pt x="20" y="37"/>
                  </a:cubicBezTo>
                  <a:cubicBezTo>
                    <a:pt x="20" y="40"/>
                    <a:pt x="20" y="40"/>
                    <a:pt x="20" y="40"/>
                  </a:cubicBezTo>
                  <a:cubicBezTo>
                    <a:pt x="20" y="42"/>
                    <a:pt x="20" y="42"/>
                    <a:pt x="20" y="42"/>
                  </a:cubicBezTo>
                  <a:cubicBezTo>
                    <a:pt x="20" y="42"/>
                    <a:pt x="20" y="42"/>
                    <a:pt x="20" y="42"/>
                  </a:cubicBezTo>
                  <a:cubicBezTo>
                    <a:pt x="21" y="56"/>
                    <a:pt x="21" y="69"/>
                    <a:pt x="21" y="83"/>
                  </a:cubicBezTo>
                  <a:cubicBezTo>
                    <a:pt x="18" y="82"/>
                    <a:pt x="18" y="82"/>
                    <a:pt x="15" y="83"/>
                  </a:cubicBezTo>
                  <a:cubicBezTo>
                    <a:pt x="14" y="83"/>
                    <a:pt x="14" y="83"/>
                    <a:pt x="14" y="83"/>
                  </a:cubicBezTo>
                  <a:cubicBezTo>
                    <a:pt x="12" y="83"/>
                    <a:pt x="12" y="83"/>
                    <a:pt x="12" y="83"/>
                  </a:cubicBezTo>
                  <a:cubicBezTo>
                    <a:pt x="11" y="84"/>
                    <a:pt x="11" y="84"/>
                    <a:pt x="11" y="84"/>
                  </a:cubicBezTo>
                  <a:cubicBezTo>
                    <a:pt x="10" y="85"/>
                    <a:pt x="10" y="85"/>
                    <a:pt x="10" y="85"/>
                  </a:cubicBezTo>
                  <a:cubicBezTo>
                    <a:pt x="14" y="90"/>
                    <a:pt x="7" y="89"/>
                    <a:pt x="8" y="93"/>
                  </a:cubicBezTo>
                  <a:cubicBezTo>
                    <a:pt x="7" y="94"/>
                    <a:pt x="7" y="94"/>
                    <a:pt x="7" y="94"/>
                  </a:cubicBezTo>
                  <a:cubicBezTo>
                    <a:pt x="6" y="94"/>
                    <a:pt x="6" y="94"/>
                    <a:pt x="6" y="94"/>
                  </a:cubicBezTo>
                  <a:cubicBezTo>
                    <a:pt x="5" y="96"/>
                    <a:pt x="5" y="96"/>
                    <a:pt x="5" y="96"/>
                  </a:cubicBezTo>
                  <a:cubicBezTo>
                    <a:pt x="6" y="97"/>
                    <a:pt x="6" y="97"/>
                    <a:pt x="6" y="97"/>
                  </a:cubicBezTo>
                  <a:cubicBezTo>
                    <a:pt x="6" y="98"/>
                    <a:pt x="6" y="98"/>
                    <a:pt x="6" y="98"/>
                  </a:cubicBezTo>
                  <a:cubicBezTo>
                    <a:pt x="6" y="99"/>
                    <a:pt x="6" y="99"/>
                    <a:pt x="6" y="99"/>
                  </a:cubicBezTo>
                  <a:cubicBezTo>
                    <a:pt x="7" y="100"/>
                    <a:pt x="7" y="100"/>
                    <a:pt x="7" y="100"/>
                  </a:cubicBezTo>
                  <a:cubicBezTo>
                    <a:pt x="6" y="100"/>
                    <a:pt x="6" y="100"/>
                    <a:pt x="6" y="100"/>
                  </a:cubicBezTo>
                  <a:cubicBezTo>
                    <a:pt x="4" y="101"/>
                    <a:pt x="4" y="101"/>
                    <a:pt x="4" y="101"/>
                  </a:cubicBezTo>
                  <a:cubicBezTo>
                    <a:pt x="3" y="102"/>
                    <a:pt x="3" y="102"/>
                    <a:pt x="3" y="102"/>
                  </a:cubicBezTo>
                  <a:cubicBezTo>
                    <a:pt x="2" y="103"/>
                    <a:pt x="2" y="103"/>
                    <a:pt x="2" y="103"/>
                  </a:cubicBezTo>
                  <a:cubicBezTo>
                    <a:pt x="3" y="105"/>
                    <a:pt x="3" y="105"/>
                    <a:pt x="3" y="105"/>
                  </a:cubicBezTo>
                  <a:cubicBezTo>
                    <a:pt x="4" y="106"/>
                    <a:pt x="4" y="106"/>
                    <a:pt x="4" y="106"/>
                  </a:cubicBezTo>
                  <a:cubicBezTo>
                    <a:pt x="4" y="107"/>
                    <a:pt x="4" y="107"/>
                    <a:pt x="4" y="107"/>
                  </a:cubicBezTo>
                  <a:cubicBezTo>
                    <a:pt x="4" y="108"/>
                    <a:pt x="4" y="108"/>
                    <a:pt x="4" y="108"/>
                  </a:cubicBezTo>
                  <a:cubicBezTo>
                    <a:pt x="3" y="109"/>
                    <a:pt x="3" y="109"/>
                    <a:pt x="3" y="109"/>
                  </a:cubicBezTo>
                  <a:cubicBezTo>
                    <a:pt x="2" y="110"/>
                    <a:pt x="2" y="110"/>
                    <a:pt x="2" y="110"/>
                  </a:cubicBezTo>
                  <a:cubicBezTo>
                    <a:pt x="1" y="112"/>
                    <a:pt x="1" y="112"/>
                    <a:pt x="1" y="112"/>
                  </a:cubicBezTo>
                  <a:cubicBezTo>
                    <a:pt x="0" y="113"/>
                    <a:pt x="0" y="113"/>
                    <a:pt x="0" y="113"/>
                  </a:cubicBezTo>
                  <a:cubicBezTo>
                    <a:pt x="0" y="114"/>
                    <a:pt x="0" y="114"/>
                    <a:pt x="0" y="114"/>
                  </a:cubicBezTo>
                  <a:cubicBezTo>
                    <a:pt x="0" y="114"/>
                    <a:pt x="0" y="114"/>
                    <a:pt x="0" y="114"/>
                  </a:cubicBezTo>
                  <a:cubicBezTo>
                    <a:pt x="0" y="115"/>
                    <a:pt x="0" y="115"/>
                    <a:pt x="0" y="115"/>
                  </a:cubicBezTo>
                  <a:cubicBezTo>
                    <a:pt x="2" y="115"/>
                    <a:pt x="2" y="115"/>
                    <a:pt x="2" y="115"/>
                  </a:cubicBezTo>
                  <a:cubicBezTo>
                    <a:pt x="3" y="115"/>
                    <a:pt x="3" y="115"/>
                    <a:pt x="3" y="115"/>
                  </a:cubicBezTo>
                  <a:cubicBezTo>
                    <a:pt x="4" y="115"/>
                    <a:pt x="4" y="115"/>
                    <a:pt x="4" y="115"/>
                  </a:cubicBezTo>
                  <a:cubicBezTo>
                    <a:pt x="6" y="115"/>
                    <a:pt x="6" y="115"/>
                    <a:pt x="6" y="115"/>
                  </a:cubicBezTo>
                  <a:cubicBezTo>
                    <a:pt x="6" y="117"/>
                    <a:pt x="6" y="117"/>
                    <a:pt x="6" y="117"/>
                  </a:cubicBezTo>
                  <a:cubicBezTo>
                    <a:pt x="6" y="118"/>
                    <a:pt x="6" y="118"/>
                    <a:pt x="6" y="118"/>
                  </a:cubicBezTo>
                  <a:cubicBezTo>
                    <a:pt x="6" y="119"/>
                    <a:pt x="6" y="119"/>
                    <a:pt x="6" y="119"/>
                  </a:cubicBezTo>
                  <a:cubicBezTo>
                    <a:pt x="7" y="121"/>
                    <a:pt x="7" y="121"/>
                    <a:pt x="7" y="121"/>
                  </a:cubicBezTo>
                  <a:cubicBezTo>
                    <a:pt x="6" y="122"/>
                    <a:pt x="6" y="122"/>
                    <a:pt x="6" y="122"/>
                  </a:cubicBezTo>
                  <a:cubicBezTo>
                    <a:pt x="8" y="121"/>
                    <a:pt x="8" y="121"/>
                    <a:pt x="8" y="121"/>
                  </a:cubicBezTo>
                  <a:cubicBezTo>
                    <a:pt x="8" y="125"/>
                    <a:pt x="6" y="127"/>
                    <a:pt x="12" y="129"/>
                  </a:cubicBezTo>
                  <a:cubicBezTo>
                    <a:pt x="12" y="130"/>
                    <a:pt x="12" y="130"/>
                    <a:pt x="12" y="130"/>
                  </a:cubicBezTo>
                  <a:cubicBezTo>
                    <a:pt x="12" y="131"/>
                    <a:pt x="12" y="131"/>
                    <a:pt x="12" y="131"/>
                  </a:cubicBezTo>
                  <a:cubicBezTo>
                    <a:pt x="11" y="133"/>
                    <a:pt x="11" y="133"/>
                    <a:pt x="11" y="133"/>
                  </a:cubicBezTo>
                  <a:cubicBezTo>
                    <a:pt x="11" y="134"/>
                    <a:pt x="11" y="134"/>
                    <a:pt x="11" y="134"/>
                  </a:cubicBezTo>
                  <a:cubicBezTo>
                    <a:pt x="12" y="135"/>
                    <a:pt x="12" y="135"/>
                    <a:pt x="12" y="135"/>
                  </a:cubicBezTo>
                  <a:cubicBezTo>
                    <a:pt x="13" y="136"/>
                    <a:pt x="13" y="136"/>
                    <a:pt x="13" y="136"/>
                  </a:cubicBezTo>
                  <a:cubicBezTo>
                    <a:pt x="14" y="137"/>
                    <a:pt x="14" y="137"/>
                    <a:pt x="14" y="137"/>
                  </a:cubicBezTo>
                  <a:cubicBezTo>
                    <a:pt x="15" y="138"/>
                    <a:pt x="15" y="138"/>
                    <a:pt x="15" y="138"/>
                  </a:cubicBezTo>
                  <a:cubicBezTo>
                    <a:pt x="15" y="138"/>
                    <a:pt x="15" y="138"/>
                    <a:pt x="15" y="138"/>
                  </a:cubicBezTo>
                  <a:cubicBezTo>
                    <a:pt x="16" y="140"/>
                    <a:pt x="16" y="140"/>
                    <a:pt x="16" y="140"/>
                  </a:cubicBezTo>
                  <a:cubicBezTo>
                    <a:pt x="18" y="143"/>
                    <a:pt x="18" y="143"/>
                    <a:pt x="18" y="143"/>
                  </a:cubicBezTo>
                  <a:cubicBezTo>
                    <a:pt x="18" y="143"/>
                    <a:pt x="18" y="143"/>
                    <a:pt x="18" y="143"/>
                  </a:cubicBezTo>
                  <a:cubicBezTo>
                    <a:pt x="19" y="145"/>
                    <a:pt x="19" y="145"/>
                    <a:pt x="19" y="145"/>
                  </a:cubicBezTo>
                  <a:cubicBezTo>
                    <a:pt x="19" y="145"/>
                    <a:pt x="19" y="145"/>
                    <a:pt x="19" y="146"/>
                  </a:cubicBezTo>
                  <a:cubicBezTo>
                    <a:pt x="20" y="146"/>
                    <a:pt x="20" y="146"/>
                    <a:pt x="20" y="146"/>
                  </a:cubicBezTo>
                  <a:cubicBezTo>
                    <a:pt x="20" y="146"/>
                    <a:pt x="20" y="146"/>
                    <a:pt x="20" y="146"/>
                  </a:cubicBezTo>
                  <a:cubicBezTo>
                    <a:pt x="20" y="145"/>
                    <a:pt x="21" y="145"/>
                    <a:pt x="21" y="145"/>
                  </a:cubicBezTo>
                  <a:cubicBezTo>
                    <a:pt x="21" y="145"/>
                    <a:pt x="21" y="145"/>
                    <a:pt x="21" y="145"/>
                  </a:cubicBezTo>
                  <a:cubicBezTo>
                    <a:pt x="22" y="145"/>
                    <a:pt x="22" y="145"/>
                    <a:pt x="22" y="145"/>
                  </a:cubicBezTo>
                  <a:cubicBezTo>
                    <a:pt x="22" y="144"/>
                    <a:pt x="22" y="144"/>
                    <a:pt x="22" y="144"/>
                  </a:cubicBezTo>
                  <a:cubicBezTo>
                    <a:pt x="22" y="144"/>
                    <a:pt x="22" y="144"/>
                    <a:pt x="22" y="144"/>
                  </a:cubicBezTo>
                  <a:cubicBezTo>
                    <a:pt x="22" y="144"/>
                    <a:pt x="22" y="144"/>
                    <a:pt x="23" y="144"/>
                  </a:cubicBezTo>
                  <a:cubicBezTo>
                    <a:pt x="23" y="144"/>
                    <a:pt x="23" y="144"/>
                    <a:pt x="23" y="144"/>
                  </a:cubicBezTo>
                  <a:cubicBezTo>
                    <a:pt x="23" y="144"/>
                    <a:pt x="23" y="144"/>
                    <a:pt x="24" y="144"/>
                  </a:cubicBezTo>
                  <a:cubicBezTo>
                    <a:pt x="24" y="144"/>
                    <a:pt x="24" y="144"/>
                    <a:pt x="25" y="144"/>
                  </a:cubicBezTo>
                  <a:cubicBezTo>
                    <a:pt x="25" y="144"/>
                    <a:pt x="25" y="144"/>
                    <a:pt x="25" y="144"/>
                  </a:cubicBezTo>
                  <a:cubicBezTo>
                    <a:pt x="26" y="144"/>
                    <a:pt x="26" y="144"/>
                    <a:pt x="26" y="144"/>
                  </a:cubicBezTo>
                  <a:cubicBezTo>
                    <a:pt x="26" y="144"/>
                    <a:pt x="26" y="144"/>
                    <a:pt x="26" y="144"/>
                  </a:cubicBezTo>
                  <a:cubicBezTo>
                    <a:pt x="27" y="144"/>
                    <a:pt x="27" y="144"/>
                    <a:pt x="27" y="144"/>
                  </a:cubicBezTo>
                  <a:cubicBezTo>
                    <a:pt x="27" y="144"/>
                    <a:pt x="27" y="144"/>
                    <a:pt x="27" y="144"/>
                  </a:cubicBezTo>
                  <a:cubicBezTo>
                    <a:pt x="28" y="144"/>
                    <a:pt x="28" y="144"/>
                    <a:pt x="28" y="144"/>
                  </a:cubicBezTo>
                  <a:cubicBezTo>
                    <a:pt x="28" y="144"/>
                    <a:pt x="28" y="144"/>
                    <a:pt x="28" y="143"/>
                  </a:cubicBezTo>
                  <a:cubicBezTo>
                    <a:pt x="28" y="143"/>
                    <a:pt x="28" y="143"/>
                    <a:pt x="29" y="143"/>
                  </a:cubicBezTo>
                  <a:cubicBezTo>
                    <a:pt x="29" y="143"/>
                    <a:pt x="29" y="143"/>
                    <a:pt x="29" y="143"/>
                  </a:cubicBezTo>
                  <a:cubicBezTo>
                    <a:pt x="30" y="142"/>
                    <a:pt x="30" y="142"/>
                    <a:pt x="30" y="142"/>
                  </a:cubicBezTo>
                  <a:cubicBezTo>
                    <a:pt x="30" y="141"/>
                    <a:pt x="30" y="141"/>
                    <a:pt x="30" y="141"/>
                  </a:cubicBezTo>
                  <a:cubicBezTo>
                    <a:pt x="31" y="141"/>
                    <a:pt x="31" y="141"/>
                    <a:pt x="31" y="140"/>
                  </a:cubicBezTo>
                  <a:cubicBezTo>
                    <a:pt x="31" y="140"/>
                    <a:pt x="30" y="140"/>
                    <a:pt x="31" y="139"/>
                  </a:cubicBezTo>
                  <a:cubicBezTo>
                    <a:pt x="31" y="139"/>
                    <a:pt x="31" y="139"/>
                    <a:pt x="31" y="139"/>
                  </a:cubicBezTo>
                  <a:cubicBezTo>
                    <a:pt x="31" y="139"/>
                    <a:pt x="31" y="138"/>
                    <a:pt x="31" y="138"/>
                  </a:cubicBezTo>
                  <a:cubicBezTo>
                    <a:pt x="31" y="138"/>
                    <a:pt x="31" y="138"/>
                    <a:pt x="32" y="138"/>
                  </a:cubicBezTo>
                  <a:cubicBezTo>
                    <a:pt x="32" y="138"/>
                    <a:pt x="32" y="138"/>
                    <a:pt x="32" y="138"/>
                  </a:cubicBezTo>
                  <a:cubicBezTo>
                    <a:pt x="32" y="138"/>
                    <a:pt x="33" y="138"/>
                    <a:pt x="33" y="138"/>
                  </a:cubicBezTo>
                  <a:cubicBezTo>
                    <a:pt x="33" y="138"/>
                    <a:pt x="33" y="138"/>
                    <a:pt x="33" y="138"/>
                  </a:cubicBezTo>
                  <a:cubicBezTo>
                    <a:pt x="33" y="138"/>
                    <a:pt x="33" y="138"/>
                    <a:pt x="33" y="138"/>
                  </a:cubicBezTo>
                  <a:cubicBezTo>
                    <a:pt x="34" y="138"/>
                    <a:pt x="34" y="138"/>
                    <a:pt x="34" y="138"/>
                  </a:cubicBezTo>
                  <a:cubicBezTo>
                    <a:pt x="35" y="138"/>
                    <a:pt x="35" y="137"/>
                    <a:pt x="35" y="137"/>
                  </a:cubicBezTo>
                  <a:cubicBezTo>
                    <a:pt x="36" y="137"/>
                    <a:pt x="36" y="137"/>
                    <a:pt x="37" y="137"/>
                  </a:cubicBezTo>
                  <a:cubicBezTo>
                    <a:pt x="37" y="137"/>
                    <a:pt x="38" y="137"/>
                    <a:pt x="38" y="137"/>
                  </a:cubicBezTo>
                  <a:cubicBezTo>
                    <a:pt x="38" y="137"/>
                    <a:pt x="38" y="137"/>
                    <a:pt x="39" y="137"/>
                  </a:cubicBezTo>
                  <a:cubicBezTo>
                    <a:pt x="39" y="137"/>
                    <a:pt x="39" y="136"/>
                    <a:pt x="39" y="136"/>
                  </a:cubicBezTo>
                  <a:cubicBezTo>
                    <a:pt x="39" y="136"/>
                    <a:pt x="40" y="137"/>
                    <a:pt x="40" y="137"/>
                  </a:cubicBezTo>
                  <a:cubicBezTo>
                    <a:pt x="40" y="137"/>
                    <a:pt x="40" y="137"/>
                    <a:pt x="40" y="137"/>
                  </a:cubicBezTo>
                  <a:cubicBezTo>
                    <a:pt x="40" y="137"/>
                    <a:pt x="41" y="139"/>
                    <a:pt x="41" y="139"/>
                  </a:cubicBezTo>
                  <a:cubicBezTo>
                    <a:pt x="41" y="139"/>
                    <a:pt x="42" y="140"/>
                    <a:pt x="42" y="140"/>
                  </a:cubicBezTo>
                  <a:cubicBezTo>
                    <a:pt x="42" y="140"/>
                    <a:pt x="43" y="141"/>
                    <a:pt x="43" y="141"/>
                  </a:cubicBezTo>
                  <a:cubicBezTo>
                    <a:pt x="44" y="142"/>
                    <a:pt x="44" y="142"/>
                    <a:pt x="44" y="142"/>
                  </a:cubicBezTo>
                  <a:cubicBezTo>
                    <a:pt x="44" y="142"/>
                    <a:pt x="44" y="144"/>
                    <a:pt x="44" y="145"/>
                  </a:cubicBezTo>
                  <a:cubicBezTo>
                    <a:pt x="45" y="145"/>
                    <a:pt x="45" y="145"/>
                    <a:pt x="45" y="146"/>
                  </a:cubicBezTo>
                  <a:cubicBezTo>
                    <a:pt x="46" y="146"/>
                    <a:pt x="48" y="146"/>
                    <a:pt x="48" y="146"/>
                  </a:cubicBezTo>
                  <a:cubicBezTo>
                    <a:pt x="49" y="147"/>
                    <a:pt x="49" y="147"/>
                    <a:pt x="50" y="147"/>
                  </a:cubicBezTo>
                  <a:cubicBezTo>
                    <a:pt x="50" y="146"/>
                    <a:pt x="52" y="145"/>
                    <a:pt x="52" y="145"/>
                  </a:cubicBezTo>
                  <a:cubicBezTo>
                    <a:pt x="53" y="145"/>
                    <a:pt x="54" y="145"/>
                    <a:pt x="54" y="145"/>
                  </a:cubicBezTo>
                  <a:cubicBezTo>
                    <a:pt x="55" y="145"/>
                    <a:pt x="58" y="145"/>
                    <a:pt x="58" y="145"/>
                  </a:cubicBezTo>
                  <a:cubicBezTo>
                    <a:pt x="58" y="145"/>
                    <a:pt x="62" y="145"/>
                    <a:pt x="62" y="145"/>
                  </a:cubicBezTo>
                  <a:cubicBezTo>
                    <a:pt x="61" y="143"/>
                    <a:pt x="61" y="143"/>
                    <a:pt x="61" y="143"/>
                  </a:cubicBezTo>
                  <a:cubicBezTo>
                    <a:pt x="61" y="138"/>
                    <a:pt x="61" y="138"/>
                    <a:pt x="61" y="138"/>
                  </a:cubicBezTo>
                  <a:cubicBezTo>
                    <a:pt x="74" y="138"/>
                    <a:pt x="74" y="138"/>
                    <a:pt x="74" y="138"/>
                  </a:cubicBezTo>
                  <a:cubicBezTo>
                    <a:pt x="74" y="144"/>
                    <a:pt x="74" y="144"/>
                    <a:pt x="74" y="144"/>
                  </a:cubicBezTo>
                  <a:cubicBezTo>
                    <a:pt x="73" y="145"/>
                    <a:pt x="73" y="145"/>
                    <a:pt x="72" y="146"/>
                  </a:cubicBezTo>
                  <a:cubicBezTo>
                    <a:pt x="73" y="145"/>
                    <a:pt x="74" y="143"/>
                    <a:pt x="75" y="143"/>
                  </a:cubicBezTo>
                  <a:cubicBezTo>
                    <a:pt x="75" y="143"/>
                    <a:pt x="75" y="143"/>
                    <a:pt x="75" y="143"/>
                  </a:cubicBezTo>
                  <a:cubicBezTo>
                    <a:pt x="76" y="143"/>
                    <a:pt x="80" y="143"/>
                    <a:pt x="80" y="143"/>
                  </a:cubicBezTo>
                  <a:cubicBezTo>
                    <a:pt x="80" y="139"/>
                    <a:pt x="80" y="139"/>
                    <a:pt x="80" y="139"/>
                  </a:cubicBezTo>
                  <a:cubicBezTo>
                    <a:pt x="85" y="136"/>
                    <a:pt x="85" y="136"/>
                    <a:pt x="85" y="136"/>
                  </a:cubicBezTo>
                  <a:cubicBezTo>
                    <a:pt x="89" y="138"/>
                    <a:pt x="89" y="138"/>
                    <a:pt x="89" y="138"/>
                  </a:cubicBezTo>
                  <a:cubicBezTo>
                    <a:pt x="94" y="142"/>
                    <a:pt x="94" y="142"/>
                    <a:pt x="94" y="142"/>
                  </a:cubicBezTo>
                  <a:cubicBezTo>
                    <a:pt x="94" y="142"/>
                    <a:pt x="98" y="142"/>
                    <a:pt x="98" y="142"/>
                  </a:cubicBezTo>
                  <a:cubicBezTo>
                    <a:pt x="99" y="142"/>
                    <a:pt x="99" y="142"/>
                    <a:pt x="99" y="142"/>
                  </a:cubicBezTo>
                  <a:cubicBezTo>
                    <a:pt x="100" y="141"/>
                    <a:pt x="100" y="141"/>
                    <a:pt x="100" y="141"/>
                  </a:cubicBezTo>
                  <a:cubicBezTo>
                    <a:pt x="100" y="141"/>
                    <a:pt x="105" y="135"/>
                    <a:pt x="105" y="135"/>
                  </a:cubicBezTo>
                  <a:cubicBezTo>
                    <a:pt x="105" y="135"/>
                    <a:pt x="105" y="134"/>
                    <a:pt x="106" y="134"/>
                  </a:cubicBezTo>
                  <a:cubicBezTo>
                    <a:pt x="106" y="134"/>
                    <a:pt x="106" y="132"/>
                    <a:pt x="106" y="132"/>
                  </a:cubicBezTo>
                  <a:cubicBezTo>
                    <a:pt x="112" y="128"/>
                    <a:pt x="112" y="128"/>
                    <a:pt x="112" y="128"/>
                  </a:cubicBezTo>
                  <a:cubicBezTo>
                    <a:pt x="112" y="127"/>
                    <a:pt x="112" y="127"/>
                    <a:pt x="112" y="127"/>
                  </a:cubicBezTo>
                  <a:cubicBezTo>
                    <a:pt x="112" y="127"/>
                    <a:pt x="111" y="125"/>
                    <a:pt x="111" y="125"/>
                  </a:cubicBezTo>
                  <a:cubicBezTo>
                    <a:pt x="111" y="124"/>
                    <a:pt x="111" y="120"/>
                    <a:pt x="111" y="120"/>
                  </a:cubicBezTo>
                  <a:cubicBezTo>
                    <a:pt x="111" y="120"/>
                    <a:pt x="111" y="119"/>
                    <a:pt x="111" y="119"/>
                  </a:cubicBezTo>
                  <a:cubicBezTo>
                    <a:pt x="108" y="117"/>
                    <a:pt x="108" y="117"/>
                    <a:pt x="108" y="117"/>
                  </a:cubicBezTo>
                  <a:cubicBezTo>
                    <a:pt x="114" y="117"/>
                    <a:pt x="114" y="117"/>
                    <a:pt x="114" y="117"/>
                  </a:cubicBezTo>
                  <a:cubicBezTo>
                    <a:pt x="114" y="117"/>
                    <a:pt x="115" y="116"/>
                    <a:pt x="115" y="116"/>
                  </a:cubicBezTo>
                  <a:cubicBezTo>
                    <a:pt x="115" y="116"/>
                    <a:pt x="115" y="116"/>
                    <a:pt x="114" y="115"/>
                  </a:cubicBezTo>
                  <a:cubicBezTo>
                    <a:pt x="114" y="115"/>
                    <a:pt x="115" y="114"/>
                    <a:pt x="114" y="114"/>
                  </a:cubicBezTo>
                  <a:cubicBezTo>
                    <a:pt x="115" y="114"/>
                    <a:pt x="115" y="114"/>
                    <a:pt x="115" y="114"/>
                  </a:cubicBezTo>
                  <a:cubicBezTo>
                    <a:pt x="121" y="114"/>
                    <a:pt x="121" y="114"/>
                    <a:pt x="121" y="114"/>
                  </a:cubicBezTo>
                  <a:cubicBezTo>
                    <a:pt x="121" y="114"/>
                    <a:pt x="122" y="114"/>
                    <a:pt x="121" y="114"/>
                  </a:cubicBezTo>
                  <a:cubicBezTo>
                    <a:pt x="121" y="115"/>
                    <a:pt x="121" y="115"/>
                    <a:pt x="121" y="115"/>
                  </a:cubicBezTo>
                  <a:cubicBezTo>
                    <a:pt x="121" y="115"/>
                    <a:pt x="120" y="117"/>
                    <a:pt x="120" y="117"/>
                  </a:cubicBezTo>
                  <a:cubicBezTo>
                    <a:pt x="120" y="118"/>
                    <a:pt x="120" y="119"/>
                    <a:pt x="120" y="120"/>
                  </a:cubicBezTo>
                  <a:cubicBezTo>
                    <a:pt x="120" y="120"/>
                    <a:pt x="120" y="121"/>
                    <a:pt x="120" y="121"/>
                  </a:cubicBezTo>
                  <a:cubicBezTo>
                    <a:pt x="119" y="121"/>
                    <a:pt x="119" y="122"/>
                    <a:pt x="119" y="122"/>
                  </a:cubicBezTo>
                  <a:cubicBezTo>
                    <a:pt x="120" y="123"/>
                    <a:pt x="120" y="123"/>
                    <a:pt x="120" y="123"/>
                  </a:cubicBezTo>
                  <a:cubicBezTo>
                    <a:pt x="121" y="129"/>
                    <a:pt x="121" y="129"/>
                    <a:pt x="121" y="129"/>
                  </a:cubicBezTo>
                  <a:cubicBezTo>
                    <a:pt x="121" y="129"/>
                    <a:pt x="121" y="129"/>
                    <a:pt x="121" y="130"/>
                  </a:cubicBezTo>
                  <a:cubicBezTo>
                    <a:pt x="121" y="130"/>
                    <a:pt x="121" y="130"/>
                    <a:pt x="121" y="130"/>
                  </a:cubicBezTo>
                  <a:cubicBezTo>
                    <a:pt x="124" y="131"/>
                    <a:pt x="124" y="131"/>
                    <a:pt x="124" y="131"/>
                  </a:cubicBezTo>
                  <a:cubicBezTo>
                    <a:pt x="125" y="133"/>
                    <a:pt x="125" y="133"/>
                    <a:pt x="125" y="133"/>
                  </a:cubicBezTo>
                  <a:cubicBezTo>
                    <a:pt x="127" y="135"/>
                    <a:pt x="127" y="135"/>
                    <a:pt x="127" y="135"/>
                  </a:cubicBezTo>
                  <a:cubicBezTo>
                    <a:pt x="128" y="136"/>
                    <a:pt x="128" y="136"/>
                    <a:pt x="128" y="136"/>
                  </a:cubicBezTo>
                  <a:cubicBezTo>
                    <a:pt x="128" y="136"/>
                    <a:pt x="129" y="137"/>
                    <a:pt x="130" y="137"/>
                  </a:cubicBezTo>
                  <a:cubicBezTo>
                    <a:pt x="129" y="136"/>
                    <a:pt x="129" y="136"/>
                    <a:pt x="129" y="136"/>
                  </a:cubicBezTo>
                  <a:cubicBezTo>
                    <a:pt x="129" y="135"/>
                    <a:pt x="129" y="135"/>
                    <a:pt x="129" y="135"/>
                  </a:cubicBezTo>
                  <a:cubicBezTo>
                    <a:pt x="130" y="134"/>
                    <a:pt x="130" y="134"/>
                    <a:pt x="130" y="134"/>
                  </a:cubicBezTo>
                  <a:cubicBezTo>
                    <a:pt x="131" y="132"/>
                    <a:pt x="131" y="132"/>
                    <a:pt x="131" y="132"/>
                  </a:cubicBezTo>
                  <a:cubicBezTo>
                    <a:pt x="132" y="131"/>
                    <a:pt x="132" y="131"/>
                    <a:pt x="132" y="131"/>
                  </a:cubicBezTo>
                  <a:cubicBezTo>
                    <a:pt x="133" y="132"/>
                    <a:pt x="133" y="132"/>
                    <a:pt x="133" y="132"/>
                  </a:cubicBezTo>
                  <a:cubicBezTo>
                    <a:pt x="134" y="134"/>
                    <a:pt x="134" y="134"/>
                    <a:pt x="134" y="134"/>
                  </a:cubicBezTo>
                  <a:cubicBezTo>
                    <a:pt x="135" y="132"/>
                    <a:pt x="135" y="132"/>
                    <a:pt x="135" y="132"/>
                  </a:cubicBezTo>
                  <a:cubicBezTo>
                    <a:pt x="136" y="131"/>
                    <a:pt x="136" y="131"/>
                    <a:pt x="136" y="131"/>
                  </a:cubicBezTo>
                  <a:cubicBezTo>
                    <a:pt x="136" y="130"/>
                    <a:pt x="136" y="130"/>
                    <a:pt x="136" y="130"/>
                  </a:cubicBezTo>
                  <a:cubicBezTo>
                    <a:pt x="136" y="128"/>
                    <a:pt x="136" y="128"/>
                    <a:pt x="136" y="128"/>
                  </a:cubicBezTo>
                  <a:cubicBezTo>
                    <a:pt x="136" y="128"/>
                    <a:pt x="136" y="128"/>
                    <a:pt x="136" y="128"/>
                  </a:cubicBezTo>
                  <a:cubicBezTo>
                    <a:pt x="136" y="128"/>
                    <a:pt x="136" y="128"/>
                    <a:pt x="136" y="128"/>
                  </a:cubicBezTo>
                  <a:cubicBezTo>
                    <a:pt x="136" y="127"/>
                    <a:pt x="136" y="127"/>
                    <a:pt x="136" y="127"/>
                  </a:cubicBezTo>
                  <a:cubicBezTo>
                    <a:pt x="136" y="127"/>
                    <a:pt x="136" y="127"/>
                    <a:pt x="136" y="127"/>
                  </a:cubicBezTo>
                  <a:cubicBezTo>
                    <a:pt x="136" y="125"/>
                    <a:pt x="136" y="125"/>
                    <a:pt x="136" y="125"/>
                  </a:cubicBezTo>
                  <a:cubicBezTo>
                    <a:pt x="137" y="124"/>
                    <a:pt x="137" y="124"/>
                    <a:pt x="137" y="124"/>
                  </a:cubicBezTo>
                  <a:cubicBezTo>
                    <a:pt x="136" y="123"/>
                    <a:pt x="136" y="123"/>
                    <a:pt x="136" y="123"/>
                  </a:cubicBezTo>
                  <a:cubicBezTo>
                    <a:pt x="137" y="121"/>
                    <a:pt x="137" y="121"/>
                    <a:pt x="137" y="121"/>
                  </a:cubicBezTo>
                  <a:cubicBezTo>
                    <a:pt x="138" y="121"/>
                    <a:pt x="138" y="121"/>
                    <a:pt x="138" y="121"/>
                  </a:cubicBezTo>
                  <a:cubicBezTo>
                    <a:pt x="138" y="120"/>
                    <a:pt x="138" y="120"/>
                    <a:pt x="138" y="120"/>
                  </a:cubicBezTo>
                  <a:cubicBezTo>
                    <a:pt x="139" y="118"/>
                    <a:pt x="139" y="118"/>
                    <a:pt x="139" y="118"/>
                  </a:cubicBezTo>
                  <a:cubicBezTo>
                    <a:pt x="139" y="117"/>
                    <a:pt x="139" y="117"/>
                    <a:pt x="139" y="117"/>
                  </a:cubicBezTo>
                  <a:cubicBezTo>
                    <a:pt x="140" y="116"/>
                    <a:pt x="140" y="116"/>
                    <a:pt x="140" y="116"/>
                  </a:cubicBezTo>
                  <a:cubicBezTo>
                    <a:pt x="141" y="115"/>
                    <a:pt x="141" y="115"/>
                    <a:pt x="141" y="115"/>
                  </a:cubicBezTo>
                  <a:cubicBezTo>
                    <a:pt x="141" y="114"/>
                    <a:pt x="141" y="114"/>
                    <a:pt x="141" y="114"/>
                  </a:cubicBezTo>
                  <a:cubicBezTo>
                    <a:pt x="142" y="112"/>
                    <a:pt x="142" y="112"/>
                    <a:pt x="142" y="112"/>
                  </a:cubicBezTo>
                  <a:cubicBezTo>
                    <a:pt x="142" y="112"/>
                    <a:pt x="142" y="112"/>
                    <a:pt x="142" y="112"/>
                  </a:cubicBezTo>
                  <a:cubicBezTo>
                    <a:pt x="143" y="112"/>
                    <a:pt x="143" y="112"/>
                    <a:pt x="143" y="112"/>
                  </a:cubicBezTo>
                  <a:cubicBezTo>
                    <a:pt x="144" y="112"/>
                    <a:pt x="144" y="112"/>
                    <a:pt x="144" y="112"/>
                  </a:cubicBezTo>
                  <a:cubicBezTo>
                    <a:pt x="145" y="111"/>
                    <a:pt x="145" y="111"/>
                    <a:pt x="145" y="111"/>
                  </a:cubicBezTo>
                  <a:cubicBezTo>
                    <a:pt x="147" y="112"/>
                    <a:pt x="147" y="112"/>
                    <a:pt x="147" y="112"/>
                  </a:cubicBezTo>
                  <a:cubicBezTo>
                    <a:pt x="147" y="111"/>
                    <a:pt x="147" y="111"/>
                    <a:pt x="147" y="111"/>
                  </a:cubicBezTo>
                  <a:cubicBezTo>
                    <a:pt x="147" y="110"/>
                    <a:pt x="147" y="110"/>
                    <a:pt x="147" y="110"/>
                  </a:cubicBezTo>
                  <a:cubicBezTo>
                    <a:pt x="147" y="109"/>
                    <a:pt x="147" y="109"/>
                    <a:pt x="147" y="109"/>
                  </a:cubicBezTo>
                  <a:cubicBezTo>
                    <a:pt x="147" y="106"/>
                    <a:pt x="148" y="104"/>
                    <a:pt x="149" y="101"/>
                  </a:cubicBezTo>
                  <a:cubicBezTo>
                    <a:pt x="150" y="97"/>
                    <a:pt x="148" y="99"/>
                    <a:pt x="150" y="95"/>
                  </a:cubicBezTo>
                  <a:cubicBezTo>
                    <a:pt x="150" y="94"/>
                    <a:pt x="150" y="94"/>
                    <a:pt x="150" y="94"/>
                  </a:cubicBezTo>
                  <a:cubicBezTo>
                    <a:pt x="150" y="93"/>
                    <a:pt x="150" y="93"/>
                    <a:pt x="150" y="93"/>
                  </a:cubicBezTo>
                  <a:cubicBezTo>
                    <a:pt x="149" y="92"/>
                    <a:pt x="149" y="92"/>
                    <a:pt x="149" y="92"/>
                  </a:cubicBezTo>
                  <a:cubicBezTo>
                    <a:pt x="149" y="90"/>
                    <a:pt x="149" y="90"/>
                    <a:pt x="149" y="90"/>
                  </a:cubicBezTo>
                  <a:cubicBezTo>
                    <a:pt x="149" y="89"/>
                    <a:pt x="149" y="86"/>
                    <a:pt x="148" y="85"/>
                  </a:cubicBezTo>
                  <a:cubicBezTo>
                    <a:pt x="148" y="85"/>
                    <a:pt x="148" y="85"/>
                    <a:pt x="148" y="85"/>
                  </a:cubicBezTo>
                  <a:cubicBezTo>
                    <a:pt x="149" y="84"/>
                    <a:pt x="149" y="84"/>
                    <a:pt x="149" y="84"/>
                  </a:cubicBezTo>
                  <a:cubicBezTo>
                    <a:pt x="149" y="83"/>
                    <a:pt x="149" y="83"/>
                    <a:pt x="149" y="83"/>
                  </a:cubicBezTo>
                  <a:cubicBezTo>
                    <a:pt x="150" y="82"/>
                    <a:pt x="150" y="82"/>
                    <a:pt x="150" y="82"/>
                  </a:cubicBezTo>
                  <a:cubicBezTo>
                    <a:pt x="150" y="82"/>
                    <a:pt x="150" y="82"/>
                    <a:pt x="150" y="82"/>
                  </a:cubicBezTo>
                  <a:cubicBezTo>
                    <a:pt x="150" y="80"/>
                    <a:pt x="150" y="80"/>
                    <a:pt x="150" y="80"/>
                  </a:cubicBezTo>
                  <a:cubicBezTo>
                    <a:pt x="150" y="79"/>
                    <a:pt x="150" y="79"/>
                    <a:pt x="150" y="79"/>
                  </a:cubicBezTo>
                  <a:cubicBezTo>
                    <a:pt x="151" y="78"/>
                    <a:pt x="151" y="78"/>
                    <a:pt x="151" y="78"/>
                  </a:cubicBezTo>
                  <a:cubicBezTo>
                    <a:pt x="151" y="77"/>
                    <a:pt x="151" y="77"/>
                    <a:pt x="151" y="77"/>
                  </a:cubicBezTo>
                  <a:cubicBezTo>
                    <a:pt x="152" y="75"/>
                    <a:pt x="152" y="75"/>
                    <a:pt x="152" y="75"/>
                  </a:cubicBezTo>
                  <a:cubicBezTo>
                    <a:pt x="152" y="74"/>
                    <a:pt x="152" y="74"/>
                    <a:pt x="152" y="74"/>
                  </a:cubicBezTo>
                  <a:cubicBezTo>
                    <a:pt x="153" y="73"/>
                    <a:pt x="153" y="73"/>
                    <a:pt x="153" y="73"/>
                  </a:cubicBezTo>
                  <a:cubicBezTo>
                    <a:pt x="152" y="71"/>
                    <a:pt x="152" y="71"/>
                    <a:pt x="152" y="71"/>
                  </a:cubicBezTo>
                  <a:cubicBezTo>
                    <a:pt x="152" y="70"/>
                    <a:pt x="152" y="70"/>
                    <a:pt x="152" y="70"/>
                  </a:cubicBezTo>
                  <a:cubicBezTo>
                    <a:pt x="152" y="69"/>
                    <a:pt x="152" y="69"/>
                    <a:pt x="152" y="69"/>
                  </a:cubicBezTo>
                  <a:cubicBezTo>
                    <a:pt x="153" y="68"/>
                    <a:pt x="153" y="68"/>
                    <a:pt x="153" y="68"/>
                  </a:cubicBezTo>
                  <a:cubicBezTo>
                    <a:pt x="153" y="66"/>
                    <a:pt x="153" y="66"/>
                    <a:pt x="153" y="66"/>
                  </a:cubicBezTo>
                  <a:cubicBezTo>
                    <a:pt x="152" y="65"/>
                    <a:pt x="152" y="65"/>
                    <a:pt x="152" y="65"/>
                  </a:cubicBezTo>
                  <a:cubicBezTo>
                    <a:pt x="153" y="65"/>
                    <a:pt x="153" y="65"/>
                    <a:pt x="153" y="65"/>
                  </a:cubicBezTo>
                  <a:cubicBezTo>
                    <a:pt x="155" y="65"/>
                    <a:pt x="155" y="65"/>
                    <a:pt x="155" y="65"/>
                  </a:cubicBezTo>
                  <a:cubicBezTo>
                    <a:pt x="157" y="65"/>
                    <a:pt x="157" y="65"/>
                    <a:pt x="157" y="65"/>
                  </a:cubicBezTo>
                  <a:cubicBezTo>
                    <a:pt x="157" y="63"/>
                    <a:pt x="157" y="63"/>
                    <a:pt x="157" y="63"/>
                  </a:cubicBezTo>
                  <a:cubicBezTo>
                    <a:pt x="157" y="62"/>
                    <a:pt x="157" y="62"/>
                    <a:pt x="157" y="62"/>
                  </a:cubicBezTo>
                  <a:cubicBezTo>
                    <a:pt x="157" y="62"/>
                    <a:pt x="157" y="62"/>
                    <a:pt x="157" y="62"/>
                  </a:cubicBezTo>
                  <a:cubicBezTo>
                    <a:pt x="158" y="61"/>
                    <a:pt x="158" y="61"/>
                    <a:pt x="158" y="61"/>
                  </a:cubicBezTo>
                  <a:cubicBezTo>
                    <a:pt x="160" y="60"/>
                    <a:pt x="160" y="60"/>
                    <a:pt x="160" y="60"/>
                  </a:cubicBezTo>
                  <a:cubicBezTo>
                    <a:pt x="161" y="60"/>
                    <a:pt x="161" y="60"/>
                    <a:pt x="161" y="60"/>
                  </a:cubicBezTo>
                  <a:cubicBezTo>
                    <a:pt x="162" y="59"/>
                    <a:pt x="162" y="59"/>
                    <a:pt x="162" y="59"/>
                  </a:cubicBezTo>
                  <a:cubicBezTo>
                    <a:pt x="163" y="59"/>
                    <a:pt x="163" y="59"/>
                    <a:pt x="163" y="59"/>
                  </a:cubicBezTo>
                  <a:cubicBezTo>
                    <a:pt x="165" y="58"/>
                    <a:pt x="165" y="58"/>
                    <a:pt x="165" y="58"/>
                  </a:cubicBezTo>
                  <a:cubicBezTo>
                    <a:pt x="166" y="57"/>
                    <a:pt x="166" y="57"/>
                    <a:pt x="166" y="57"/>
                  </a:cubicBezTo>
                  <a:cubicBezTo>
                    <a:pt x="166" y="56"/>
                    <a:pt x="166" y="56"/>
                    <a:pt x="166" y="56"/>
                  </a:cubicBezTo>
                  <a:cubicBezTo>
                    <a:pt x="166" y="55"/>
                    <a:pt x="166" y="55"/>
                    <a:pt x="166" y="55"/>
                  </a:cubicBezTo>
                  <a:cubicBezTo>
                    <a:pt x="167" y="53"/>
                    <a:pt x="167" y="53"/>
                    <a:pt x="167" y="53"/>
                  </a:cubicBezTo>
                  <a:cubicBezTo>
                    <a:pt x="166" y="52"/>
                    <a:pt x="166" y="52"/>
                    <a:pt x="166" y="52"/>
                  </a:cubicBez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8" name="Freeform 3">
              <a:extLst>
                <a:ext uri="{FF2B5EF4-FFF2-40B4-BE49-F238E27FC236}">
                  <a16:creationId xmlns:a16="http://schemas.microsoft.com/office/drawing/2014/main" id="{DC3C5504-DD32-4B39-8793-46B4A79705F5}"/>
                </a:ext>
              </a:extLst>
            </p:cNvPr>
            <p:cNvSpPr>
              <a:spLocks noChangeAspect="1" noEditPoints="1"/>
            </p:cNvSpPr>
            <p:nvPr/>
          </p:nvSpPr>
          <p:spPr bwMode="gray">
            <a:xfrm>
              <a:off x="5495361" y="5198721"/>
              <a:ext cx="866739" cy="713819"/>
            </a:xfrm>
            <a:custGeom>
              <a:avLst/>
              <a:gdLst>
                <a:gd name="T0" fmla="*/ 348 w 372"/>
                <a:gd name="T1" fmla="*/ 126 h 298"/>
                <a:gd name="T2" fmla="*/ 326 w 372"/>
                <a:gd name="T3" fmla="*/ 112 h 298"/>
                <a:gd name="T4" fmla="*/ 328 w 372"/>
                <a:gd name="T5" fmla="*/ 101 h 298"/>
                <a:gd name="T6" fmla="*/ 349 w 372"/>
                <a:gd name="T7" fmla="*/ 92 h 298"/>
                <a:gd name="T8" fmla="*/ 354 w 372"/>
                <a:gd name="T9" fmla="*/ 81 h 298"/>
                <a:gd name="T10" fmla="*/ 356 w 372"/>
                <a:gd name="T11" fmla="*/ 61 h 298"/>
                <a:gd name="T12" fmla="*/ 355 w 372"/>
                <a:gd name="T13" fmla="*/ 45 h 298"/>
                <a:gd name="T14" fmla="*/ 349 w 372"/>
                <a:gd name="T15" fmla="*/ 24 h 298"/>
                <a:gd name="T16" fmla="*/ 336 w 372"/>
                <a:gd name="T17" fmla="*/ 4 h 298"/>
                <a:gd name="T18" fmla="*/ 312 w 372"/>
                <a:gd name="T19" fmla="*/ 2 h 298"/>
                <a:gd name="T20" fmla="*/ 292 w 372"/>
                <a:gd name="T21" fmla="*/ 2 h 298"/>
                <a:gd name="T22" fmla="*/ 286 w 372"/>
                <a:gd name="T23" fmla="*/ 9 h 298"/>
                <a:gd name="T24" fmla="*/ 268 w 372"/>
                <a:gd name="T25" fmla="*/ 18 h 298"/>
                <a:gd name="T26" fmla="*/ 252 w 372"/>
                <a:gd name="T27" fmla="*/ 30 h 298"/>
                <a:gd name="T28" fmla="*/ 240 w 372"/>
                <a:gd name="T29" fmla="*/ 44 h 298"/>
                <a:gd name="T30" fmla="*/ 228 w 372"/>
                <a:gd name="T31" fmla="*/ 59 h 298"/>
                <a:gd name="T32" fmla="*/ 215 w 372"/>
                <a:gd name="T33" fmla="*/ 62 h 298"/>
                <a:gd name="T34" fmla="*/ 200 w 372"/>
                <a:gd name="T35" fmla="*/ 86 h 298"/>
                <a:gd name="T36" fmla="*/ 180 w 372"/>
                <a:gd name="T37" fmla="*/ 86 h 298"/>
                <a:gd name="T38" fmla="*/ 147 w 372"/>
                <a:gd name="T39" fmla="*/ 78 h 298"/>
                <a:gd name="T40" fmla="*/ 137 w 372"/>
                <a:gd name="T41" fmla="*/ 97 h 298"/>
                <a:gd name="T42" fmla="*/ 120 w 372"/>
                <a:gd name="T43" fmla="*/ 110 h 298"/>
                <a:gd name="T44" fmla="*/ 100 w 372"/>
                <a:gd name="T45" fmla="*/ 110 h 298"/>
                <a:gd name="T46" fmla="*/ 94 w 372"/>
                <a:gd name="T47" fmla="*/ 102 h 298"/>
                <a:gd name="T48" fmla="*/ 70 w 372"/>
                <a:gd name="T49" fmla="*/ 151 h 298"/>
                <a:gd name="T50" fmla="*/ 58 w 372"/>
                <a:gd name="T51" fmla="*/ 161 h 298"/>
                <a:gd name="T52" fmla="*/ 37 w 372"/>
                <a:gd name="T53" fmla="*/ 160 h 298"/>
                <a:gd name="T54" fmla="*/ 19 w 372"/>
                <a:gd name="T55" fmla="*/ 149 h 298"/>
                <a:gd name="T56" fmla="*/ 8 w 372"/>
                <a:gd name="T57" fmla="*/ 143 h 298"/>
                <a:gd name="T58" fmla="*/ 2 w 372"/>
                <a:gd name="T59" fmla="*/ 158 h 298"/>
                <a:gd name="T60" fmla="*/ 41 w 372"/>
                <a:gd name="T61" fmla="*/ 239 h 298"/>
                <a:gd name="T62" fmla="*/ 30 w 372"/>
                <a:gd name="T63" fmla="*/ 254 h 298"/>
                <a:gd name="T64" fmla="*/ 37 w 372"/>
                <a:gd name="T65" fmla="*/ 265 h 298"/>
                <a:gd name="T66" fmla="*/ 42 w 372"/>
                <a:gd name="T67" fmla="*/ 286 h 298"/>
                <a:gd name="T68" fmla="*/ 50 w 372"/>
                <a:gd name="T69" fmla="*/ 281 h 298"/>
                <a:gd name="T70" fmla="*/ 59 w 372"/>
                <a:gd name="T71" fmla="*/ 289 h 298"/>
                <a:gd name="T72" fmla="*/ 74 w 372"/>
                <a:gd name="T73" fmla="*/ 298 h 298"/>
                <a:gd name="T74" fmla="*/ 93 w 372"/>
                <a:gd name="T75" fmla="*/ 290 h 298"/>
                <a:gd name="T76" fmla="*/ 109 w 372"/>
                <a:gd name="T77" fmla="*/ 288 h 298"/>
                <a:gd name="T78" fmla="*/ 124 w 372"/>
                <a:gd name="T79" fmla="*/ 281 h 298"/>
                <a:gd name="T80" fmla="*/ 136 w 372"/>
                <a:gd name="T81" fmla="*/ 280 h 298"/>
                <a:gd name="T82" fmla="*/ 175 w 372"/>
                <a:gd name="T83" fmla="*/ 284 h 298"/>
                <a:gd name="T84" fmla="*/ 188 w 372"/>
                <a:gd name="T85" fmla="*/ 280 h 298"/>
                <a:gd name="T86" fmla="*/ 202 w 372"/>
                <a:gd name="T87" fmla="*/ 274 h 298"/>
                <a:gd name="T88" fmla="*/ 242 w 372"/>
                <a:gd name="T89" fmla="*/ 262 h 298"/>
                <a:gd name="T90" fmla="*/ 259 w 372"/>
                <a:gd name="T91" fmla="*/ 251 h 298"/>
                <a:gd name="T92" fmla="*/ 279 w 372"/>
                <a:gd name="T93" fmla="*/ 233 h 298"/>
                <a:gd name="T94" fmla="*/ 312 w 372"/>
                <a:gd name="T95" fmla="*/ 202 h 298"/>
                <a:gd name="T96" fmla="*/ 320 w 372"/>
                <a:gd name="T97" fmla="*/ 190 h 298"/>
                <a:gd name="T98" fmla="*/ 330 w 372"/>
                <a:gd name="T99" fmla="*/ 176 h 298"/>
                <a:gd name="T100" fmla="*/ 342 w 372"/>
                <a:gd name="T101" fmla="*/ 164 h 298"/>
                <a:gd name="T102" fmla="*/ 353 w 372"/>
                <a:gd name="T103" fmla="*/ 158 h 298"/>
                <a:gd name="T104" fmla="*/ 362 w 372"/>
                <a:gd name="T105" fmla="*/ 142 h 298"/>
                <a:gd name="T106" fmla="*/ 289 w 372"/>
                <a:gd name="T107" fmla="*/ 172 h 298"/>
                <a:gd name="T108" fmla="*/ 282 w 372"/>
                <a:gd name="T109" fmla="*/ 186 h 298"/>
                <a:gd name="T110" fmla="*/ 266 w 372"/>
                <a:gd name="T111" fmla="*/ 191 h 298"/>
                <a:gd name="T112" fmla="*/ 257 w 372"/>
                <a:gd name="T113" fmla="*/ 203 h 298"/>
                <a:gd name="T114" fmla="*/ 242 w 372"/>
                <a:gd name="T115" fmla="*/ 195 h 298"/>
                <a:gd name="T116" fmla="*/ 237 w 372"/>
                <a:gd name="T117" fmla="*/ 182 h 298"/>
                <a:gd name="T118" fmla="*/ 237 w 372"/>
                <a:gd name="T119" fmla="*/ 177 h 298"/>
                <a:gd name="T120" fmla="*/ 252 w 372"/>
                <a:gd name="T121" fmla="*/ 163 h 298"/>
                <a:gd name="T122" fmla="*/ 274 w 372"/>
                <a:gd name="T123" fmla="*/ 155 h 298"/>
                <a:gd name="T124" fmla="*/ 289 w 372"/>
                <a:gd name="T125" fmla="*/ 169 h 2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2"/>
                <a:gd name="T190" fmla="*/ 0 h 298"/>
                <a:gd name="T191" fmla="*/ 372 w 372"/>
                <a:gd name="T192" fmla="*/ 298 h 29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2" h="298">
                  <a:moveTo>
                    <a:pt x="355" y="114"/>
                  </a:moveTo>
                  <a:cubicBezTo>
                    <a:pt x="352" y="113"/>
                    <a:pt x="352" y="113"/>
                    <a:pt x="352" y="113"/>
                  </a:cubicBezTo>
                  <a:cubicBezTo>
                    <a:pt x="352" y="116"/>
                    <a:pt x="352" y="116"/>
                    <a:pt x="352" y="116"/>
                  </a:cubicBezTo>
                  <a:cubicBezTo>
                    <a:pt x="351" y="119"/>
                    <a:pt x="351" y="119"/>
                    <a:pt x="351" y="119"/>
                  </a:cubicBezTo>
                  <a:cubicBezTo>
                    <a:pt x="350" y="122"/>
                    <a:pt x="350" y="122"/>
                    <a:pt x="350" y="122"/>
                  </a:cubicBezTo>
                  <a:cubicBezTo>
                    <a:pt x="350" y="125"/>
                    <a:pt x="350" y="125"/>
                    <a:pt x="350" y="125"/>
                  </a:cubicBezTo>
                  <a:cubicBezTo>
                    <a:pt x="348" y="126"/>
                    <a:pt x="348" y="126"/>
                    <a:pt x="348" y="126"/>
                  </a:cubicBezTo>
                  <a:cubicBezTo>
                    <a:pt x="342" y="126"/>
                    <a:pt x="342" y="126"/>
                    <a:pt x="342" y="126"/>
                  </a:cubicBezTo>
                  <a:cubicBezTo>
                    <a:pt x="336" y="123"/>
                    <a:pt x="336" y="123"/>
                    <a:pt x="336" y="123"/>
                  </a:cubicBezTo>
                  <a:cubicBezTo>
                    <a:pt x="332" y="122"/>
                    <a:pt x="332" y="122"/>
                    <a:pt x="332" y="122"/>
                  </a:cubicBezTo>
                  <a:cubicBezTo>
                    <a:pt x="328" y="118"/>
                    <a:pt x="328" y="118"/>
                    <a:pt x="328" y="118"/>
                  </a:cubicBezTo>
                  <a:cubicBezTo>
                    <a:pt x="328" y="116"/>
                    <a:pt x="328" y="116"/>
                    <a:pt x="328" y="116"/>
                  </a:cubicBezTo>
                  <a:cubicBezTo>
                    <a:pt x="328" y="114"/>
                    <a:pt x="328" y="114"/>
                    <a:pt x="328" y="114"/>
                  </a:cubicBezTo>
                  <a:cubicBezTo>
                    <a:pt x="326" y="112"/>
                    <a:pt x="326" y="112"/>
                    <a:pt x="326" y="112"/>
                  </a:cubicBezTo>
                  <a:cubicBezTo>
                    <a:pt x="325" y="111"/>
                    <a:pt x="325" y="111"/>
                    <a:pt x="325" y="111"/>
                  </a:cubicBezTo>
                  <a:cubicBezTo>
                    <a:pt x="325" y="110"/>
                    <a:pt x="325" y="110"/>
                    <a:pt x="325" y="110"/>
                  </a:cubicBezTo>
                  <a:cubicBezTo>
                    <a:pt x="325" y="107"/>
                    <a:pt x="325" y="107"/>
                    <a:pt x="325" y="107"/>
                  </a:cubicBezTo>
                  <a:cubicBezTo>
                    <a:pt x="325" y="106"/>
                    <a:pt x="325" y="106"/>
                    <a:pt x="325" y="106"/>
                  </a:cubicBezTo>
                  <a:cubicBezTo>
                    <a:pt x="326" y="105"/>
                    <a:pt x="326" y="105"/>
                    <a:pt x="326" y="105"/>
                  </a:cubicBezTo>
                  <a:cubicBezTo>
                    <a:pt x="326" y="104"/>
                    <a:pt x="326" y="104"/>
                    <a:pt x="326" y="104"/>
                  </a:cubicBezTo>
                  <a:cubicBezTo>
                    <a:pt x="328" y="101"/>
                    <a:pt x="328" y="101"/>
                    <a:pt x="328" y="101"/>
                  </a:cubicBezTo>
                  <a:cubicBezTo>
                    <a:pt x="330" y="98"/>
                    <a:pt x="330" y="98"/>
                    <a:pt x="330" y="98"/>
                  </a:cubicBezTo>
                  <a:cubicBezTo>
                    <a:pt x="335" y="92"/>
                    <a:pt x="332" y="91"/>
                    <a:pt x="341" y="87"/>
                  </a:cubicBezTo>
                  <a:cubicBezTo>
                    <a:pt x="342" y="88"/>
                    <a:pt x="342" y="88"/>
                    <a:pt x="342" y="88"/>
                  </a:cubicBezTo>
                  <a:cubicBezTo>
                    <a:pt x="342" y="88"/>
                    <a:pt x="342" y="88"/>
                    <a:pt x="342" y="88"/>
                  </a:cubicBezTo>
                  <a:cubicBezTo>
                    <a:pt x="345" y="90"/>
                    <a:pt x="345" y="90"/>
                    <a:pt x="345" y="90"/>
                  </a:cubicBezTo>
                  <a:cubicBezTo>
                    <a:pt x="348" y="92"/>
                    <a:pt x="348" y="92"/>
                    <a:pt x="348" y="92"/>
                  </a:cubicBezTo>
                  <a:cubicBezTo>
                    <a:pt x="349" y="92"/>
                    <a:pt x="349" y="92"/>
                    <a:pt x="349" y="92"/>
                  </a:cubicBezTo>
                  <a:cubicBezTo>
                    <a:pt x="350" y="93"/>
                    <a:pt x="350" y="93"/>
                    <a:pt x="350" y="93"/>
                  </a:cubicBezTo>
                  <a:cubicBezTo>
                    <a:pt x="353" y="93"/>
                    <a:pt x="353" y="93"/>
                    <a:pt x="353" y="93"/>
                  </a:cubicBezTo>
                  <a:cubicBezTo>
                    <a:pt x="352" y="90"/>
                    <a:pt x="352" y="90"/>
                    <a:pt x="352" y="90"/>
                  </a:cubicBezTo>
                  <a:cubicBezTo>
                    <a:pt x="353" y="87"/>
                    <a:pt x="353" y="87"/>
                    <a:pt x="353" y="87"/>
                  </a:cubicBezTo>
                  <a:cubicBezTo>
                    <a:pt x="355" y="85"/>
                    <a:pt x="355" y="85"/>
                    <a:pt x="355" y="85"/>
                  </a:cubicBezTo>
                  <a:cubicBezTo>
                    <a:pt x="354" y="82"/>
                    <a:pt x="354" y="82"/>
                    <a:pt x="354" y="82"/>
                  </a:cubicBezTo>
                  <a:cubicBezTo>
                    <a:pt x="354" y="81"/>
                    <a:pt x="354" y="81"/>
                    <a:pt x="354" y="81"/>
                  </a:cubicBezTo>
                  <a:cubicBezTo>
                    <a:pt x="355" y="80"/>
                    <a:pt x="355" y="80"/>
                    <a:pt x="355" y="80"/>
                  </a:cubicBezTo>
                  <a:cubicBezTo>
                    <a:pt x="355" y="78"/>
                    <a:pt x="355" y="78"/>
                    <a:pt x="355" y="78"/>
                  </a:cubicBezTo>
                  <a:cubicBezTo>
                    <a:pt x="356" y="74"/>
                    <a:pt x="356" y="74"/>
                    <a:pt x="356" y="74"/>
                  </a:cubicBezTo>
                  <a:cubicBezTo>
                    <a:pt x="356" y="74"/>
                    <a:pt x="356" y="74"/>
                    <a:pt x="356" y="74"/>
                  </a:cubicBezTo>
                  <a:cubicBezTo>
                    <a:pt x="356" y="71"/>
                    <a:pt x="356" y="71"/>
                    <a:pt x="356" y="71"/>
                  </a:cubicBezTo>
                  <a:cubicBezTo>
                    <a:pt x="356" y="64"/>
                    <a:pt x="356" y="64"/>
                    <a:pt x="356" y="64"/>
                  </a:cubicBezTo>
                  <a:cubicBezTo>
                    <a:pt x="356" y="61"/>
                    <a:pt x="356" y="61"/>
                    <a:pt x="356" y="61"/>
                  </a:cubicBezTo>
                  <a:cubicBezTo>
                    <a:pt x="357" y="58"/>
                    <a:pt x="357" y="58"/>
                    <a:pt x="357" y="58"/>
                  </a:cubicBezTo>
                  <a:cubicBezTo>
                    <a:pt x="357" y="57"/>
                    <a:pt x="357" y="57"/>
                    <a:pt x="357" y="57"/>
                  </a:cubicBezTo>
                  <a:cubicBezTo>
                    <a:pt x="356" y="54"/>
                    <a:pt x="356" y="54"/>
                    <a:pt x="356" y="54"/>
                  </a:cubicBezTo>
                  <a:cubicBezTo>
                    <a:pt x="356" y="52"/>
                    <a:pt x="356" y="52"/>
                    <a:pt x="356" y="52"/>
                  </a:cubicBezTo>
                  <a:cubicBezTo>
                    <a:pt x="355" y="49"/>
                    <a:pt x="355" y="49"/>
                    <a:pt x="355" y="49"/>
                  </a:cubicBezTo>
                  <a:cubicBezTo>
                    <a:pt x="355" y="46"/>
                    <a:pt x="355" y="46"/>
                    <a:pt x="355" y="46"/>
                  </a:cubicBezTo>
                  <a:cubicBezTo>
                    <a:pt x="355" y="45"/>
                    <a:pt x="355" y="45"/>
                    <a:pt x="355" y="45"/>
                  </a:cubicBezTo>
                  <a:cubicBezTo>
                    <a:pt x="352" y="42"/>
                    <a:pt x="352" y="42"/>
                    <a:pt x="352" y="42"/>
                  </a:cubicBezTo>
                  <a:cubicBezTo>
                    <a:pt x="352" y="39"/>
                    <a:pt x="352" y="39"/>
                    <a:pt x="352" y="39"/>
                  </a:cubicBezTo>
                  <a:cubicBezTo>
                    <a:pt x="351" y="36"/>
                    <a:pt x="351" y="36"/>
                    <a:pt x="351" y="36"/>
                  </a:cubicBezTo>
                  <a:cubicBezTo>
                    <a:pt x="348" y="33"/>
                    <a:pt x="348" y="33"/>
                    <a:pt x="348" y="33"/>
                  </a:cubicBezTo>
                  <a:cubicBezTo>
                    <a:pt x="348" y="30"/>
                    <a:pt x="348" y="30"/>
                    <a:pt x="348" y="30"/>
                  </a:cubicBezTo>
                  <a:cubicBezTo>
                    <a:pt x="349" y="27"/>
                    <a:pt x="349" y="27"/>
                    <a:pt x="349" y="27"/>
                  </a:cubicBezTo>
                  <a:cubicBezTo>
                    <a:pt x="349" y="24"/>
                    <a:pt x="349" y="24"/>
                    <a:pt x="349" y="24"/>
                  </a:cubicBezTo>
                  <a:cubicBezTo>
                    <a:pt x="348" y="21"/>
                    <a:pt x="348" y="21"/>
                    <a:pt x="348" y="21"/>
                  </a:cubicBezTo>
                  <a:cubicBezTo>
                    <a:pt x="347" y="18"/>
                    <a:pt x="347" y="18"/>
                    <a:pt x="347" y="18"/>
                  </a:cubicBezTo>
                  <a:cubicBezTo>
                    <a:pt x="346" y="14"/>
                    <a:pt x="346" y="11"/>
                    <a:pt x="344" y="7"/>
                  </a:cubicBezTo>
                  <a:cubicBezTo>
                    <a:pt x="343" y="6"/>
                    <a:pt x="343" y="6"/>
                    <a:pt x="343" y="6"/>
                  </a:cubicBezTo>
                  <a:cubicBezTo>
                    <a:pt x="340" y="6"/>
                    <a:pt x="340" y="6"/>
                    <a:pt x="340" y="6"/>
                  </a:cubicBezTo>
                  <a:cubicBezTo>
                    <a:pt x="339" y="5"/>
                    <a:pt x="339" y="5"/>
                    <a:pt x="339" y="5"/>
                  </a:cubicBezTo>
                  <a:cubicBezTo>
                    <a:pt x="336" y="4"/>
                    <a:pt x="336" y="4"/>
                    <a:pt x="336" y="4"/>
                  </a:cubicBezTo>
                  <a:cubicBezTo>
                    <a:pt x="332" y="5"/>
                    <a:pt x="328" y="5"/>
                    <a:pt x="323" y="5"/>
                  </a:cubicBezTo>
                  <a:cubicBezTo>
                    <a:pt x="320" y="4"/>
                    <a:pt x="320" y="4"/>
                    <a:pt x="320" y="4"/>
                  </a:cubicBezTo>
                  <a:cubicBezTo>
                    <a:pt x="317" y="4"/>
                    <a:pt x="317" y="4"/>
                    <a:pt x="317" y="4"/>
                  </a:cubicBezTo>
                  <a:cubicBezTo>
                    <a:pt x="315" y="2"/>
                    <a:pt x="315" y="2"/>
                    <a:pt x="315" y="2"/>
                  </a:cubicBezTo>
                  <a:cubicBezTo>
                    <a:pt x="314" y="2"/>
                    <a:pt x="314" y="2"/>
                    <a:pt x="314" y="2"/>
                  </a:cubicBezTo>
                  <a:cubicBezTo>
                    <a:pt x="313" y="2"/>
                    <a:pt x="313" y="2"/>
                    <a:pt x="313" y="2"/>
                  </a:cubicBezTo>
                  <a:cubicBezTo>
                    <a:pt x="312" y="2"/>
                    <a:pt x="312" y="2"/>
                    <a:pt x="312" y="2"/>
                  </a:cubicBezTo>
                  <a:cubicBezTo>
                    <a:pt x="309" y="0"/>
                    <a:pt x="309" y="0"/>
                    <a:pt x="309" y="0"/>
                  </a:cubicBezTo>
                  <a:cubicBezTo>
                    <a:pt x="306" y="1"/>
                    <a:pt x="306" y="1"/>
                    <a:pt x="306" y="1"/>
                  </a:cubicBezTo>
                  <a:cubicBezTo>
                    <a:pt x="303" y="1"/>
                    <a:pt x="303" y="1"/>
                    <a:pt x="303" y="1"/>
                  </a:cubicBezTo>
                  <a:cubicBezTo>
                    <a:pt x="300" y="2"/>
                    <a:pt x="300" y="2"/>
                    <a:pt x="300" y="2"/>
                  </a:cubicBezTo>
                  <a:cubicBezTo>
                    <a:pt x="298" y="2"/>
                    <a:pt x="298" y="2"/>
                    <a:pt x="298" y="2"/>
                  </a:cubicBezTo>
                  <a:cubicBezTo>
                    <a:pt x="295" y="2"/>
                    <a:pt x="295" y="2"/>
                    <a:pt x="295" y="2"/>
                  </a:cubicBezTo>
                  <a:cubicBezTo>
                    <a:pt x="292" y="2"/>
                    <a:pt x="292" y="2"/>
                    <a:pt x="292" y="2"/>
                  </a:cubicBezTo>
                  <a:cubicBezTo>
                    <a:pt x="292" y="3"/>
                    <a:pt x="292" y="3"/>
                    <a:pt x="292" y="3"/>
                  </a:cubicBezTo>
                  <a:cubicBezTo>
                    <a:pt x="290" y="5"/>
                    <a:pt x="290" y="5"/>
                    <a:pt x="290" y="5"/>
                  </a:cubicBezTo>
                  <a:cubicBezTo>
                    <a:pt x="289" y="8"/>
                    <a:pt x="289" y="8"/>
                    <a:pt x="289" y="8"/>
                  </a:cubicBezTo>
                  <a:cubicBezTo>
                    <a:pt x="289" y="8"/>
                    <a:pt x="289" y="8"/>
                    <a:pt x="289" y="8"/>
                  </a:cubicBezTo>
                  <a:cubicBezTo>
                    <a:pt x="286" y="9"/>
                    <a:pt x="286" y="9"/>
                    <a:pt x="286" y="9"/>
                  </a:cubicBezTo>
                  <a:cubicBezTo>
                    <a:pt x="286" y="9"/>
                    <a:pt x="286" y="9"/>
                    <a:pt x="286" y="9"/>
                  </a:cubicBezTo>
                  <a:cubicBezTo>
                    <a:pt x="286" y="9"/>
                    <a:pt x="286" y="9"/>
                    <a:pt x="286" y="9"/>
                  </a:cubicBezTo>
                  <a:cubicBezTo>
                    <a:pt x="283" y="10"/>
                    <a:pt x="283" y="10"/>
                    <a:pt x="283" y="10"/>
                  </a:cubicBezTo>
                  <a:cubicBezTo>
                    <a:pt x="280" y="11"/>
                    <a:pt x="280" y="11"/>
                    <a:pt x="280" y="11"/>
                  </a:cubicBezTo>
                  <a:cubicBezTo>
                    <a:pt x="277" y="11"/>
                    <a:pt x="277" y="11"/>
                    <a:pt x="277" y="11"/>
                  </a:cubicBezTo>
                  <a:cubicBezTo>
                    <a:pt x="275" y="11"/>
                    <a:pt x="275" y="11"/>
                    <a:pt x="275" y="11"/>
                  </a:cubicBezTo>
                  <a:cubicBezTo>
                    <a:pt x="272" y="13"/>
                    <a:pt x="272" y="13"/>
                    <a:pt x="272" y="13"/>
                  </a:cubicBezTo>
                  <a:cubicBezTo>
                    <a:pt x="271" y="15"/>
                    <a:pt x="271" y="15"/>
                    <a:pt x="271" y="15"/>
                  </a:cubicBezTo>
                  <a:cubicBezTo>
                    <a:pt x="268" y="18"/>
                    <a:pt x="268" y="18"/>
                    <a:pt x="268" y="18"/>
                  </a:cubicBezTo>
                  <a:cubicBezTo>
                    <a:pt x="266" y="21"/>
                    <a:pt x="266" y="21"/>
                    <a:pt x="266" y="21"/>
                  </a:cubicBezTo>
                  <a:cubicBezTo>
                    <a:pt x="264" y="23"/>
                    <a:pt x="264" y="23"/>
                    <a:pt x="264" y="23"/>
                  </a:cubicBezTo>
                  <a:cubicBezTo>
                    <a:pt x="262" y="24"/>
                    <a:pt x="262" y="24"/>
                    <a:pt x="262" y="24"/>
                  </a:cubicBezTo>
                  <a:cubicBezTo>
                    <a:pt x="259" y="26"/>
                    <a:pt x="259" y="26"/>
                    <a:pt x="259" y="26"/>
                  </a:cubicBezTo>
                  <a:cubicBezTo>
                    <a:pt x="257" y="27"/>
                    <a:pt x="257" y="27"/>
                    <a:pt x="257" y="27"/>
                  </a:cubicBezTo>
                  <a:cubicBezTo>
                    <a:pt x="255" y="30"/>
                    <a:pt x="255" y="30"/>
                    <a:pt x="255" y="30"/>
                  </a:cubicBezTo>
                  <a:cubicBezTo>
                    <a:pt x="252" y="30"/>
                    <a:pt x="252" y="30"/>
                    <a:pt x="252" y="30"/>
                  </a:cubicBezTo>
                  <a:cubicBezTo>
                    <a:pt x="249" y="32"/>
                    <a:pt x="249" y="32"/>
                    <a:pt x="249" y="32"/>
                  </a:cubicBezTo>
                  <a:cubicBezTo>
                    <a:pt x="246" y="34"/>
                    <a:pt x="246" y="34"/>
                    <a:pt x="246" y="34"/>
                  </a:cubicBezTo>
                  <a:cubicBezTo>
                    <a:pt x="244" y="37"/>
                    <a:pt x="244" y="37"/>
                    <a:pt x="244" y="37"/>
                  </a:cubicBezTo>
                  <a:cubicBezTo>
                    <a:pt x="243" y="37"/>
                    <a:pt x="243" y="37"/>
                    <a:pt x="243" y="37"/>
                  </a:cubicBezTo>
                  <a:cubicBezTo>
                    <a:pt x="242" y="39"/>
                    <a:pt x="242" y="39"/>
                    <a:pt x="242" y="39"/>
                  </a:cubicBezTo>
                  <a:cubicBezTo>
                    <a:pt x="241" y="42"/>
                    <a:pt x="241" y="42"/>
                    <a:pt x="241" y="42"/>
                  </a:cubicBezTo>
                  <a:cubicBezTo>
                    <a:pt x="240" y="44"/>
                    <a:pt x="240" y="44"/>
                    <a:pt x="240" y="44"/>
                  </a:cubicBezTo>
                  <a:cubicBezTo>
                    <a:pt x="240" y="46"/>
                    <a:pt x="240" y="46"/>
                    <a:pt x="240" y="46"/>
                  </a:cubicBezTo>
                  <a:cubicBezTo>
                    <a:pt x="239" y="49"/>
                    <a:pt x="239" y="49"/>
                    <a:pt x="239" y="49"/>
                  </a:cubicBezTo>
                  <a:cubicBezTo>
                    <a:pt x="239" y="49"/>
                    <a:pt x="239" y="49"/>
                    <a:pt x="239" y="49"/>
                  </a:cubicBezTo>
                  <a:cubicBezTo>
                    <a:pt x="236" y="52"/>
                    <a:pt x="236" y="52"/>
                    <a:pt x="236" y="52"/>
                  </a:cubicBezTo>
                  <a:cubicBezTo>
                    <a:pt x="234" y="54"/>
                    <a:pt x="234" y="54"/>
                    <a:pt x="234" y="54"/>
                  </a:cubicBezTo>
                  <a:cubicBezTo>
                    <a:pt x="230" y="57"/>
                    <a:pt x="230" y="57"/>
                    <a:pt x="230" y="57"/>
                  </a:cubicBezTo>
                  <a:cubicBezTo>
                    <a:pt x="228" y="59"/>
                    <a:pt x="228" y="59"/>
                    <a:pt x="228" y="59"/>
                  </a:cubicBezTo>
                  <a:cubicBezTo>
                    <a:pt x="228" y="59"/>
                    <a:pt x="228" y="59"/>
                    <a:pt x="228" y="59"/>
                  </a:cubicBezTo>
                  <a:cubicBezTo>
                    <a:pt x="225" y="60"/>
                    <a:pt x="225" y="60"/>
                    <a:pt x="225" y="60"/>
                  </a:cubicBezTo>
                  <a:cubicBezTo>
                    <a:pt x="223" y="60"/>
                    <a:pt x="223" y="60"/>
                    <a:pt x="223" y="60"/>
                  </a:cubicBezTo>
                  <a:cubicBezTo>
                    <a:pt x="221" y="61"/>
                    <a:pt x="221" y="61"/>
                    <a:pt x="221" y="61"/>
                  </a:cubicBezTo>
                  <a:cubicBezTo>
                    <a:pt x="218" y="62"/>
                    <a:pt x="218" y="62"/>
                    <a:pt x="218" y="62"/>
                  </a:cubicBezTo>
                  <a:cubicBezTo>
                    <a:pt x="216" y="62"/>
                    <a:pt x="216" y="62"/>
                    <a:pt x="216" y="62"/>
                  </a:cubicBezTo>
                  <a:cubicBezTo>
                    <a:pt x="215" y="62"/>
                    <a:pt x="215" y="62"/>
                    <a:pt x="215" y="62"/>
                  </a:cubicBezTo>
                  <a:cubicBezTo>
                    <a:pt x="216" y="65"/>
                    <a:pt x="216" y="65"/>
                    <a:pt x="216" y="65"/>
                  </a:cubicBezTo>
                  <a:cubicBezTo>
                    <a:pt x="214" y="71"/>
                    <a:pt x="211" y="78"/>
                    <a:pt x="208" y="83"/>
                  </a:cubicBezTo>
                  <a:cubicBezTo>
                    <a:pt x="208" y="83"/>
                    <a:pt x="208" y="83"/>
                    <a:pt x="208" y="83"/>
                  </a:cubicBezTo>
                  <a:cubicBezTo>
                    <a:pt x="208" y="83"/>
                    <a:pt x="208" y="83"/>
                    <a:pt x="208" y="83"/>
                  </a:cubicBezTo>
                  <a:cubicBezTo>
                    <a:pt x="205" y="85"/>
                    <a:pt x="205" y="85"/>
                    <a:pt x="205" y="85"/>
                  </a:cubicBezTo>
                  <a:cubicBezTo>
                    <a:pt x="202" y="86"/>
                    <a:pt x="202" y="86"/>
                    <a:pt x="202" y="86"/>
                  </a:cubicBezTo>
                  <a:cubicBezTo>
                    <a:pt x="200" y="86"/>
                    <a:pt x="200" y="86"/>
                    <a:pt x="200" y="86"/>
                  </a:cubicBezTo>
                  <a:cubicBezTo>
                    <a:pt x="197" y="86"/>
                    <a:pt x="197" y="86"/>
                    <a:pt x="197" y="86"/>
                  </a:cubicBezTo>
                  <a:cubicBezTo>
                    <a:pt x="195" y="86"/>
                    <a:pt x="195" y="86"/>
                    <a:pt x="195" y="86"/>
                  </a:cubicBezTo>
                  <a:cubicBezTo>
                    <a:pt x="192" y="87"/>
                    <a:pt x="192" y="87"/>
                    <a:pt x="192" y="87"/>
                  </a:cubicBezTo>
                  <a:cubicBezTo>
                    <a:pt x="186" y="87"/>
                    <a:pt x="186" y="87"/>
                    <a:pt x="186" y="87"/>
                  </a:cubicBezTo>
                  <a:cubicBezTo>
                    <a:pt x="183" y="86"/>
                    <a:pt x="183" y="86"/>
                    <a:pt x="183" y="86"/>
                  </a:cubicBezTo>
                  <a:cubicBezTo>
                    <a:pt x="183" y="86"/>
                    <a:pt x="183" y="86"/>
                    <a:pt x="183" y="86"/>
                  </a:cubicBezTo>
                  <a:cubicBezTo>
                    <a:pt x="180" y="86"/>
                    <a:pt x="180" y="86"/>
                    <a:pt x="180" y="86"/>
                  </a:cubicBezTo>
                  <a:cubicBezTo>
                    <a:pt x="177" y="83"/>
                    <a:pt x="177" y="83"/>
                    <a:pt x="177" y="83"/>
                  </a:cubicBezTo>
                  <a:cubicBezTo>
                    <a:pt x="174" y="83"/>
                    <a:pt x="174" y="83"/>
                    <a:pt x="174" y="83"/>
                  </a:cubicBezTo>
                  <a:cubicBezTo>
                    <a:pt x="171" y="83"/>
                    <a:pt x="171" y="83"/>
                    <a:pt x="171" y="83"/>
                  </a:cubicBezTo>
                  <a:cubicBezTo>
                    <a:pt x="168" y="81"/>
                    <a:pt x="168" y="81"/>
                    <a:pt x="168" y="81"/>
                  </a:cubicBezTo>
                  <a:cubicBezTo>
                    <a:pt x="162" y="77"/>
                    <a:pt x="159" y="71"/>
                    <a:pt x="151" y="76"/>
                  </a:cubicBezTo>
                  <a:cubicBezTo>
                    <a:pt x="150" y="75"/>
                    <a:pt x="150" y="75"/>
                    <a:pt x="150" y="75"/>
                  </a:cubicBezTo>
                  <a:cubicBezTo>
                    <a:pt x="147" y="78"/>
                    <a:pt x="147" y="78"/>
                    <a:pt x="147" y="78"/>
                  </a:cubicBezTo>
                  <a:cubicBezTo>
                    <a:pt x="145" y="81"/>
                    <a:pt x="145" y="81"/>
                    <a:pt x="145" y="81"/>
                  </a:cubicBezTo>
                  <a:cubicBezTo>
                    <a:pt x="145" y="84"/>
                    <a:pt x="145" y="84"/>
                    <a:pt x="145" y="84"/>
                  </a:cubicBezTo>
                  <a:cubicBezTo>
                    <a:pt x="143" y="86"/>
                    <a:pt x="143" y="86"/>
                    <a:pt x="143" y="86"/>
                  </a:cubicBezTo>
                  <a:cubicBezTo>
                    <a:pt x="143" y="90"/>
                    <a:pt x="143" y="90"/>
                    <a:pt x="143" y="90"/>
                  </a:cubicBezTo>
                  <a:cubicBezTo>
                    <a:pt x="141" y="93"/>
                    <a:pt x="141" y="93"/>
                    <a:pt x="141" y="93"/>
                  </a:cubicBezTo>
                  <a:cubicBezTo>
                    <a:pt x="140" y="94"/>
                    <a:pt x="140" y="94"/>
                    <a:pt x="140" y="94"/>
                  </a:cubicBezTo>
                  <a:cubicBezTo>
                    <a:pt x="137" y="97"/>
                    <a:pt x="137" y="97"/>
                    <a:pt x="137" y="97"/>
                  </a:cubicBezTo>
                  <a:cubicBezTo>
                    <a:pt x="134" y="98"/>
                    <a:pt x="134" y="98"/>
                    <a:pt x="134" y="98"/>
                  </a:cubicBezTo>
                  <a:cubicBezTo>
                    <a:pt x="131" y="99"/>
                    <a:pt x="131" y="99"/>
                    <a:pt x="131" y="99"/>
                  </a:cubicBezTo>
                  <a:cubicBezTo>
                    <a:pt x="129" y="103"/>
                    <a:pt x="129" y="103"/>
                    <a:pt x="129" y="103"/>
                  </a:cubicBezTo>
                  <a:cubicBezTo>
                    <a:pt x="127" y="105"/>
                    <a:pt x="127" y="105"/>
                    <a:pt x="127" y="105"/>
                  </a:cubicBezTo>
                  <a:cubicBezTo>
                    <a:pt x="124" y="107"/>
                    <a:pt x="124" y="107"/>
                    <a:pt x="124" y="107"/>
                  </a:cubicBezTo>
                  <a:cubicBezTo>
                    <a:pt x="121" y="107"/>
                    <a:pt x="121" y="107"/>
                    <a:pt x="121" y="107"/>
                  </a:cubicBezTo>
                  <a:cubicBezTo>
                    <a:pt x="120" y="110"/>
                    <a:pt x="120" y="110"/>
                    <a:pt x="120" y="110"/>
                  </a:cubicBezTo>
                  <a:cubicBezTo>
                    <a:pt x="117" y="112"/>
                    <a:pt x="117" y="112"/>
                    <a:pt x="117" y="112"/>
                  </a:cubicBezTo>
                  <a:cubicBezTo>
                    <a:pt x="114" y="112"/>
                    <a:pt x="114" y="112"/>
                    <a:pt x="114" y="112"/>
                  </a:cubicBezTo>
                  <a:cubicBezTo>
                    <a:pt x="112" y="111"/>
                    <a:pt x="112" y="111"/>
                    <a:pt x="112" y="111"/>
                  </a:cubicBezTo>
                  <a:cubicBezTo>
                    <a:pt x="109" y="111"/>
                    <a:pt x="109" y="111"/>
                    <a:pt x="109" y="111"/>
                  </a:cubicBezTo>
                  <a:cubicBezTo>
                    <a:pt x="106" y="112"/>
                    <a:pt x="106" y="112"/>
                    <a:pt x="106" y="112"/>
                  </a:cubicBezTo>
                  <a:cubicBezTo>
                    <a:pt x="103" y="112"/>
                    <a:pt x="103" y="112"/>
                    <a:pt x="103" y="112"/>
                  </a:cubicBezTo>
                  <a:cubicBezTo>
                    <a:pt x="100" y="110"/>
                    <a:pt x="100" y="110"/>
                    <a:pt x="100" y="110"/>
                  </a:cubicBezTo>
                  <a:cubicBezTo>
                    <a:pt x="97" y="112"/>
                    <a:pt x="97" y="112"/>
                    <a:pt x="97" y="112"/>
                  </a:cubicBezTo>
                  <a:cubicBezTo>
                    <a:pt x="95" y="112"/>
                    <a:pt x="95" y="112"/>
                    <a:pt x="95" y="112"/>
                  </a:cubicBezTo>
                  <a:cubicBezTo>
                    <a:pt x="95" y="112"/>
                    <a:pt x="95" y="112"/>
                    <a:pt x="95" y="112"/>
                  </a:cubicBezTo>
                  <a:cubicBezTo>
                    <a:pt x="94" y="109"/>
                    <a:pt x="94" y="109"/>
                    <a:pt x="94" y="109"/>
                  </a:cubicBezTo>
                  <a:cubicBezTo>
                    <a:pt x="94" y="106"/>
                    <a:pt x="94" y="106"/>
                    <a:pt x="94" y="106"/>
                  </a:cubicBezTo>
                  <a:cubicBezTo>
                    <a:pt x="93" y="103"/>
                    <a:pt x="93" y="103"/>
                    <a:pt x="93" y="103"/>
                  </a:cubicBezTo>
                  <a:cubicBezTo>
                    <a:pt x="94" y="102"/>
                    <a:pt x="94" y="102"/>
                    <a:pt x="94" y="102"/>
                  </a:cubicBezTo>
                  <a:cubicBezTo>
                    <a:pt x="99" y="97"/>
                    <a:pt x="100" y="95"/>
                    <a:pt x="98" y="88"/>
                  </a:cubicBezTo>
                  <a:cubicBezTo>
                    <a:pt x="96" y="83"/>
                    <a:pt x="94" y="78"/>
                    <a:pt x="92" y="73"/>
                  </a:cubicBezTo>
                  <a:cubicBezTo>
                    <a:pt x="85" y="61"/>
                    <a:pt x="86" y="69"/>
                    <a:pt x="80" y="62"/>
                  </a:cubicBezTo>
                  <a:cubicBezTo>
                    <a:pt x="80" y="91"/>
                    <a:pt x="79" y="120"/>
                    <a:pt x="79" y="149"/>
                  </a:cubicBezTo>
                  <a:cubicBezTo>
                    <a:pt x="76" y="149"/>
                    <a:pt x="76" y="149"/>
                    <a:pt x="76" y="149"/>
                  </a:cubicBezTo>
                  <a:cubicBezTo>
                    <a:pt x="73" y="150"/>
                    <a:pt x="73" y="150"/>
                    <a:pt x="73" y="150"/>
                  </a:cubicBezTo>
                  <a:cubicBezTo>
                    <a:pt x="70" y="151"/>
                    <a:pt x="70" y="151"/>
                    <a:pt x="70" y="151"/>
                  </a:cubicBezTo>
                  <a:cubicBezTo>
                    <a:pt x="69" y="151"/>
                    <a:pt x="69" y="151"/>
                    <a:pt x="69" y="151"/>
                  </a:cubicBezTo>
                  <a:cubicBezTo>
                    <a:pt x="67" y="154"/>
                    <a:pt x="67" y="154"/>
                    <a:pt x="67" y="154"/>
                  </a:cubicBezTo>
                  <a:cubicBezTo>
                    <a:pt x="64" y="156"/>
                    <a:pt x="64" y="156"/>
                    <a:pt x="64" y="156"/>
                  </a:cubicBezTo>
                  <a:cubicBezTo>
                    <a:pt x="63" y="156"/>
                    <a:pt x="63" y="156"/>
                    <a:pt x="63" y="156"/>
                  </a:cubicBezTo>
                  <a:cubicBezTo>
                    <a:pt x="62" y="159"/>
                    <a:pt x="62" y="159"/>
                    <a:pt x="62" y="159"/>
                  </a:cubicBezTo>
                  <a:cubicBezTo>
                    <a:pt x="61" y="160"/>
                    <a:pt x="61" y="160"/>
                    <a:pt x="61" y="160"/>
                  </a:cubicBezTo>
                  <a:cubicBezTo>
                    <a:pt x="58" y="161"/>
                    <a:pt x="58" y="161"/>
                    <a:pt x="58" y="161"/>
                  </a:cubicBezTo>
                  <a:cubicBezTo>
                    <a:pt x="55" y="159"/>
                    <a:pt x="55" y="159"/>
                    <a:pt x="55" y="159"/>
                  </a:cubicBezTo>
                  <a:cubicBezTo>
                    <a:pt x="52" y="159"/>
                    <a:pt x="52" y="159"/>
                    <a:pt x="52" y="159"/>
                  </a:cubicBezTo>
                  <a:cubicBezTo>
                    <a:pt x="49" y="158"/>
                    <a:pt x="49" y="158"/>
                    <a:pt x="49" y="158"/>
                  </a:cubicBezTo>
                  <a:cubicBezTo>
                    <a:pt x="46" y="159"/>
                    <a:pt x="46" y="159"/>
                    <a:pt x="46" y="159"/>
                  </a:cubicBezTo>
                  <a:cubicBezTo>
                    <a:pt x="43" y="160"/>
                    <a:pt x="43" y="160"/>
                    <a:pt x="43" y="160"/>
                  </a:cubicBezTo>
                  <a:cubicBezTo>
                    <a:pt x="40" y="159"/>
                    <a:pt x="40" y="159"/>
                    <a:pt x="40" y="159"/>
                  </a:cubicBezTo>
                  <a:cubicBezTo>
                    <a:pt x="37" y="160"/>
                    <a:pt x="37" y="160"/>
                    <a:pt x="37" y="160"/>
                  </a:cubicBezTo>
                  <a:cubicBezTo>
                    <a:pt x="34" y="158"/>
                    <a:pt x="34" y="158"/>
                    <a:pt x="34" y="158"/>
                  </a:cubicBezTo>
                  <a:cubicBezTo>
                    <a:pt x="31" y="157"/>
                    <a:pt x="31" y="157"/>
                    <a:pt x="31" y="157"/>
                  </a:cubicBezTo>
                  <a:cubicBezTo>
                    <a:pt x="28" y="156"/>
                    <a:pt x="28" y="156"/>
                    <a:pt x="28" y="156"/>
                  </a:cubicBezTo>
                  <a:cubicBezTo>
                    <a:pt x="26" y="157"/>
                    <a:pt x="26" y="157"/>
                    <a:pt x="26" y="157"/>
                  </a:cubicBezTo>
                  <a:cubicBezTo>
                    <a:pt x="23" y="155"/>
                    <a:pt x="23" y="155"/>
                    <a:pt x="23" y="155"/>
                  </a:cubicBezTo>
                  <a:cubicBezTo>
                    <a:pt x="21" y="152"/>
                    <a:pt x="21" y="152"/>
                    <a:pt x="21" y="152"/>
                  </a:cubicBezTo>
                  <a:cubicBezTo>
                    <a:pt x="19" y="149"/>
                    <a:pt x="19" y="149"/>
                    <a:pt x="19" y="149"/>
                  </a:cubicBezTo>
                  <a:cubicBezTo>
                    <a:pt x="20" y="146"/>
                    <a:pt x="20" y="146"/>
                    <a:pt x="20" y="146"/>
                  </a:cubicBezTo>
                  <a:cubicBezTo>
                    <a:pt x="17" y="144"/>
                    <a:pt x="17" y="144"/>
                    <a:pt x="17" y="144"/>
                  </a:cubicBezTo>
                  <a:cubicBezTo>
                    <a:pt x="15" y="141"/>
                    <a:pt x="15" y="141"/>
                    <a:pt x="15" y="141"/>
                  </a:cubicBezTo>
                  <a:cubicBezTo>
                    <a:pt x="15" y="141"/>
                    <a:pt x="15" y="141"/>
                    <a:pt x="15" y="141"/>
                  </a:cubicBezTo>
                  <a:cubicBezTo>
                    <a:pt x="12" y="139"/>
                    <a:pt x="12" y="139"/>
                    <a:pt x="12" y="139"/>
                  </a:cubicBezTo>
                  <a:cubicBezTo>
                    <a:pt x="9" y="140"/>
                    <a:pt x="9" y="140"/>
                    <a:pt x="9" y="140"/>
                  </a:cubicBezTo>
                  <a:cubicBezTo>
                    <a:pt x="8" y="143"/>
                    <a:pt x="8" y="143"/>
                    <a:pt x="8" y="143"/>
                  </a:cubicBezTo>
                  <a:cubicBezTo>
                    <a:pt x="6" y="146"/>
                    <a:pt x="6" y="146"/>
                    <a:pt x="6" y="146"/>
                  </a:cubicBezTo>
                  <a:cubicBezTo>
                    <a:pt x="6" y="149"/>
                    <a:pt x="6" y="149"/>
                    <a:pt x="6" y="149"/>
                  </a:cubicBezTo>
                  <a:cubicBezTo>
                    <a:pt x="3" y="150"/>
                    <a:pt x="3" y="150"/>
                    <a:pt x="3" y="150"/>
                  </a:cubicBezTo>
                  <a:cubicBezTo>
                    <a:pt x="0" y="152"/>
                    <a:pt x="0" y="152"/>
                    <a:pt x="0" y="152"/>
                  </a:cubicBezTo>
                  <a:cubicBezTo>
                    <a:pt x="0" y="152"/>
                    <a:pt x="0" y="152"/>
                    <a:pt x="0" y="152"/>
                  </a:cubicBezTo>
                  <a:cubicBezTo>
                    <a:pt x="1" y="155"/>
                    <a:pt x="1" y="155"/>
                    <a:pt x="1" y="155"/>
                  </a:cubicBezTo>
                  <a:cubicBezTo>
                    <a:pt x="2" y="158"/>
                    <a:pt x="2" y="158"/>
                    <a:pt x="2" y="158"/>
                  </a:cubicBezTo>
                  <a:cubicBezTo>
                    <a:pt x="4" y="161"/>
                    <a:pt x="4" y="161"/>
                    <a:pt x="4" y="161"/>
                  </a:cubicBezTo>
                  <a:cubicBezTo>
                    <a:pt x="7" y="164"/>
                    <a:pt x="7" y="164"/>
                    <a:pt x="7" y="164"/>
                  </a:cubicBezTo>
                  <a:cubicBezTo>
                    <a:pt x="8" y="168"/>
                    <a:pt x="11" y="173"/>
                    <a:pt x="13" y="178"/>
                  </a:cubicBezTo>
                  <a:cubicBezTo>
                    <a:pt x="14" y="187"/>
                    <a:pt x="18" y="196"/>
                    <a:pt x="23" y="203"/>
                  </a:cubicBezTo>
                  <a:cubicBezTo>
                    <a:pt x="25" y="209"/>
                    <a:pt x="33" y="219"/>
                    <a:pt x="37" y="224"/>
                  </a:cubicBezTo>
                  <a:cubicBezTo>
                    <a:pt x="40" y="230"/>
                    <a:pt x="39" y="232"/>
                    <a:pt x="40" y="238"/>
                  </a:cubicBezTo>
                  <a:cubicBezTo>
                    <a:pt x="41" y="239"/>
                    <a:pt x="41" y="239"/>
                    <a:pt x="41" y="239"/>
                  </a:cubicBezTo>
                  <a:cubicBezTo>
                    <a:pt x="40" y="243"/>
                    <a:pt x="40" y="243"/>
                    <a:pt x="40" y="243"/>
                  </a:cubicBezTo>
                  <a:cubicBezTo>
                    <a:pt x="40" y="245"/>
                    <a:pt x="40" y="245"/>
                    <a:pt x="40" y="245"/>
                  </a:cubicBezTo>
                  <a:cubicBezTo>
                    <a:pt x="39" y="248"/>
                    <a:pt x="39" y="248"/>
                    <a:pt x="39" y="248"/>
                  </a:cubicBezTo>
                  <a:cubicBezTo>
                    <a:pt x="36" y="251"/>
                    <a:pt x="36" y="251"/>
                    <a:pt x="36" y="251"/>
                  </a:cubicBezTo>
                  <a:cubicBezTo>
                    <a:pt x="33" y="250"/>
                    <a:pt x="33" y="250"/>
                    <a:pt x="33" y="250"/>
                  </a:cubicBezTo>
                  <a:cubicBezTo>
                    <a:pt x="30" y="251"/>
                    <a:pt x="30" y="251"/>
                    <a:pt x="30" y="251"/>
                  </a:cubicBezTo>
                  <a:cubicBezTo>
                    <a:pt x="30" y="254"/>
                    <a:pt x="30" y="254"/>
                    <a:pt x="30" y="254"/>
                  </a:cubicBezTo>
                  <a:cubicBezTo>
                    <a:pt x="31" y="257"/>
                    <a:pt x="31" y="257"/>
                    <a:pt x="31" y="257"/>
                  </a:cubicBezTo>
                  <a:cubicBezTo>
                    <a:pt x="34" y="256"/>
                    <a:pt x="34" y="256"/>
                    <a:pt x="34" y="256"/>
                  </a:cubicBezTo>
                  <a:cubicBezTo>
                    <a:pt x="35" y="259"/>
                    <a:pt x="35" y="259"/>
                    <a:pt x="35" y="259"/>
                  </a:cubicBezTo>
                  <a:cubicBezTo>
                    <a:pt x="32" y="258"/>
                    <a:pt x="32" y="258"/>
                    <a:pt x="32" y="258"/>
                  </a:cubicBezTo>
                  <a:cubicBezTo>
                    <a:pt x="35" y="261"/>
                    <a:pt x="35" y="261"/>
                    <a:pt x="35" y="261"/>
                  </a:cubicBezTo>
                  <a:cubicBezTo>
                    <a:pt x="36" y="262"/>
                    <a:pt x="36" y="262"/>
                    <a:pt x="36" y="262"/>
                  </a:cubicBezTo>
                  <a:cubicBezTo>
                    <a:pt x="37" y="265"/>
                    <a:pt x="37" y="265"/>
                    <a:pt x="37" y="265"/>
                  </a:cubicBezTo>
                  <a:cubicBezTo>
                    <a:pt x="40" y="268"/>
                    <a:pt x="40" y="268"/>
                    <a:pt x="40" y="268"/>
                  </a:cubicBezTo>
                  <a:cubicBezTo>
                    <a:pt x="41" y="271"/>
                    <a:pt x="41" y="271"/>
                    <a:pt x="41" y="271"/>
                  </a:cubicBezTo>
                  <a:cubicBezTo>
                    <a:pt x="42" y="273"/>
                    <a:pt x="42" y="273"/>
                    <a:pt x="42" y="273"/>
                  </a:cubicBezTo>
                  <a:cubicBezTo>
                    <a:pt x="43" y="276"/>
                    <a:pt x="43" y="276"/>
                    <a:pt x="43" y="276"/>
                  </a:cubicBezTo>
                  <a:cubicBezTo>
                    <a:pt x="40" y="279"/>
                    <a:pt x="40" y="279"/>
                    <a:pt x="40" y="279"/>
                  </a:cubicBezTo>
                  <a:cubicBezTo>
                    <a:pt x="40" y="283"/>
                    <a:pt x="40" y="283"/>
                    <a:pt x="40" y="283"/>
                  </a:cubicBezTo>
                  <a:cubicBezTo>
                    <a:pt x="42" y="286"/>
                    <a:pt x="42" y="286"/>
                    <a:pt x="42" y="286"/>
                  </a:cubicBezTo>
                  <a:cubicBezTo>
                    <a:pt x="43" y="287"/>
                    <a:pt x="43" y="287"/>
                    <a:pt x="43" y="287"/>
                  </a:cubicBezTo>
                  <a:cubicBezTo>
                    <a:pt x="43" y="284"/>
                    <a:pt x="43" y="284"/>
                    <a:pt x="43" y="284"/>
                  </a:cubicBezTo>
                  <a:cubicBezTo>
                    <a:pt x="43" y="281"/>
                    <a:pt x="43" y="281"/>
                    <a:pt x="43" y="281"/>
                  </a:cubicBezTo>
                  <a:cubicBezTo>
                    <a:pt x="44" y="281"/>
                    <a:pt x="44" y="281"/>
                    <a:pt x="44" y="281"/>
                  </a:cubicBezTo>
                  <a:cubicBezTo>
                    <a:pt x="44" y="281"/>
                    <a:pt x="44" y="281"/>
                    <a:pt x="44" y="281"/>
                  </a:cubicBezTo>
                  <a:cubicBezTo>
                    <a:pt x="47" y="281"/>
                    <a:pt x="47" y="281"/>
                    <a:pt x="47" y="281"/>
                  </a:cubicBezTo>
                  <a:cubicBezTo>
                    <a:pt x="50" y="281"/>
                    <a:pt x="50" y="281"/>
                    <a:pt x="50" y="281"/>
                  </a:cubicBezTo>
                  <a:cubicBezTo>
                    <a:pt x="51" y="282"/>
                    <a:pt x="51" y="282"/>
                    <a:pt x="51" y="282"/>
                  </a:cubicBezTo>
                  <a:cubicBezTo>
                    <a:pt x="51" y="285"/>
                    <a:pt x="51" y="285"/>
                    <a:pt x="51" y="285"/>
                  </a:cubicBezTo>
                  <a:cubicBezTo>
                    <a:pt x="51" y="285"/>
                    <a:pt x="51" y="285"/>
                    <a:pt x="51" y="285"/>
                  </a:cubicBezTo>
                  <a:cubicBezTo>
                    <a:pt x="53" y="287"/>
                    <a:pt x="53" y="287"/>
                    <a:pt x="53" y="287"/>
                  </a:cubicBezTo>
                  <a:cubicBezTo>
                    <a:pt x="55" y="287"/>
                    <a:pt x="55" y="287"/>
                    <a:pt x="55" y="287"/>
                  </a:cubicBezTo>
                  <a:cubicBezTo>
                    <a:pt x="56" y="287"/>
                    <a:pt x="56" y="287"/>
                    <a:pt x="56" y="287"/>
                  </a:cubicBezTo>
                  <a:cubicBezTo>
                    <a:pt x="59" y="289"/>
                    <a:pt x="59" y="289"/>
                    <a:pt x="59" y="289"/>
                  </a:cubicBezTo>
                  <a:cubicBezTo>
                    <a:pt x="62" y="291"/>
                    <a:pt x="62" y="291"/>
                    <a:pt x="62" y="291"/>
                  </a:cubicBezTo>
                  <a:cubicBezTo>
                    <a:pt x="61" y="294"/>
                    <a:pt x="61" y="294"/>
                    <a:pt x="61" y="294"/>
                  </a:cubicBezTo>
                  <a:cubicBezTo>
                    <a:pt x="63" y="294"/>
                    <a:pt x="63" y="294"/>
                    <a:pt x="63" y="294"/>
                  </a:cubicBezTo>
                  <a:cubicBezTo>
                    <a:pt x="66" y="296"/>
                    <a:pt x="66" y="296"/>
                    <a:pt x="66" y="296"/>
                  </a:cubicBezTo>
                  <a:cubicBezTo>
                    <a:pt x="69" y="297"/>
                    <a:pt x="69" y="297"/>
                    <a:pt x="69" y="297"/>
                  </a:cubicBezTo>
                  <a:cubicBezTo>
                    <a:pt x="72" y="297"/>
                    <a:pt x="72" y="297"/>
                    <a:pt x="72" y="297"/>
                  </a:cubicBezTo>
                  <a:cubicBezTo>
                    <a:pt x="74" y="298"/>
                    <a:pt x="74" y="298"/>
                    <a:pt x="74" y="298"/>
                  </a:cubicBezTo>
                  <a:cubicBezTo>
                    <a:pt x="76" y="298"/>
                    <a:pt x="76" y="298"/>
                    <a:pt x="76" y="298"/>
                  </a:cubicBezTo>
                  <a:cubicBezTo>
                    <a:pt x="78" y="296"/>
                    <a:pt x="78" y="296"/>
                    <a:pt x="78" y="296"/>
                  </a:cubicBezTo>
                  <a:cubicBezTo>
                    <a:pt x="81" y="294"/>
                    <a:pt x="81" y="294"/>
                    <a:pt x="81" y="294"/>
                  </a:cubicBezTo>
                  <a:cubicBezTo>
                    <a:pt x="84" y="292"/>
                    <a:pt x="84" y="292"/>
                    <a:pt x="84" y="292"/>
                  </a:cubicBezTo>
                  <a:cubicBezTo>
                    <a:pt x="87" y="290"/>
                    <a:pt x="87" y="290"/>
                    <a:pt x="87" y="290"/>
                  </a:cubicBezTo>
                  <a:cubicBezTo>
                    <a:pt x="90" y="290"/>
                    <a:pt x="90" y="290"/>
                    <a:pt x="90" y="290"/>
                  </a:cubicBezTo>
                  <a:cubicBezTo>
                    <a:pt x="93" y="290"/>
                    <a:pt x="93" y="290"/>
                    <a:pt x="93" y="290"/>
                  </a:cubicBezTo>
                  <a:cubicBezTo>
                    <a:pt x="93" y="289"/>
                    <a:pt x="93" y="289"/>
                    <a:pt x="93" y="289"/>
                  </a:cubicBezTo>
                  <a:cubicBezTo>
                    <a:pt x="96" y="288"/>
                    <a:pt x="96" y="288"/>
                    <a:pt x="96" y="288"/>
                  </a:cubicBezTo>
                  <a:cubicBezTo>
                    <a:pt x="97" y="288"/>
                    <a:pt x="97" y="288"/>
                    <a:pt x="97" y="288"/>
                  </a:cubicBezTo>
                  <a:cubicBezTo>
                    <a:pt x="100" y="289"/>
                    <a:pt x="100" y="289"/>
                    <a:pt x="100" y="289"/>
                  </a:cubicBezTo>
                  <a:cubicBezTo>
                    <a:pt x="103" y="290"/>
                    <a:pt x="103" y="290"/>
                    <a:pt x="103" y="290"/>
                  </a:cubicBezTo>
                  <a:cubicBezTo>
                    <a:pt x="106" y="289"/>
                    <a:pt x="106" y="289"/>
                    <a:pt x="106" y="289"/>
                  </a:cubicBezTo>
                  <a:cubicBezTo>
                    <a:pt x="109" y="288"/>
                    <a:pt x="109" y="288"/>
                    <a:pt x="109" y="288"/>
                  </a:cubicBezTo>
                  <a:cubicBezTo>
                    <a:pt x="112" y="289"/>
                    <a:pt x="112" y="289"/>
                    <a:pt x="112" y="289"/>
                  </a:cubicBezTo>
                  <a:cubicBezTo>
                    <a:pt x="115" y="288"/>
                    <a:pt x="115" y="288"/>
                    <a:pt x="115" y="288"/>
                  </a:cubicBezTo>
                  <a:cubicBezTo>
                    <a:pt x="116" y="288"/>
                    <a:pt x="116" y="288"/>
                    <a:pt x="116" y="288"/>
                  </a:cubicBezTo>
                  <a:cubicBezTo>
                    <a:pt x="118" y="285"/>
                    <a:pt x="118" y="285"/>
                    <a:pt x="118" y="285"/>
                  </a:cubicBezTo>
                  <a:cubicBezTo>
                    <a:pt x="121" y="284"/>
                    <a:pt x="121" y="284"/>
                    <a:pt x="121" y="284"/>
                  </a:cubicBezTo>
                  <a:cubicBezTo>
                    <a:pt x="124" y="281"/>
                    <a:pt x="124" y="281"/>
                    <a:pt x="124" y="281"/>
                  </a:cubicBezTo>
                  <a:cubicBezTo>
                    <a:pt x="124" y="281"/>
                    <a:pt x="124" y="281"/>
                    <a:pt x="124" y="281"/>
                  </a:cubicBezTo>
                  <a:cubicBezTo>
                    <a:pt x="127" y="281"/>
                    <a:pt x="127" y="281"/>
                    <a:pt x="127" y="281"/>
                  </a:cubicBezTo>
                  <a:cubicBezTo>
                    <a:pt x="130" y="281"/>
                    <a:pt x="130" y="281"/>
                    <a:pt x="130" y="281"/>
                  </a:cubicBezTo>
                  <a:cubicBezTo>
                    <a:pt x="133" y="280"/>
                    <a:pt x="133" y="280"/>
                    <a:pt x="133" y="280"/>
                  </a:cubicBezTo>
                  <a:cubicBezTo>
                    <a:pt x="133" y="280"/>
                    <a:pt x="133" y="280"/>
                    <a:pt x="133" y="280"/>
                  </a:cubicBezTo>
                  <a:cubicBezTo>
                    <a:pt x="135" y="280"/>
                    <a:pt x="135" y="280"/>
                    <a:pt x="135" y="280"/>
                  </a:cubicBezTo>
                  <a:cubicBezTo>
                    <a:pt x="136" y="279"/>
                    <a:pt x="136" y="279"/>
                    <a:pt x="136" y="279"/>
                  </a:cubicBezTo>
                  <a:cubicBezTo>
                    <a:pt x="136" y="280"/>
                    <a:pt x="136" y="280"/>
                    <a:pt x="136" y="280"/>
                  </a:cubicBezTo>
                  <a:cubicBezTo>
                    <a:pt x="136" y="281"/>
                    <a:pt x="136" y="281"/>
                    <a:pt x="136" y="281"/>
                  </a:cubicBezTo>
                  <a:cubicBezTo>
                    <a:pt x="139" y="282"/>
                    <a:pt x="139" y="282"/>
                    <a:pt x="139" y="282"/>
                  </a:cubicBezTo>
                  <a:cubicBezTo>
                    <a:pt x="141" y="281"/>
                    <a:pt x="141" y="281"/>
                    <a:pt x="141" y="281"/>
                  </a:cubicBezTo>
                  <a:cubicBezTo>
                    <a:pt x="141" y="281"/>
                    <a:pt x="141" y="281"/>
                    <a:pt x="141" y="281"/>
                  </a:cubicBezTo>
                  <a:cubicBezTo>
                    <a:pt x="151" y="285"/>
                    <a:pt x="146" y="279"/>
                    <a:pt x="154" y="280"/>
                  </a:cubicBezTo>
                  <a:cubicBezTo>
                    <a:pt x="160" y="281"/>
                    <a:pt x="167" y="281"/>
                    <a:pt x="172" y="284"/>
                  </a:cubicBezTo>
                  <a:cubicBezTo>
                    <a:pt x="175" y="284"/>
                    <a:pt x="175" y="284"/>
                    <a:pt x="175" y="284"/>
                  </a:cubicBezTo>
                  <a:cubicBezTo>
                    <a:pt x="178" y="285"/>
                    <a:pt x="178" y="285"/>
                    <a:pt x="178" y="285"/>
                  </a:cubicBezTo>
                  <a:cubicBezTo>
                    <a:pt x="181" y="283"/>
                    <a:pt x="181" y="283"/>
                    <a:pt x="181" y="283"/>
                  </a:cubicBezTo>
                  <a:cubicBezTo>
                    <a:pt x="183" y="280"/>
                    <a:pt x="183" y="280"/>
                    <a:pt x="183" y="280"/>
                  </a:cubicBezTo>
                  <a:cubicBezTo>
                    <a:pt x="184" y="280"/>
                    <a:pt x="184" y="280"/>
                    <a:pt x="184" y="280"/>
                  </a:cubicBezTo>
                  <a:cubicBezTo>
                    <a:pt x="184" y="280"/>
                    <a:pt x="184" y="280"/>
                    <a:pt x="184" y="280"/>
                  </a:cubicBezTo>
                  <a:cubicBezTo>
                    <a:pt x="186" y="279"/>
                    <a:pt x="186" y="279"/>
                    <a:pt x="186" y="279"/>
                  </a:cubicBezTo>
                  <a:cubicBezTo>
                    <a:pt x="188" y="280"/>
                    <a:pt x="188" y="280"/>
                    <a:pt x="188" y="280"/>
                  </a:cubicBezTo>
                  <a:cubicBezTo>
                    <a:pt x="191" y="281"/>
                    <a:pt x="191" y="281"/>
                    <a:pt x="191" y="281"/>
                  </a:cubicBezTo>
                  <a:cubicBezTo>
                    <a:pt x="194" y="281"/>
                    <a:pt x="194" y="281"/>
                    <a:pt x="194" y="281"/>
                  </a:cubicBezTo>
                  <a:cubicBezTo>
                    <a:pt x="197" y="282"/>
                    <a:pt x="197" y="282"/>
                    <a:pt x="197" y="282"/>
                  </a:cubicBezTo>
                  <a:cubicBezTo>
                    <a:pt x="199" y="281"/>
                    <a:pt x="199" y="281"/>
                    <a:pt x="199" y="281"/>
                  </a:cubicBezTo>
                  <a:cubicBezTo>
                    <a:pt x="197" y="278"/>
                    <a:pt x="197" y="278"/>
                    <a:pt x="197" y="278"/>
                  </a:cubicBezTo>
                  <a:cubicBezTo>
                    <a:pt x="200" y="275"/>
                    <a:pt x="200" y="275"/>
                    <a:pt x="200" y="275"/>
                  </a:cubicBezTo>
                  <a:cubicBezTo>
                    <a:pt x="202" y="274"/>
                    <a:pt x="202" y="274"/>
                    <a:pt x="202" y="274"/>
                  </a:cubicBezTo>
                  <a:cubicBezTo>
                    <a:pt x="205" y="274"/>
                    <a:pt x="205" y="274"/>
                    <a:pt x="205" y="274"/>
                  </a:cubicBezTo>
                  <a:cubicBezTo>
                    <a:pt x="208" y="274"/>
                    <a:pt x="208" y="274"/>
                    <a:pt x="208" y="274"/>
                  </a:cubicBezTo>
                  <a:cubicBezTo>
                    <a:pt x="211" y="275"/>
                    <a:pt x="211" y="275"/>
                    <a:pt x="211" y="275"/>
                  </a:cubicBezTo>
                  <a:cubicBezTo>
                    <a:pt x="214" y="275"/>
                    <a:pt x="214" y="275"/>
                    <a:pt x="214" y="275"/>
                  </a:cubicBezTo>
                  <a:cubicBezTo>
                    <a:pt x="217" y="275"/>
                    <a:pt x="217" y="275"/>
                    <a:pt x="217" y="275"/>
                  </a:cubicBezTo>
                  <a:cubicBezTo>
                    <a:pt x="220" y="274"/>
                    <a:pt x="220" y="274"/>
                    <a:pt x="220" y="274"/>
                  </a:cubicBezTo>
                  <a:cubicBezTo>
                    <a:pt x="228" y="271"/>
                    <a:pt x="235" y="267"/>
                    <a:pt x="242" y="262"/>
                  </a:cubicBezTo>
                  <a:cubicBezTo>
                    <a:pt x="243" y="262"/>
                    <a:pt x="243" y="262"/>
                    <a:pt x="243" y="262"/>
                  </a:cubicBezTo>
                  <a:cubicBezTo>
                    <a:pt x="246" y="260"/>
                    <a:pt x="246" y="260"/>
                    <a:pt x="246" y="260"/>
                  </a:cubicBezTo>
                  <a:cubicBezTo>
                    <a:pt x="249" y="258"/>
                    <a:pt x="249" y="258"/>
                    <a:pt x="249" y="258"/>
                  </a:cubicBezTo>
                  <a:cubicBezTo>
                    <a:pt x="252" y="256"/>
                    <a:pt x="252" y="256"/>
                    <a:pt x="252" y="256"/>
                  </a:cubicBezTo>
                  <a:cubicBezTo>
                    <a:pt x="254" y="254"/>
                    <a:pt x="254" y="254"/>
                    <a:pt x="254" y="254"/>
                  </a:cubicBezTo>
                  <a:cubicBezTo>
                    <a:pt x="257" y="252"/>
                    <a:pt x="257" y="252"/>
                    <a:pt x="257" y="252"/>
                  </a:cubicBezTo>
                  <a:cubicBezTo>
                    <a:pt x="259" y="251"/>
                    <a:pt x="259" y="251"/>
                    <a:pt x="259" y="251"/>
                  </a:cubicBezTo>
                  <a:cubicBezTo>
                    <a:pt x="262" y="249"/>
                    <a:pt x="262" y="249"/>
                    <a:pt x="262" y="249"/>
                  </a:cubicBezTo>
                  <a:cubicBezTo>
                    <a:pt x="265" y="246"/>
                    <a:pt x="265" y="246"/>
                    <a:pt x="265" y="246"/>
                  </a:cubicBezTo>
                  <a:cubicBezTo>
                    <a:pt x="268" y="244"/>
                    <a:pt x="268" y="244"/>
                    <a:pt x="268" y="244"/>
                  </a:cubicBezTo>
                  <a:cubicBezTo>
                    <a:pt x="270" y="242"/>
                    <a:pt x="270" y="242"/>
                    <a:pt x="270" y="242"/>
                  </a:cubicBezTo>
                  <a:cubicBezTo>
                    <a:pt x="273" y="239"/>
                    <a:pt x="273" y="239"/>
                    <a:pt x="273" y="239"/>
                  </a:cubicBezTo>
                  <a:cubicBezTo>
                    <a:pt x="276" y="236"/>
                    <a:pt x="276" y="236"/>
                    <a:pt x="276" y="236"/>
                  </a:cubicBezTo>
                  <a:cubicBezTo>
                    <a:pt x="279" y="233"/>
                    <a:pt x="279" y="233"/>
                    <a:pt x="279" y="233"/>
                  </a:cubicBezTo>
                  <a:cubicBezTo>
                    <a:pt x="282" y="230"/>
                    <a:pt x="282" y="230"/>
                    <a:pt x="282" y="230"/>
                  </a:cubicBezTo>
                  <a:cubicBezTo>
                    <a:pt x="285" y="228"/>
                    <a:pt x="285" y="228"/>
                    <a:pt x="285" y="228"/>
                  </a:cubicBezTo>
                  <a:cubicBezTo>
                    <a:pt x="287" y="226"/>
                    <a:pt x="287" y="226"/>
                    <a:pt x="287" y="226"/>
                  </a:cubicBezTo>
                  <a:cubicBezTo>
                    <a:pt x="295" y="222"/>
                    <a:pt x="301" y="215"/>
                    <a:pt x="308" y="208"/>
                  </a:cubicBezTo>
                  <a:cubicBezTo>
                    <a:pt x="309" y="205"/>
                    <a:pt x="309" y="205"/>
                    <a:pt x="309" y="205"/>
                  </a:cubicBezTo>
                  <a:cubicBezTo>
                    <a:pt x="311" y="203"/>
                    <a:pt x="311" y="203"/>
                    <a:pt x="311" y="203"/>
                  </a:cubicBezTo>
                  <a:cubicBezTo>
                    <a:pt x="312" y="202"/>
                    <a:pt x="312" y="202"/>
                    <a:pt x="312" y="202"/>
                  </a:cubicBezTo>
                  <a:cubicBezTo>
                    <a:pt x="313" y="200"/>
                    <a:pt x="313" y="200"/>
                    <a:pt x="313" y="200"/>
                  </a:cubicBezTo>
                  <a:cubicBezTo>
                    <a:pt x="315" y="197"/>
                    <a:pt x="315" y="197"/>
                    <a:pt x="315" y="197"/>
                  </a:cubicBezTo>
                  <a:cubicBezTo>
                    <a:pt x="317" y="194"/>
                    <a:pt x="317" y="194"/>
                    <a:pt x="317" y="194"/>
                  </a:cubicBezTo>
                  <a:cubicBezTo>
                    <a:pt x="318" y="194"/>
                    <a:pt x="318" y="194"/>
                    <a:pt x="318" y="194"/>
                  </a:cubicBezTo>
                  <a:cubicBezTo>
                    <a:pt x="318" y="193"/>
                    <a:pt x="318" y="193"/>
                    <a:pt x="318" y="193"/>
                  </a:cubicBezTo>
                  <a:cubicBezTo>
                    <a:pt x="318" y="192"/>
                    <a:pt x="318" y="192"/>
                    <a:pt x="318" y="192"/>
                  </a:cubicBezTo>
                  <a:cubicBezTo>
                    <a:pt x="320" y="190"/>
                    <a:pt x="320" y="190"/>
                    <a:pt x="320" y="190"/>
                  </a:cubicBezTo>
                  <a:cubicBezTo>
                    <a:pt x="321" y="189"/>
                    <a:pt x="321" y="189"/>
                    <a:pt x="321" y="189"/>
                  </a:cubicBezTo>
                  <a:cubicBezTo>
                    <a:pt x="324" y="186"/>
                    <a:pt x="324" y="186"/>
                    <a:pt x="324" y="186"/>
                  </a:cubicBezTo>
                  <a:cubicBezTo>
                    <a:pt x="324" y="184"/>
                    <a:pt x="324" y="184"/>
                    <a:pt x="324" y="184"/>
                  </a:cubicBezTo>
                  <a:cubicBezTo>
                    <a:pt x="325" y="183"/>
                    <a:pt x="325" y="183"/>
                    <a:pt x="325" y="183"/>
                  </a:cubicBezTo>
                  <a:cubicBezTo>
                    <a:pt x="326" y="180"/>
                    <a:pt x="326" y="180"/>
                    <a:pt x="326" y="180"/>
                  </a:cubicBezTo>
                  <a:cubicBezTo>
                    <a:pt x="327" y="179"/>
                    <a:pt x="327" y="179"/>
                    <a:pt x="327" y="179"/>
                  </a:cubicBezTo>
                  <a:cubicBezTo>
                    <a:pt x="330" y="176"/>
                    <a:pt x="330" y="176"/>
                    <a:pt x="330" y="176"/>
                  </a:cubicBezTo>
                  <a:cubicBezTo>
                    <a:pt x="332" y="173"/>
                    <a:pt x="332" y="173"/>
                    <a:pt x="332" y="173"/>
                  </a:cubicBezTo>
                  <a:cubicBezTo>
                    <a:pt x="335" y="170"/>
                    <a:pt x="335" y="170"/>
                    <a:pt x="335" y="170"/>
                  </a:cubicBezTo>
                  <a:cubicBezTo>
                    <a:pt x="336" y="170"/>
                    <a:pt x="336" y="170"/>
                    <a:pt x="336" y="170"/>
                  </a:cubicBezTo>
                  <a:cubicBezTo>
                    <a:pt x="339" y="167"/>
                    <a:pt x="339" y="167"/>
                    <a:pt x="339" y="167"/>
                  </a:cubicBezTo>
                  <a:cubicBezTo>
                    <a:pt x="339" y="167"/>
                    <a:pt x="339" y="167"/>
                    <a:pt x="339" y="167"/>
                  </a:cubicBezTo>
                  <a:cubicBezTo>
                    <a:pt x="342" y="164"/>
                    <a:pt x="342" y="164"/>
                    <a:pt x="342" y="164"/>
                  </a:cubicBezTo>
                  <a:cubicBezTo>
                    <a:pt x="342" y="164"/>
                    <a:pt x="342" y="164"/>
                    <a:pt x="342" y="164"/>
                  </a:cubicBezTo>
                  <a:cubicBezTo>
                    <a:pt x="342" y="164"/>
                    <a:pt x="342" y="164"/>
                    <a:pt x="342" y="164"/>
                  </a:cubicBezTo>
                  <a:cubicBezTo>
                    <a:pt x="343" y="164"/>
                    <a:pt x="343" y="164"/>
                    <a:pt x="343" y="164"/>
                  </a:cubicBezTo>
                  <a:cubicBezTo>
                    <a:pt x="346" y="163"/>
                    <a:pt x="346" y="163"/>
                    <a:pt x="346" y="163"/>
                  </a:cubicBezTo>
                  <a:cubicBezTo>
                    <a:pt x="348" y="162"/>
                    <a:pt x="348" y="162"/>
                    <a:pt x="348" y="162"/>
                  </a:cubicBezTo>
                  <a:cubicBezTo>
                    <a:pt x="347" y="161"/>
                    <a:pt x="347" y="161"/>
                    <a:pt x="347" y="161"/>
                  </a:cubicBezTo>
                  <a:cubicBezTo>
                    <a:pt x="350" y="160"/>
                    <a:pt x="350" y="160"/>
                    <a:pt x="350" y="160"/>
                  </a:cubicBezTo>
                  <a:cubicBezTo>
                    <a:pt x="353" y="158"/>
                    <a:pt x="353" y="158"/>
                    <a:pt x="353" y="158"/>
                  </a:cubicBezTo>
                  <a:cubicBezTo>
                    <a:pt x="356" y="155"/>
                    <a:pt x="356" y="155"/>
                    <a:pt x="356" y="155"/>
                  </a:cubicBezTo>
                  <a:cubicBezTo>
                    <a:pt x="358" y="152"/>
                    <a:pt x="358" y="152"/>
                    <a:pt x="358" y="152"/>
                  </a:cubicBezTo>
                  <a:cubicBezTo>
                    <a:pt x="357" y="151"/>
                    <a:pt x="357" y="151"/>
                    <a:pt x="357" y="151"/>
                  </a:cubicBezTo>
                  <a:cubicBezTo>
                    <a:pt x="357" y="151"/>
                    <a:pt x="357" y="151"/>
                    <a:pt x="357" y="151"/>
                  </a:cubicBezTo>
                  <a:cubicBezTo>
                    <a:pt x="360" y="148"/>
                    <a:pt x="360" y="148"/>
                    <a:pt x="360" y="148"/>
                  </a:cubicBezTo>
                  <a:cubicBezTo>
                    <a:pt x="361" y="146"/>
                    <a:pt x="361" y="146"/>
                    <a:pt x="361" y="146"/>
                  </a:cubicBezTo>
                  <a:cubicBezTo>
                    <a:pt x="362" y="142"/>
                    <a:pt x="362" y="142"/>
                    <a:pt x="362" y="142"/>
                  </a:cubicBezTo>
                  <a:cubicBezTo>
                    <a:pt x="363" y="139"/>
                    <a:pt x="363" y="139"/>
                    <a:pt x="363" y="139"/>
                  </a:cubicBezTo>
                  <a:cubicBezTo>
                    <a:pt x="363" y="137"/>
                    <a:pt x="363" y="137"/>
                    <a:pt x="363" y="137"/>
                  </a:cubicBezTo>
                  <a:cubicBezTo>
                    <a:pt x="365" y="134"/>
                    <a:pt x="365" y="134"/>
                    <a:pt x="365" y="134"/>
                  </a:cubicBezTo>
                  <a:cubicBezTo>
                    <a:pt x="365" y="131"/>
                    <a:pt x="365" y="131"/>
                    <a:pt x="365" y="131"/>
                  </a:cubicBezTo>
                  <a:cubicBezTo>
                    <a:pt x="369" y="123"/>
                    <a:pt x="371" y="119"/>
                    <a:pt x="372" y="114"/>
                  </a:cubicBezTo>
                  <a:cubicBezTo>
                    <a:pt x="364" y="115"/>
                    <a:pt x="362" y="114"/>
                    <a:pt x="355" y="114"/>
                  </a:cubicBezTo>
                  <a:close/>
                  <a:moveTo>
                    <a:pt x="289" y="172"/>
                  </a:moveTo>
                  <a:cubicBezTo>
                    <a:pt x="289" y="175"/>
                    <a:pt x="289" y="175"/>
                    <a:pt x="289" y="175"/>
                  </a:cubicBezTo>
                  <a:cubicBezTo>
                    <a:pt x="286" y="175"/>
                    <a:pt x="286" y="175"/>
                    <a:pt x="286" y="175"/>
                  </a:cubicBezTo>
                  <a:cubicBezTo>
                    <a:pt x="284" y="177"/>
                    <a:pt x="284" y="177"/>
                    <a:pt x="284" y="177"/>
                  </a:cubicBezTo>
                  <a:cubicBezTo>
                    <a:pt x="284" y="179"/>
                    <a:pt x="284" y="179"/>
                    <a:pt x="284" y="179"/>
                  </a:cubicBezTo>
                  <a:cubicBezTo>
                    <a:pt x="283" y="180"/>
                    <a:pt x="283" y="180"/>
                    <a:pt x="283" y="180"/>
                  </a:cubicBezTo>
                  <a:cubicBezTo>
                    <a:pt x="282" y="183"/>
                    <a:pt x="282" y="183"/>
                    <a:pt x="282" y="183"/>
                  </a:cubicBezTo>
                  <a:cubicBezTo>
                    <a:pt x="282" y="186"/>
                    <a:pt x="282" y="186"/>
                    <a:pt x="282" y="186"/>
                  </a:cubicBezTo>
                  <a:cubicBezTo>
                    <a:pt x="282" y="186"/>
                    <a:pt x="282" y="186"/>
                    <a:pt x="282" y="186"/>
                  </a:cubicBezTo>
                  <a:cubicBezTo>
                    <a:pt x="278" y="188"/>
                    <a:pt x="278" y="188"/>
                    <a:pt x="278" y="188"/>
                  </a:cubicBezTo>
                  <a:cubicBezTo>
                    <a:pt x="277" y="188"/>
                    <a:pt x="277" y="188"/>
                    <a:pt x="277" y="188"/>
                  </a:cubicBezTo>
                  <a:cubicBezTo>
                    <a:pt x="274" y="190"/>
                    <a:pt x="274" y="190"/>
                    <a:pt x="274" y="190"/>
                  </a:cubicBezTo>
                  <a:cubicBezTo>
                    <a:pt x="271" y="191"/>
                    <a:pt x="271" y="191"/>
                    <a:pt x="271" y="191"/>
                  </a:cubicBezTo>
                  <a:cubicBezTo>
                    <a:pt x="269" y="191"/>
                    <a:pt x="269" y="191"/>
                    <a:pt x="269" y="191"/>
                  </a:cubicBezTo>
                  <a:cubicBezTo>
                    <a:pt x="266" y="191"/>
                    <a:pt x="266" y="191"/>
                    <a:pt x="266" y="191"/>
                  </a:cubicBezTo>
                  <a:cubicBezTo>
                    <a:pt x="264" y="192"/>
                    <a:pt x="264" y="192"/>
                    <a:pt x="264" y="192"/>
                  </a:cubicBezTo>
                  <a:cubicBezTo>
                    <a:pt x="261" y="195"/>
                    <a:pt x="261" y="195"/>
                    <a:pt x="261" y="195"/>
                  </a:cubicBezTo>
                  <a:cubicBezTo>
                    <a:pt x="261" y="196"/>
                    <a:pt x="261" y="196"/>
                    <a:pt x="261" y="196"/>
                  </a:cubicBezTo>
                  <a:cubicBezTo>
                    <a:pt x="260" y="197"/>
                    <a:pt x="260" y="197"/>
                    <a:pt x="260" y="197"/>
                  </a:cubicBezTo>
                  <a:cubicBezTo>
                    <a:pt x="258" y="200"/>
                    <a:pt x="258" y="200"/>
                    <a:pt x="258" y="200"/>
                  </a:cubicBezTo>
                  <a:cubicBezTo>
                    <a:pt x="257" y="203"/>
                    <a:pt x="257" y="203"/>
                    <a:pt x="257" y="203"/>
                  </a:cubicBezTo>
                  <a:cubicBezTo>
                    <a:pt x="257" y="203"/>
                    <a:pt x="257" y="203"/>
                    <a:pt x="257" y="203"/>
                  </a:cubicBezTo>
                  <a:cubicBezTo>
                    <a:pt x="254" y="203"/>
                    <a:pt x="254" y="203"/>
                    <a:pt x="254" y="203"/>
                  </a:cubicBezTo>
                  <a:cubicBezTo>
                    <a:pt x="251" y="202"/>
                    <a:pt x="251" y="202"/>
                    <a:pt x="251" y="202"/>
                  </a:cubicBezTo>
                  <a:cubicBezTo>
                    <a:pt x="248" y="200"/>
                    <a:pt x="248" y="200"/>
                    <a:pt x="248" y="200"/>
                  </a:cubicBezTo>
                  <a:cubicBezTo>
                    <a:pt x="246" y="198"/>
                    <a:pt x="246" y="198"/>
                    <a:pt x="246" y="198"/>
                  </a:cubicBezTo>
                  <a:cubicBezTo>
                    <a:pt x="246" y="197"/>
                    <a:pt x="246" y="197"/>
                    <a:pt x="246" y="197"/>
                  </a:cubicBezTo>
                  <a:cubicBezTo>
                    <a:pt x="243" y="195"/>
                    <a:pt x="243" y="195"/>
                    <a:pt x="243" y="195"/>
                  </a:cubicBezTo>
                  <a:cubicBezTo>
                    <a:pt x="242" y="195"/>
                    <a:pt x="242" y="195"/>
                    <a:pt x="242" y="195"/>
                  </a:cubicBezTo>
                  <a:cubicBezTo>
                    <a:pt x="242" y="194"/>
                    <a:pt x="242" y="194"/>
                    <a:pt x="242" y="194"/>
                  </a:cubicBezTo>
                  <a:cubicBezTo>
                    <a:pt x="242" y="191"/>
                    <a:pt x="242" y="191"/>
                    <a:pt x="242" y="191"/>
                  </a:cubicBezTo>
                  <a:cubicBezTo>
                    <a:pt x="241" y="190"/>
                    <a:pt x="241" y="190"/>
                    <a:pt x="241" y="190"/>
                  </a:cubicBezTo>
                  <a:cubicBezTo>
                    <a:pt x="239" y="187"/>
                    <a:pt x="239" y="187"/>
                    <a:pt x="239" y="187"/>
                  </a:cubicBezTo>
                  <a:cubicBezTo>
                    <a:pt x="239" y="187"/>
                    <a:pt x="239" y="187"/>
                    <a:pt x="239" y="187"/>
                  </a:cubicBezTo>
                  <a:cubicBezTo>
                    <a:pt x="238" y="184"/>
                    <a:pt x="238" y="184"/>
                    <a:pt x="238" y="184"/>
                  </a:cubicBezTo>
                  <a:cubicBezTo>
                    <a:pt x="237" y="182"/>
                    <a:pt x="237" y="182"/>
                    <a:pt x="237" y="182"/>
                  </a:cubicBezTo>
                  <a:cubicBezTo>
                    <a:pt x="235" y="179"/>
                    <a:pt x="235" y="179"/>
                    <a:pt x="235" y="179"/>
                  </a:cubicBezTo>
                  <a:cubicBezTo>
                    <a:pt x="235" y="178"/>
                    <a:pt x="235" y="178"/>
                    <a:pt x="235" y="178"/>
                  </a:cubicBezTo>
                  <a:cubicBezTo>
                    <a:pt x="236" y="178"/>
                    <a:pt x="236" y="178"/>
                    <a:pt x="236" y="178"/>
                  </a:cubicBezTo>
                  <a:cubicBezTo>
                    <a:pt x="236" y="178"/>
                    <a:pt x="236" y="178"/>
                    <a:pt x="236" y="178"/>
                  </a:cubicBezTo>
                  <a:cubicBezTo>
                    <a:pt x="237" y="178"/>
                    <a:pt x="237" y="178"/>
                    <a:pt x="237" y="178"/>
                  </a:cubicBezTo>
                  <a:cubicBezTo>
                    <a:pt x="237" y="177"/>
                    <a:pt x="237" y="177"/>
                    <a:pt x="237" y="177"/>
                  </a:cubicBezTo>
                  <a:cubicBezTo>
                    <a:pt x="237" y="177"/>
                    <a:pt x="237" y="177"/>
                    <a:pt x="237" y="177"/>
                  </a:cubicBezTo>
                  <a:cubicBezTo>
                    <a:pt x="240" y="176"/>
                    <a:pt x="240" y="176"/>
                    <a:pt x="240" y="176"/>
                  </a:cubicBezTo>
                  <a:cubicBezTo>
                    <a:pt x="243" y="174"/>
                    <a:pt x="243" y="174"/>
                    <a:pt x="243" y="174"/>
                  </a:cubicBezTo>
                  <a:cubicBezTo>
                    <a:pt x="245" y="171"/>
                    <a:pt x="245" y="171"/>
                    <a:pt x="245" y="171"/>
                  </a:cubicBezTo>
                  <a:cubicBezTo>
                    <a:pt x="247" y="169"/>
                    <a:pt x="247" y="169"/>
                    <a:pt x="247" y="169"/>
                  </a:cubicBezTo>
                  <a:cubicBezTo>
                    <a:pt x="249" y="167"/>
                    <a:pt x="249" y="167"/>
                    <a:pt x="249" y="167"/>
                  </a:cubicBezTo>
                  <a:cubicBezTo>
                    <a:pt x="250" y="165"/>
                    <a:pt x="250" y="165"/>
                    <a:pt x="250" y="165"/>
                  </a:cubicBezTo>
                  <a:cubicBezTo>
                    <a:pt x="252" y="163"/>
                    <a:pt x="252" y="163"/>
                    <a:pt x="252" y="163"/>
                  </a:cubicBezTo>
                  <a:cubicBezTo>
                    <a:pt x="253" y="162"/>
                    <a:pt x="253" y="162"/>
                    <a:pt x="253" y="162"/>
                  </a:cubicBezTo>
                  <a:cubicBezTo>
                    <a:pt x="256" y="161"/>
                    <a:pt x="256" y="161"/>
                    <a:pt x="256" y="161"/>
                  </a:cubicBezTo>
                  <a:cubicBezTo>
                    <a:pt x="257" y="161"/>
                    <a:pt x="257" y="161"/>
                    <a:pt x="257" y="161"/>
                  </a:cubicBezTo>
                  <a:cubicBezTo>
                    <a:pt x="260" y="158"/>
                    <a:pt x="260" y="158"/>
                    <a:pt x="260" y="158"/>
                  </a:cubicBezTo>
                  <a:cubicBezTo>
                    <a:pt x="261" y="158"/>
                    <a:pt x="261" y="158"/>
                    <a:pt x="261" y="158"/>
                  </a:cubicBezTo>
                  <a:cubicBezTo>
                    <a:pt x="271" y="156"/>
                    <a:pt x="266" y="155"/>
                    <a:pt x="273" y="154"/>
                  </a:cubicBezTo>
                  <a:cubicBezTo>
                    <a:pt x="274" y="155"/>
                    <a:pt x="274" y="155"/>
                    <a:pt x="274" y="155"/>
                  </a:cubicBezTo>
                  <a:cubicBezTo>
                    <a:pt x="275" y="157"/>
                    <a:pt x="275" y="157"/>
                    <a:pt x="275" y="157"/>
                  </a:cubicBezTo>
                  <a:cubicBezTo>
                    <a:pt x="278" y="158"/>
                    <a:pt x="278" y="158"/>
                    <a:pt x="278" y="158"/>
                  </a:cubicBezTo>
                  <a:cubicBezTo>
                    <a:pt x="278" y="159"/>
                    <a:pt x="278" y="159"/>
                    <a:pt x="278" y="159"/>
                  </a:cubicBezTo>
                  <a:cubicBezTo>
                    <a:pt x="281" y="162"/>
                    <a:pt x="281" y="162"/>
                    <a:pt x="281" y="162"/>
                  </a:cubicBezTo>
                  <a:cubicBezTo>
                    <a:pt x="283" y="164"/>
                    <a:pt x="283" y="164"/>
                    <a:pt x="283" y="164"/>
                  </a:cubicBezTo>
                  <a:cubicBezTo>
                    <a:pt x="286" y="167"/>
                    <a:pt x="286" y="167"/>
                    <a:pt x="286" y="167"/>
                  </a:cubicBezTo>
                  <a:cubicBezTo>
                    <a:pt x="289" y="169"/>
                    <a:pt x="289" y="169"/>
                    <a:pt x="289" y="169"/>
                  </a:cubicBezTo>
                  <a:lnTo>
                    <a:pt x="289" y="172"/>
                  </a:lnTo>
                  <a:close/>
                </a:path>
              </a:pathLst>
            </a:custGeom>
            <a:solidFill>
              <a:srgbClr val="ADB9CA"/>
            </a:solidFill>
            <a:ln w="3175" cap="rnd" cmpd="sng">
              <a:solidFill>
                <a:srgbClr val="ACACAD"/>
              </a:solidFill>
              <a:prstDash val="solid"/>
              <a:round/>
              <a:headEnd/>
              <a:tailEnd/>
            </a:ln>
          </p:spPr>
          <p:txBody>
            <a:bodyPr/>
            <a:lstStyle/>
            <a:p>
              <a:endParaRPr lang="en-US" sz="1290" dirty="0"/>
            </a:p>
          </p:txBody>
        </p:sp>
        <p:sp>
          <p:nvSpPr>
            <p:cNvPr id="9" name="Freeform 4">
              <a:extLst>
                <a:ext uri="{FF2B5EF4-FFF2-40B4-BE49-F238E27FC236}">
                  <a16:creationId xmlns:a16="http://schemas.microsoft.com/office/drawing/2014/main" id="{A84A8CE7-CB00-4B6F-B0C7-70F6D8997ED6}"/>
                </a:ext>
              </a:extLst>
            </p:cNvPr>
            <p:cNvSpPr>
              <a:spLocks noChangeAspect="1"/>
            </p:cNvSpPr>
            <p:nvPr/>
          </p:nvSpPr>
          <p:spPr bwMode="gray">
            <a:xfrm>
              <a:off x="6252469" y="5407029"/>
              <a:ext cx="72229" cy="92876"/>
            </a:xfrm>
            <a:custGeom>
              <a:avLst/>
              <a:gdLst>
                <a:gd name="T0" fmla="*/ 24 w 31"/>
                <a:gd name="T1" fmla="*/ 5 h 39"/>
                <a:gd name="T2" fmla="*/ 23 w 31"/>
                <a:gd name="T3" fmla="*/ 5 h 39"/>
                <a:gd name="T4" fmla="*/ 20 w 31"/>
                <a:gd name="T5" fmla="*/ 3 h 39"/>
                <a:gd name="T6" fmla="*/ 17 w 31"/>
                <a:gd name="T7" fmla="*/ 1 h 39"/>
                <a:gd name="T8" fmla="*/ 17 w 31"/>
                <a:gd name="T9" fmla="*/ 1 h 39"/>
                <a:gd name="T10" fmla="*/ 16 w 31"/>
                <a:gd name="T11" fmla="*/ 0 h 39"/>
                <a:gd name="T12" fmla="*/ 5 w 31"/>
                <a:gd name="T13" fmla="*/ 11 h 39"/>
                <a:gd name="T14" fmla="*/ 3 w 31"/>
                <a:gd name="T15" fmla="*/ 14 h 39"/>
                <a:gd name="T16" fmla="*/ 1 w 31"/>
                <a:gd name="T17" fmla="*/ 17 h 39"/>
                <a:gd name="T18" fmla="*/ 1 w 31"/>
                <a:gd name="T19" fmla="*/ 18 h 39"/>
                <a:gd name="T20" fmla="*/ 0 w 31"/>
                <a:gd name="T21" fmla="*/ 19 h 39"/>
                <a:gd name="T22" fmla="*/ 0 w 31"/>
                <a:gd name="T23" fmla="*/ 20 h 39"/>
                <a:gd name="T24" fmla="*/ 0 w 31"/>
                <a:gd name="T25" fmla="*/ 23 h 39"/>
                <a:gd name="T26" fmla="*/ 0 w 31"/>
                <a:gd name="T27" fmla="*/ 24 h 39"/>
                <a:gd name="T28" fmla="*/ 1 w 31"/>
                <a:gd name="T29" fmla="*/ 25 h 39"/>
                <a:gd name="T30" fmla="*/ 3 w 31"/>
                <a:gd name="T31" fmla="*/ 27 h 39"/>
                <a:gd name="T32" fmla="*/ 3 w 31"/>
                <a:gd name="T33" fmla="*/ 29 h 39"/>
                <a:gd name="T34" fmla="*/ 3 w 31"/>
                <a:gd name="T35" fmla="*/ 31 h 39"/>
                <a:gd name="T36" fmla="*/ 7 w 31"/>
                <a:gd name="T37" fmla="*/ 35 h 39"/>
                <a:gd name="T38" fmla="*/ 11 w 31"/>
                <a:gd name="T39" fmla="*/ 36 h 39"/>
                <a:gd name="T40" fmla="*/ 17 w 31"/>
                <a:gd name="T41" fmla="*/ 39 h 39"/>
                <a:gd name="T42" fmla="*/ 23 w 31"/>
                <a:gd name="T43" fmla="*/ 39 h 39"/>
                <a:gd name="T44" fmla="*/ 25 w 31"/>
                <a:gd name="T45" fmla="*/ 38 h 39"/>
                <a:gd name="T46" fmla="*/ 25 w 31"/>
                <a:gd name="T47" fmla="*/ 35 h 39"/>
                <a:gd name="T48" fmla="*/ 26 w 31"/>
                <a:gd name="T49" fmla="*/ 32 h 39"/>
                <a:gd name="T50" fmla="*/ 27 w 31"/>
                <a:gd name="T51" fmla="*/ 29 h 39"/>
                <a:gd name="T52" fmla="*/ 27 w 31"/>
                <a:gd name="T53" fmla="*/ 26 h 39"/>
                <a:gd name="T54" fmla="*/ 30 w 31"/>
                <a:gd name="T55" fmla="*/ 27 h 39"/>
                <a:gd name="T56" fmla="*/ 30 w 31"/>
                <a:gd name="T57" fmla="*/ 24 h 39"/>
                <a:gd name="T58" fmla="*/ 30 w 31"/>
                <a:gd name="T59" fmla="*/ 21 h 39"/>
                <a:gd name="T60" fmla="*/ 30 w 31"/>
                <a:gd name="T61" fmla="*/ 18 h 39"/>
                <a:gd name="T62" fmla="*/ 29 w 31"/>
                <a:gd name="T63" fmla="*/ 15 h 39"/>
                <a:gd name="T64" fmla="*/ 30 w 31"/>
                <a:gd name="T65" fmla="*/ 12 h 39"/>
                <a:gd name="T66" fmla="*/ 28 w 31"/>
                <a:gd name="T67" fmla="*/ 6 h 39"/>
                <a:gd name="T68" fmla="*/ 25 w 31"/>
                <a:gd name="T69" fmla="*/ 6 h 39"/>
                <a:gd name="T70" fmla="*/ 24 w 31"/>
                <a:gd name="T71" fmla="*/ 5 h 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
                <a:gd name="T109" fmla="*/ 0 h 39"/>
                <a:gd name="T110" fmla="*/ 31 w 31"/>
                <a:gd name="T111" fmla="*/ 39 h 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 h="39">
                  <a:moveTo>
                    <a:pt x="24" y="5"/>
                  </a:moveTo>
                  <a:cubicBezTo>
                    <a:pt x="23" y="5"/>
                    <a:pt x="23" y="5"/>
                    <a:pt x="23" y="5"/>
                  </a:cubicBezTo>
                  <a:cubicBezTo>
                    <a:pt x="20" y="3"/>
                    <a:pt x="20" y="3"/>
                    <a:pt x="20" y="3"/>
                  </a:cubicBezTo>
                  <a:cubicBezTo>
                    <a:pt x="17" y="1"/>
                    <a:pt x="17" y="1"/>
                    <a:pt x="17" y="1"/>
                  </a:cubicBezTo>
                  <a:cubicBezTo>
                    <a:pt x="17" y="1"/>
                    <a:pt x="17" y="1"/>
                    <a:pt x="17" y="1"/>
                  </a:cubicBezTo>
                  <a:cubicBezTo>
                    <a:pt x="16" y="0"/>
                    <a:pt x="16" y="0"/>
                    <a:pt x="16" y="0"/>
                  </a:cubicBezTo>
                  <a:cubicBezTo>
                    <a:pt x="7" y="4"/>
                    <a:pt x="10" y="5"/>
                    <a:pt x="5" y="11"/>
                  </a:cubicBezTo>
                  <a:cubicBezTo>
                    <a:pt x="3" y="14"/>
                    <a:pt x="3" y="14"/>
                    <a:pt x="3" y="14"/>
                  </a:cubicBezTo>
                  <a:cubicBezTo>
                    <a:pt x="1" y="17"/>
                    <a:pt x="1" y="17"/>
                    <a:pt x="1" y="17"/>
                  </a:cubicBezTo>
                  <a:cubicBezTo>
                    <a:pt x="1" y="18"/>
                    <a:pt x="1" y="18"/>
                    <a:pt x="1" y="18"/>
                  </a:cubicBezTo>
                  <a:cubicBezTo>
                    <a:pt x="0" y="19"/>
                    <a:pt x="0" y="19"/>
                    <a:pt x="0" y="19"/>
                  </a:cubicBezTo>
                  <a:cubicBezTo>
                    <a:pt x="0" y="20"/>
                    <a:pt x="0" y="20"/>
                    <a:pt x="0" y="20"/>
                  </a:cubicBezTo>
                  <a:cubicBezTo>
                    <a:pt x="0" y="23"/>
                    <a:pt x="0" y="23"/>
                    <a:pt x="0" y="23"/>
                  </a:cubicBezTo>
                  <a:cubicBezTo>
                    <a:pt x="0" y="24"/>
                    <a:pt x="0" y="24"/>
                    <a:pt x="0" y="24"/>
                  </a:cubicBezTo>
                  <a:cubicBezTo>
                    <a:pt x="1" y="25"/>
                    <a:pt x="1" y="25"/>
                    <a:pt x="1" y="25"/>
                  </a:cubicBezTo>
                  <a:cubicBezTo>
                    <a:pt x="3" y="27"/>
                    <a:pt x="3" y="27"/>
                    <a:pt x="3" y="27"/>
                  </a:cubicBezTo>
                  <a:cubicBezTo>
                    <a:pt x="3" y="29"/>
                    <a:pt x="3" y="29"/>
                    <a:pt x="3" y="29"/>
                  </a:cubicBezTo>
                  <a:cubicBezTo>
                    <a:pt x="3" y="31"/>
                    <a:pt x="3" y="31"/>
                    <a:pt x="3" y="31"/>
                  </a:cubicBezTo>
                  <a:cubicBezTo>
                    <a:pt x="7" y="35"/>
                    <a:pt x="7" y="35"/>
                    <a:pt x="7" y="35"/>
                  </a:cubicBezTo>
                  <a:cubicBezTo>
                    <a:pt x="11" y="36"/>
                    <a:pt x="11" y="36"/>
                    <a:pt x="11" y="36"/>
                  </a:cubicBezTo>
                  <a:cubicBezTo>
                    <a:pt x="17" y="39"/>
                    <a:pt x="17" y="39"/>
                    <a:pt x="17" y="39"/>
                  </a:cubicBezTo>
                  <a:cubicBezTo>
                    <a:pt x="23" y="39"/>
                    <a:pt x="23" y="39"/>
                    <a:pt x="23" y="39"/>
                  </a:cubicBezTo>
                  <a:cubicBezTo>
                    <a:pt x="25" y="38"/>
                    <a:pt x="25" y="38"/>
                    <a:pt x="25" y="38"/>
                  </a:cubicBezTo>
                  <a:cubicBezTo>
                    <a:pt x="25" y="35"/>
                    <a:pt x="25" y="35"/>
                    <a:pt x="25" y="35"/>
                  </a:cubicBezTo>
                  <a:cubicBezTo>
                    <a:pt x="26" y="32"/>
                    <a:pt x="26" y="32"/>
                    <a:pt x="26" y="32"/>
                  </a:cubicBezTo>
                  <a:cubicBezTo>
                    <a:pt x="27" y="29"/>
                    <a:pt x="27" y="29"/>
                    <a:pt x="27" y="29"/>
                  </a:cubicBezTo>
                  <a:cubicBezTo>
                    <a:pt x="27" y="26"/>
                    <a:pt x="27" y="26"/>
                    <a:pt x="27" y="26"/>
                  </a:cubicBezTo>
                  <a:cubicBezTo>
                    <a:pt x="30" y="27"/>
                    <a:pt x="30" y="27"/>
                    <a:pt x="30" y="27"/>
                  </a:cubicBezTo>
                  <a:cubicBezTo>
                    <a:pt x="30" y="24"/>
                    <a:pt x="30" y="24"/>
                    <a:pt x="30" y="24"/>
                  </a:cubicBezTo>
                  <a:cubicBezTo>
                    <a:pt x="30" y="21"/>
                    <a:pt x="30" y="21"/>
                    <a:pt x="30" y="21"/>
                  </a:cubicBezTo>
                  <a:cubicBezTo>
                    <a:pt x="30" y="18"/>
                    <a:pt x="30" y="18"/>
                    <a:pt x="30" y="18"/>
                  </a:cubicBezTo>
                  <a:cubicBezTo>
                    <a:pt x="29" y="15"/>
                    <a:pt x="29" y="15"/>
                    <a:pt x="29" y="15"/>
                  </a:cubicBezTo>
                  <a:cubicBezTo>
                    <a:pt x="30" y="12"/>
                    <a:pt x="30" y="12"/>
                    <a:pt x="30" y="12"/>
                  </a:cubicBezTo>
                  <a:cubicBezTo>
                    <a:pt x="30" y="8"/>
                    <a:pt x="31" y="8"/>
                    <a:pt x="28" y="6"/>
                  </a:cubicBezTo>
                  <a:cubicBezTo>
                    <a:pt x="25" y="6"/>
                    <a:pt x="25" y="6"/>
                    <a:pt x="25" y="6"/>
                  </a:cubicBezTo>
                  <a:lnTo>
                    <a:pt x="24" y="5"/>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10" name="Freeform 5">
              <a:extLst>
                <a:ext uri="{FF2B5EF4-FFF2-40B4-BE49-F238E27FC236}">
                  <a16:creationId xmlns:a16="http://schemas.microsoft.com/office/drawing/2014/main" id="{114E4887-30BC-4271-8579-8BF3D7D5891E}"/>
                </a:ext>
              </a:extLst>
            </p:cNvPr>
            <p:cNvSpPr>
              <a:spLocks noChangeAspect="1"/>
            </p:cNvSpPr>
            <p:nvPr/>
          </p:nvSpPr>
          <p:spPr bwMode="gray">
            <a:xfrm>
              <a:off x="6042231" y="5567572"/>
              <a:ext cx="126400" cy="118085"/>
            </a:xfrm>
            <a:custGeom>
              <a:avLst/>
              <a:gdLst>
                <a:gd name="T0" fmla="*/ 46 w 54"/>
                <a:gd name="T1" fmla="*/ 8 h 49"/>
                <a:gd name="T2" fmla="*/ 43 w 54"/>
                <a:gd name="T3" fmla="*/ 4 h 49"/>
                <a:gd name="T4" fmla="*/ 39 w 54"/>
                <a:gd name="T5" fmla="*/ 1 h 49"/>
                <a:gd name="T6" fmla="*/ 26 w 54"/>
                <a:gd name="T7" fmla="*/ 4 h 49"/>
                <a:gd name="T8" fmla="*/ 22 w 54"/>
                <a:gd name="T9" fmla="*/ 7 h 49"/>
                <a:gd name="T10" fmla="*/ 18 w 54"/>
                <a:gd name="T11" fmla="*/ 8 h 49"/>
                <a:gd name="T12" fmla="*/ 15 w 54"/>
                <a:gd name="T13" fmla="*/ 11 h 49"/>
                <a:gd name="T14" fmla="*/ 12 w 54"/>
                <a:gd name="T15" fmla="*/ 15 h 49"/>
                <a:gd name="T16" fmla="*/ 8 w 54"/>
                <a:gd name="T17" fmla="*/ 20 h 49"/>
                <a:gd name="T18" fmla="*/ 2 w 54"/>
                <a:gd name="T19" fmla="*/ 23 h 49"/>
                <a:gd name="T20" fmla="*/ 2 w 54"/>
                <a:gd name="T21" fmla="*/ 24 h 49"/>
                <a:gd name="T22" fmla="*/ 1 w 54"/>
                <a:gd name="T23" fmla="*/ 24 h 49"/>
                <a:gd name="T24" fmla="*/ 0 w 54"/>
                <a:gd name="T25" fmla="*/ 25 h 49"/>
                <a:gd name="T26" fmla="*/ 3 w 54"/>
                <a:gd name="T27" fmla="*/ 30 h 49"/>
                <a:gd name="T28" fmla="*/ 4 w 54"/>
                <a:gd name="T29" fmla="*/ 33 h 49"/>
                <a:gd name="T30" fmla="*/ 7 w 54"/>
                <a:gd name="T31" fmla="*/ 37 h 49"/>
                <a:gd name="T32" fmla="*/ 7 w 54"/>
                <a:gd name="T33" fmla="*/ 41 h 49"/>
                <a:gd name="T34" fmla="*/ 11 w 54"/>
                <a:gd name="T35" fmla="*/ 43 h 49"/>
                <a:gd name="T36" fmla="*/ 13 w 54"/>
                <a:gd name="T37" fmla="*/ 46 h 49"/>
                <a:gd name="T38" fmla="*/ 19 w 54"/>
                <a:gd name="T39" fmla="*/ 49 h 49"/>
                <a:gd name="T40" fmla="*/ 22 w 54"/>
                <a:gd name="T41" fmla="*/ 49 h 49"/>
                <a:gd name="T42" fmla="*/ 25 w 54"/>
                <a:gd name="T43" fmla="*/ 43 h 49"/>
                <a:gd name="T44" fmla="*/ 26 w 54"/>
                <a:gd name="T45" fmla="*/ 41 h 49"/>
                <a:gd name="T46" fmla="*/ 31 w 54"/>
                <a:gd name="T47" fmla="*/ 37 h 49"/>
                <a:gd name="T48" fmla="*/ 36 w 54"/>
                <a:gd name="T49" fmla="*/ 37 h 49"/>
                <a:gd name="T50" fmla="*/ 42 w 54"/>
                <a:gd name="T51" fmla="*/ 34 h 49"/>
                <a:gd name="T52" fmla="*/ 47 w 54"/>
                <a:gd name="T53" fmla="*/ 32 h 49"/>
                <a:gd name="T54" fmla="*/ 47 w 54"/>
                <a:gd name="T55" fmla="*/ 29 h 49"/>
                <a:gd name="T56" fmla="*/ 49 w 54"/>
                <a:gd name="T57" fmla="*/ 25 h 49"/>
                <a:gd name="T58" fmla="*/ 51 w 54"/>
                <a:gd name="T59" fmla="*/ 21 h 49"/>
                <a:gd name="T60" fmla="*/ 54 w 54"/>
                <a:gd name="T61" fmla="*/ 18 h 49"/>
                <a:gd name="T62" fmla="*/ 51 w 54"/>
                <a:gd name="T63" fmla="*/ 13 h 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49"/>
                <a:gd name="T98" fmla="*/ 54 w 54"/>
                <a:gd name="T99" fmla="*/ 49 h 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49">
                  <a:moveTo>
                    <a:pt x="48" y="10"/>
                  </a:moveTo>
                  <a:cubicBezTo>
                    <a:pt x="46" y="8"/>
                    <a:pt x="46" y="8"/>
                    <a:pt x="46" y="8"/>
                  </a:cubicBezTo>
                  <a:cubicBezTo>
                    <a:pt x="43" y="5"/>
                    <a:pt x="43" y="5"/>
                    <a:pt x="43" y="5"/>
                  </a:cubicBezTo>
                  <a:cubicBezTo>
                    <a:pt x="43" y="4"/>
                    <a:pt x="43" y="4"/>
                    <a:pt x="43" y="4"/>
                  </a:cubicBezTo>
                  <a:cubicBezTo>
                    <a:pt x="40" y="3"/>
                    <a:pt x="40" y="3"/>
                    <a:pt x="40" y="3"/>
                  </a:cubicBezTo>
                  <a:cubicBezTo>
                    <a:pt x="39" y="1"/>
                    <a:pt x="39" y="1"/>
                    <a:pt x="39" y="1"/>
                  </a:cubicBezTo>
                  <a:cubicBezTo>
                    <a:pt x="38" y="0"/>
                    <a:pt x="38" y="0"/>
                    <a:pt x="38" y="0"/>
                  </a:cubicBezTo>
                  <a:cubicBezTo>
                    <a:pt x="31" y="1"/>
                    <a:pt x="36" y="2"/>
                    <a:pt x="26" y="4"/>
                  </a:cubicBezTo>
                  <a:cubicBezTo>
                    <a:pt x="25" y="4"/>
                    <a:pt x="25" y="4"/>
                    <a:pt x="25" y="4"/>
                  </a:cubicBezTo>
                  <a:cubicBezTo>
                    <a:pt x="22" y="7"/>
                    <a:pt x="22" y="7"/>
                    <a:pt x="22" y="7"/>
                  </a:cubicBezTo>
                  <a:cubicBezTo>
                    <a:pt x="21" y="7"/>
                    <a:pt x="21" y="7"/>
                    <a:pt x="21" y="7"/>
                  </a:cubicBezTo>
                  <a:cubicBezTo>
                    <a:pt x="18" y="8"/>
                    <a:pt x="18" y="8"/>
                    <a:pt x="18" y="8"/>
                  </a:cubicBezTo>
                  <a:cubicBezTo>
                    <a:pt x="17" y="9"/>
                    <a:pt x="17" y="9"/>
                    <a:pt x="17" y="9"/>
                  </a:cubicBezTo>
                  <a:cubicBezTo>
                    <a:pt x="15" y="11"/>
                    <a:pt x="15" y="11"/>
                    <a:pt x="15" y="11"/>
                  </a:cubicBezTo>
                  <a:cubicBezTo>
                    <a:pt x="14" y="13"/>
                    <a:pt x="14" y="13"/>
                    <a:pt x="14" y="13"/>
                  </a:cubicBezTo>
                  <a:cubicBezTo>
                    <a:pt x="12" y="15"/>
                    <a:pt x="12" y="15"/>
                    <a:pt x="12" y="15"/>
                  </a:cubicBezTo>
                  <a:cubicBezTo>
                    <a:pt x="10" y="17"/>
                    <a:pt x="10" y="17"/>
                    <a:pt x="10" y="17"/>
                  </a:cubicBezTo>
                  <a:cubicBezTo>
                    <a:pt x="8" y="20"/>
                    <a:pt x="8" y="20"/>
                    <a:pt x="8" y="20"/>
                  </a:cubicBezTo>
                  <a:cubicBezTo>
                    <a:pt x="5" y="22"/>
                    <a:pt x="5" y="22"/>
                    <a:pt x="5" y="22"/>
                  </a:cubicBezTo>
                  <a:cubicBezTo>
                    <a:pt x="2" y="23"/>
                    <a:pt x="2" y="23"/>
                    <a:pt x="2" y="23"/>
                  </a:cubicBezTo>
                  <a:cubicBezTo>
                    <a:pt x="2" y="23"/>
                    <a:pt x="2" y="23"/>
                    <a:pt x="2" y="23"/>
                  </a:cubicBezTo>
                  <a:cubicBezTo>
                    <a:pt x="2" y="24"/>
                    <a:pt x="2" y="24"/>
                    <a:pt x="2" y="24"/>
                  </a:cubicBezTo>
                  <a:cubicBezTo>
                    <a:pt x="1" y="24"/>
                    <a:pt x="1" y="24"/>
                    <a:pt x="1" y="24"/>
                  </a:cubicBezTo>
                  <a:cubicBezTo>
                    <a:pt x="1" y="24"/>
                    <a:pt x="1" y="24"/>
                    <a:pt x="1" y="24"/>
                  </a:cubicBezTo>
                  <a:cubicBezTo>
                    <a:pt x="0" y="24"/>
                    <a:pt x="0" y="24"/>
                    <a:pt x="0" y="24"/>
                  </a:cubicBezTo>
                  <a:cubicBezTo>
                    <a:pt x="0" y="25"/>
                    <a:pt x="0" y="25"/>
                    <a:pt x="0" y="25"/>
                  </a:cubicBezTo>
                  <a:cubicBezTo>
                    <a:pt x="2" y="28"/>
                    <a:pt x="2" y="28"/>
                    <a:pt x="2" y="28"/>
                  </a:cubicBezTo>
                  <a:cubicBezTo>
                    <a:pt x="3" y="30"/>
                    <a:pt x="3" y="30"/>
                    <a:pt x="3" y="30"/>
                  </a:cubicBezTo>
                  <a:cubicBezTo>
                    <a:pt x="4" y="33"/>
                    <a:pt x="4" y="33"/>
                    <a:pt x="4" y="33"/>
                  </a:cubicBezTo>
                  <a:cubicBezTo>
                    <a:pt x="4" y="33"/>
                    <a:pt x="4" y="33"/>
                    <a:pt x="4" y="33"/>
                  </a:cubicBezTo>
                  <a:cubicBezTo>
                    <a:pt x="6" y="36"/>
                    <a:pt x="6" y="36"/>
                    <a:pt x="6" y="36"/>
                  </a:cubicBezTo>
                  <a:cubicBezTo>
                    <a:pt x="7" y="37"/>
                    <a:pt x="7" y="37"/>
                    <a:pt x="7" y="37"/>
                  </a:cubicBezTo>
                  <a:cubicBezTo>
                    <a:pt x="7" y="40"/>
                    <a:pt x="7" y="40"/>
                    <a:pt x="7" y="40"/>
                  </a:cubicBezTo>
                  <a:cubicBezTo>
                    <a:pt x="7" y="41"/>
                    <a:pt x="7" y="41"/>
                    <a:pt x="7" y="41"/>
                  </a:cubicBezTo>
                  <a:cubicBezTo>
                    <a:pt x="8" y="41"/>
                    <a:pt x="8" y="41"/>
                    <a:pt x="8" y="41"/>
                  </a:cubicBezTo>
                  <a:cubicBezTo>
                    <a:pt x="11" y="43"/>
                    <a:pt x="11" y="43"/>
                    <a:pt x="11" y="43"/>
                  </a:cubicBezTo>
                  <a:cubicBezTo>
                    <a:pt x="11" y="44"/>
                    <a:pt x="11" y="44"/>
                    <a:pt x="11" y="44"/>
                  </a:cubicBezTo>
                  <a:cubicBezTo>
                    <a:pt x="13" y="46"/>
                    <a:pt x="13" y="46"/>
                    <a:pt x="13" y="46"/>
                  </a:cubicBezTo>
                  <a:cubicBezTo>
                    <a:pt x="16" y="48"/>
                    <a:pt x="16" y="48"/>
                    <a:pt x="16" y="48"/>
                  </a:cubicBezTo>
                  <a:cubicBezTo>
                    <a:pt x="19" y="49"/>
                    <a:pt x="19" y="49"/>
                    <a:pt x="19" y="49"/>
                  </a:cubicBezTo>
                  <a:cubicBezTo>
                    <a:pt x="22" y="49"/>
                    <a:pt x="22" y="49"/>
                    <a:pt x="22" y="49"/>
                  </a:cubicBezTo>
                  <a:cubicBezTo>
                    <a:pt x="22" y="49"/>
                    <a:pt x="22" y="49"/>
                    <a:pt x="22" y="49"/>
                  </a:cubicBezTo>
                  <a:cubicBezTo>
                    <a:pt x="23" y="46"/>
                    <a:pt x="23" y="46"/>
                    <a:pt x="23" y="46"/>
                  </a:cubicBezTo>
                  <a:cubicBezTo>
                    <a:pt x="25" y="43"/>
                    <a:pt x="25" y="43"/>
                    <a:pt x="25" y="43"/>
                  </a:cubicBezTo>
                  <a:cubicBezTo>
                    <a:pt x="26" y="42"/>
                    <a:pt x="26" y="42"/>
                    <a:pt x="26" y="42"/>
                  </a:cubicBezTo>
                  <a:cubicBezTo>
                    <a:pt x="26" y="41"/>
                    <a:pt x="26" y="41"/>
                    <a:pt x="26" y="41"/>
                  </a:cubicBezTo>
                  <a:cubicBezTo>
                    <a:pt x="29" y="38"/>
                    <a:pt x="29" y="38"/>
                    <a:pt x="29" y="38"/>
                  </a:cubicBezTo>
                  <a:cubicBezTo>
                    <a:pt x="31" y="37"/>
                    <a:pt x="31" y="37"/>
                    <a:pt x="31" y="37"/>
                  </a:cubicBezTo>
                  <a:cubicBezTo>
                    <a:pt x="34" y="37"/>
                    <a:pt x="34" y="37"/>
                    <a:pt x="34" y="37"/>
                  </a:cubicBezTo>
                  <a:cubicBezTo>
                    <a:pt x="36" y="37"/>
                    <a:pt x="36" y="37"/>
                    <a:pt x="36" y="37"/>
                  </a:cubicBezTo>
                  <a:cubicBezTo>
                    <a:pt x="39" y="36"/>
                    <a:pt x="39" y="36"/>
                    <a:pt x="39" y="36"/>
                  </a:cubicBezTo>
                  <a:cubicBezTo>
                    <a:pt x="42" y="34"/>
                    <a:pt x="42" y="34"/>
                    <a:pt x="42" y="34"/>
                  </a:cubicBezTo>
                  <a:cubicBezTo>
                    <a:pt x="43" y="34"/>
                    <a:pt x="43" y="34"/>
                    <a:pt x="43" y="34"/>
                  </a:cubicBezTo>
                  <a:cubicBezTo>
                    <a:pt x="47" y="32"/>
                    <a:pt x="47" y="32"/>
                    <a:pt x="47" y="32"/>
                  </a:cubicBezTo>
                  <a:cubicBezTo>
                    <a:pt x="47" y="32"/>
                    <a:pt x="47" y="32"/>
                    <a:pt x="47" y="32"/>
                  </a:cubicBezTo>
                  <a:cubicBezTo>
                    <a:pt x="47" y="29"/>
                    <a:pt x="47" y="29"/>
                    <a:pt x="47" y="29"/>
                  </a:cubicBezTo>
                  <a:cubicBezTo>
                    <a:pt x="48" y="26"/>
                    <a:pt x="48" y="26"/>
                    <a:pt x="48" y="26"/>
                  </a:cubicBezTo>
                  <a:cubicBezTo>
                    <a:pt x="49" y="25"/>
                    <a:pt x="49" y="25"/>
                    <a:pt x="49" y="25"/>
                  </a:cubicBezTo>
                  <a:cubicBezTo>
                    <a:pt x="49" y="23"/>
                    <a:pt x="49" y="23"/>
                    <a:pt x="49" y="23"/>
                  </a:cubicBezTo>
                  <a:cubicBezTo>
                    <a:pt x="51" y="21"/>
                    <a:pt x="51" y="21"/>
                    <a:pt x="51" y="21"/>
                  </a:cubicBezTo>
                  <a:cubicBezTo>
                    <a:pt x="54" y="21"/>
                    <a:pt x="54" y="21"/>
                    <a:pt x="54" y="21"/>
                  </a:cubicBezTo>
                  <a:cubicBezTo>
                    <a:pt x="54" y="18"/>
                    <a:pt x="54" y="18"/>
                    <a:pt x="54" y="18"/>
                  </a:cubicBezTo>
                  <a:cubicBezTo>
                    <a:pt x="54" y="15"/>
                    <a:pt x="54" y="15"/>
                    <a:pt x="54" y="15"/>
                  </a:cubicBezTo>
                  <a:cubicBezTo>
                    <a:pt x="51" y="13"/>
                    <a:pt x="51" y="13"/>
                    <a:pt x="51" y="13"/>
                  </a:cubicBezTo>
                  <a:lnTo>
                    <a:pt x="48" y="10"/>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11" name="Freeform 6">
              <a:extLst>
                <a:ext uri="{FF2B5EF4-FFF2-40B4-BE49-F238E27FC236}">
                  <a16:creationId xmlns:a16="http://schemas.microsoft.com/office/drawing/2014/main" id="{0556A4CD-5ACC-45E3-9B5F-28C99D94ED0B}"/>
                </a:ext>
              </a:extLst>
            </p:cNvPr>
            <p:cNvSpPr>
              <a:spLocks noChangeAspect="1"/>
            </p:cNvSpPr>
            <p:nvPr/>
          </p:nvSpPr>
          <p:spPr bwMode="gray">
            <a:xfrm>
              <a:off x="5979033" y="4823237"/>
              <a:ext cx="430791" cy="394060"/>
            </a:xfrm>
            <a:custGeom>
              <a:avLst/>
              <a:gdLst>
                <a:gd name="T0" fmla="*/ 115 w 185"/>
                <a:gd name="T1" fmla="*/ 1 h 165"/>
                <a:gd name="T2" fmla="*/ 93 w 185"/>
                <a:gd name="T3" fmla="*/ 7 h 165"/>
                <a:gd name="T4" fmla="*/ 87 w 185"/>
                <a:gd name="T5" fmla="*/ 13 h 165"/>
                <a:gd name="T6" fmla="*/ 85 w 185"/>
                <a:gd name="T7" fmla="*/ 22 h 165"/>
                <a:gd name="T8" fmla="*/ 79 w 185"/>
                <a:gd name="T9" fmla="*/ 24 h 165"/>
                <a:gd name="T10" fmla="*/ 57 w 185"/>
                <a:gd name="T11" fmla="*/ 41 h 165"/>
                <a:gd name="T12" fmla="*/ 53 w 185"/>
                <a:gd name="T13" fmla="*/ 45 h 165"/>
                <a:gd name="T14" fmla="*/ 45 w 185"/>
                <a:gd name="T15" fmla="*/ 55 h 165"/>
                <a:gd name="T16" fmla="*/ 37 w 185"/>
                <a:gd name="T17" fmla="*/ 58 h 165"/>
                <a:gd name="T18" fmla="*/ 30 w 185"/>
                <a:gd name="T19" fmla="*/ 58 h 165"/>
                <a:gd name="T20" fmla="*/ 21 w 185"/>
                <a:gd name="T21" fmla="*/ 56 h 165"/>
                <a:gd name="T22" fmla="*/ 14 w 185"/>
                <a:gd name="T23" fmla="*/ 56 h 165"/>
                <a:gd name="T24" fmla="*/ 9 w 185"/>
                <a:gd name="T25" fmla="*/ 53 h 165"/>
                <a:gd name="T26" fmla="*/ 1 w 185"/>
                <a:gd name="T27" fmla="*/ 53 h 165"/>
                <a:gd name="T28" fmla="*/ 1 w 185"/>
                <a:gd name="T29" fmla="*/ 59 h 165"/>
                <a:gd name="T30" fmla="*/ 6 w 185"/>
                <a:gd name="T31" fmla="*/ 68 h 165"/>
                <a:gd name="T32" fmla="*/ 12 w 185"/>
                <a:gd name="T33" fmla="*/ 74 h 165"/>
                <a:gd name="T34" fmla="*/ 16 w 185"/>
                <a:gd name="T35" fmla="*/ 82 h 165"/>
                <a:gd name="T36" fmla="*/ 29 w 185"/>
                <a:gd name="T37" fmla="*/ 101 h 165"/>
                <a:gd name="T38" fmla="*/ 38 w 185"/>
                <a:gd name="T39" fmla="*/ 106 h 165"/>
                <a:gd name="T40" fmla="*/ 45 w 185"/>
                <a:gd name="T41" fmla="*/ 118 h 165"/>
                <a:gd name="T42" fmla="*/ 54 w 185"/>
                <a:gd name="T43" fmla="*/ 118 h 165"/>
                <a:gd name="T44" fmla="*/ 55 w 185"/>
                <a:gd name="T45" fmla="*/ 122 h 165"/>
                <a:gd name="T46" fmla="*/ 61 w 185"/>
                <a:gd name="T47" fmla="*/ 144 h 165"/>
                <a:gd name="T48" fmla="*/ 70 w 185"/>
                <a:gd name="T49" fmla="*/ 146 h 165"/>
                <a:gd name="T50" fmla="*/ 79 w 185"/>
                <a:gd name="T51" fmla="*/ 148 h 165"/>
                <a:gd name="T52" fmla="*/ 85 w 185"/>
                <a:gd name="T53" fmla="*/ 150 h 165"/>
                <a:gd name="T54" fmla="*/ 87 w 185"/>
                <a:gd name="T55" fmla="*/ 157 h 165"/>
                <a:gd name="T56" fmla="*/ 95 w 185"/>
                <a:gd name="T57" fmla="*/ 159 h 165"/>
                <a:gd name="T58" fmla="*/ 104 w 185"/>
                <a:gd name="T59" fmla="*/ 160 h 165"/>
                <a:gd name="T60" fmla="*/ 107 w 185"/>
                <a:gd name="T61" fmla="*/ 160 h 165"/>
                <a:gd name="T62" fmla="*/ 115 w 185"/>
                <a:gd name="T63" fmla="*/ 163 h 165"/>
                <a:gd name="T64" fmla="*/ 132 w 185"/>
                <a:gd name="T65" fmla="*/ 164 h 165"/>
                <a:gd name="T66" fmla="*/ 164 w 185"/>
                <a:gd name="T67" fmla="*/ 139 h 165"/>
                <a:gd name="T68" fmla="*/ 164 w 185"/>
                <a:gd name="T69" fmla="*/ 134 h 165"/>
                <a:gd name="T70" fmla="*/ 167 w 185"/>
                <a:gd name="T71" fmla="*/ 124 h 165"/>
                <a:gd name="T72" fmla="*/ 174 w 185"/>
                <a:gd name="T73" fmla="*/ 118 h 165"/>
                <a:gd name="T74" fmla="*/ 181 w 185"/>
                <a:gd name="T75" fmla="*/ 101 h 165"/>
                <a:gd name="T76" fmla="*/ 178 w 185"/>
                <a:gd name="T77" fmla="*/ 96 h 165"/>
                <a:gd name="T78" fmla="*/ 178 w 185"/>
                <a:gd name="T79" fmla="*/ 87 h 165"/>
                <a:gd name="T80" fmla="*/ 175 w 185"/>
                <a:gd name="T81" fmla="*/ 83 h 165"/>
                <a:gd name="T82" fmla="*/ 176 w 185"/>
                <a:gd name="T83" fmla="*/ 79 h 165"/>
                <a:gd name="T84" fmla="*/ 180 w 185"/>
                <a:gd name="T85" fmla="*/ 72 h 165"/>
                <a:gd name="T86" fmla="*/ 183 w 185"/>
                <a:gd name="T87" fmla="*/ 68 h 165"/>
                <a:gd name="T88" fmla="*/ 183 w 185"/>
                <a:gd name="T89" fmla="*/ 61 h 165"/>
                <a:gd name="T90" fmla="*/ 184 w 185"/>
                <a:gd name="T91" fmla="*/ 52 h 165"/>
                <a:gd name="T92" fmla="*/ 185 w 185"/>
                <a:gd name="T93" fmla="*/ 43 h 165"/>
                <a:gd name="T94" fmla="*/ 184 w 185"/>
                <a:gd name="T95" fmla="*/ 39 h 165"/>
                <a:gd name="T96" fmla="*/ 184 w 185"/>
                <a:gd name="T97" fmla="*/ 30 h 165"/>
                <a:gd name="T98" fmla="*/ 180 w 185"/>
                <a:gd name="T99" fmla="*/ 27 h 165"/>
                <a:gd name="T100" fmla="*/ 175 w 185"/>
                <a:gd name="T101" fmla="*/ 23 h 165"/>
                <a:gd name="T102" fmla="*/ 166 w 185"/>
                <a:gd name="T103" fmla="*/ 20 h 165"/>
                <a:gd name="T104" fmla="*/ 157 w 185"/>
                <a:gd name="T105" fmla="*/ 16 h 165"/>
                <a:gd name="T106" fmla="*/ 148 w 185"/>
                <a:gd name="T107" fmla="*/ 13 h 165"/>
                <a:gd name="T108" fmla="*/ 140 w 185"/>
                <a:gd name="T109" fmla="*/ 10 h 165"/>
                <a:gd name="T110" fmla="*/ 125 w 185"/>
                <a:gd name="T111" fmla="*/ 7 h 165"/>
                <a:gd name="T112" fmla="*/ 122 w 185"/>
                <a:gd name="T113" fmla="*/ 1 h 1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5"/>
                <a:gd name="T172" fmla="*/ 0 h 165"/>
                <a:gd name="T173" fmla="*/ 185 w 185"/>
                <a:gd name="T174" fmla="*/ 165 h 1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5" h="165">
                  <a:moveTo>
                    <a:pt x="121" y="1"/>
                  </a:moveTo>
                  <a:cubicBezTo>
                    <a:pt x="118" y="1"/>
                    <a:pt x="118" y="1"/>
                    <a:pt x="118" y="1"/>
                  </a:cubicBezTo>
                  <a:cubicBezTo>
                    <a:pt x="115" y="1"/>
                    <a:pt x="115" y="1"/>
                    <a:pt x="115" y="1"/>
                  </a:cubicBezTo>
                  <a:cubicBezTo>
                    <a:pt x="113" y="0"/>
                    <a:pt x="113" y="0"/>
                    <a:pt x="113" y="0"/>
                  </a:cubicBezTo>
                  <a:cubicBezTo>
                    <a:pt x="106" y="1"/>
                    <a:pt x="101" y="2"/>
                    <a:pt x="96" y="5"/>
                  </a:cubicBezTo>
                  <a:cubicBezTo>
                    <a:pt x="93" y="7"/>
                    <a:pt x="93" y="7"/>
                    <a:pt x="93" y="7"/>
                  </a:cubicBezTo>
                  <a:cubicBezTo>
                    <a:pt x="90" y="9"/>
                    <a:pt x="90" y="9"/>
                    <a:pt x="90" y="9"/>
                  </a:cubicBezTo>
                  <a:cubicBezTo>
                    <a:pt x="87" y="11"/>
                    <a:pt x="87" y="11"/>
                    <a:pt x="87" y="11"/>
                  </a:cubicBezTo>
                  <a:cubicBezTo>
                    <a:pt x="87" y="13"/>
                    <a:pt x="87" y="13"/>
                    <a:pt x="87" y="13"/>
                  </a:cubicBezTo>
                  <a:cubicBezTo>
                    <a:pt x="87" y="16"/>
                    <a:pt x="87" y="16"/>
                    <a:pt x="87" y="16"/>
                  </a:cubicBezTo>
                  <a:cubicBezTo>
                    <a:pt x="87" y="19"/>
                    <a:pt x="87" y="19"/>
                    <a:pt x="87" y="19"/>
                  </a:cubicBezTo>
                  <a:cubicBezTo>
                    <a:pt x="85" y="22"/>
                    <a:pt x="85" y="22"/>
                    <a:pt x="85" y="22"/>
                  </a:cubicBezTo>
                  <a:cubicBezTo>
                    <a:pt x="85" y="22"/>
                    <a:pt x="85" y="22"/>
                    <a:pt x="85" y="22"/>
                  </a:cubicBezTo>
                  <a:cubicBezTo>
                    <a:pt x="83" y="23"/>
                    <a:pt x="83" y="23"/>
                    <a:pt x="83" y="23"/>
                  </a:cubicBezTo>
                  <a:cubicBezTo>
                    <a:pt x="79" y="24"/>
                    <a:pt x="79" y="24"/>
                    <a:pt x="79" y="24"/>
                  </a:cubicBezTo>
                  <a:cubicBezTo>
                    <a:pt x="76" y="26"/>
                    <a:pt x="76" y="26"/>
                    <a:pt x="76" y="26"/>
                  </a:cubicBezTo>
                  <a:cubicBezTo>
                    <a:pt x="73" y="27"/>
                    <a:pt x="73" y="27"/>
                    <a:pt x="73" y="27"/>
                  </a:cubicBezTo>
                  <a:cubicBezTo>
                    <a:pt x="67" y="32"/>
                    <a:pt x="61" y="30"/>
                    <a:pt x="57" y="41"/>
                  </a:cubicBezTo>
                  <a:cubicBezTo>
                    <a:pt x="55" y="44"/>
                    <a:pt x="55" y="44"/>
                    <a:pt x="55" y="44"/>
                  </a:cubicBezTo>
                  <a:cubicBezTo>
                    <a:pt x="54" y="44"/>
                    <a:pt x="54" y="44"/>
                    <a:pt x="54" y="44"/>
                  </a:cubicBezTo>
                  <a:cubicBezTo>
                    <a:pt x="53" y="45"/>
                    <a:pt x="53" y="45"/>
                    <a:pt x="53" y="45"/>
                  </a:cubicBezTo>
                  <a:cubicBezTo>
                    <a:pt x="49" y="48"/>
                    <a:pt x="49" y="48"/>
                    <a:pt x="49" y="48"/>
                  </a:cubicBezTo>
                  <a:cubicBezTo>
                    <a:pt x="47" y="51"/>
                    <a:pt x="47" y="51"/>
                    <a:pt x="47" y="51"/>
                  </a:cubicBezTo>
                  <a:cubicBezTo>
                    <a:pt x="45" y="55"/>
                    <a:pt x="45" y="55"/>
                    <a:pt x="45" y="55"/>
                  </a:cubicBezTo>
                  <a:cubicBezTo>
                    <a:pt x="42" y="57"/>
                    <a:pt x="42" y="57"/>
                    <a:pt x="42" y="57"/>
                  </a:cubicBezTo>
                  <a:cubicBezTo>
                    <a:pt x="39" y="58"/>
                    <a:pt x="39" y="58"/>
                    <a:pt x="39" y="58"/>
                  </a:cubicBezTo>
                  <a:cubicBezTo>
                    <a:pt x="37" y="58"/>
                    <a:pt x="37" y="58"/>
                    <a:pt x="37" y="58"/>
                  </a:cubicBezTo>
                  <a:cubicBezTo>
                    <a:pt x="34" y="60"/>
                    <a:pt x="34" y="60"/>
                    <a:pt x="34" y="60"/>
                  </a:cubicBezTo>
                  <a:cubicBezTo>
                    <a:pt x="33" y="59"/>
                    <a:pt x="33" y="59"/>
                    <a:pt x="33" y="59"/>
                  </a:cubicBezTo>
                  <a:cubicBezTo>
                    <a:pt x="30" y="58"/>
                    <a:pt x="30" y="58"/>
                    <a:pt x="30" y="58"/>
                  </a:cubicBezTo>
                  <a:cubicBezTo>
                    <a:pt x="27" y="56"/>
                    <a:pt x="27" y="56"/>
                    <a:pt x="27" y="56"/>
                  </a:cubicBezTo>
                  <a:cubicBezTo>
                    <a:pt x="24" y="56"/>
                    <a:pt x="24" y="56"/>
                    <a:pt x="24" y="56"/>
                  </a:cubicBezTo>
                  <a:cubicBezTo>
                    <a:pt x="21" y="56"/>
                    <a:pt x="21" y="56"/>
                    <a:pt x="21" y="56"/>
                  </a:cubicBezTo>
                  <a:cubicBezTo>
                    <a:pt x="18" y="57"/>
                    <a:pt x="18" y="57"/>
                    <a:pt x="18" y="57"/>
                  </a:cubicBezTo>
                  <a:cubicBezTo>
                    <a:pt x="17" y="58"/>
                    <a:pt x="17" y="58"/>
                    <a:pt x="17" y="58"/>
                  </a:cubicBezTo>
                  <a:cubicBezTo>
                    <a:pt x="14" y="56"/>
                    <a:pt x="14" y="56"/>
                    <a:pt x="14" y="56"/>
                  </a:cubicBezTo>
                  <a:cubicBezTo>
                    <a:pt x="14" y="56"/>
                    <a:pt x="14" y="56"/>
                    <a:pt x="14" y="56"/>
                  </a:cubicBezTo>
                  <a:cubicBezTo>
                    <a:pt x="12" y="54"/>
                    <a:pt x="12" y="54"/>
                    <a:pt x="12" y="54"/>
                  </a:cubicBezTo>
                  <a:cubicBezTo>
                    <a:pt x="9" y="53"/>
                    <a:pt x="9" y="53"/>
                    <a:pt x="9" y="53"/>
                  </a:cubicBezTo>
                  <a:cubicBezTo>
                    <a:pt x="7" y="54"/>
                    <a:pt x="7" y="54"/>
                    <a:pt x="7" y="54"/>
                  </a:cubicBezTo>
                  <a:cubicBezTo>
                    <a:pt x="3" y="54"/>
                    <a:pt x="3" y="54"/>
                    <a:pt x="3" y="54"/>
                  </a:cubicBezTo>
                  <a:cubicBezTo>
                    <a:pt x="1" y="53"/>
                    <a:pt x="1" y="53"/>
                    <a:pt x="1" y="53"/>
                  </a:cubicBezTo>
                  <a:cubicBezTo>
                    <a:pt x="0" y="53"/>
                    <a:pt x="0" y="53"/>
                    <a:pt x="0" y="53"/>
                  </a:cubicBezTo>
                  <a:cubicBezTo>
                    <a:pt x="0" y="56"/>
                    <a:pt x="0" y="56"/>
                    <a:pt x="0" y="56"/>
                  </a:cubicBezTo>
                  <a:cubicBezTo>
                    <a:pt x="1" y="59"/>
                    <a:pt x="1" y="59"/>
                    <a:pt x="1" y="59"/>
                  </a:cubicBezTo>
                  <a:cubicBezTo>
                    <a:pt x="4" y="62"/>
                    <a:pt x="4" y="62"/>
                    <a:pt x="4" y="62"/>
                  </a:cubicBezTo>
                  <a:cubicBezTo>
                    <a:pt x="5" y="65"/>
                    <a:pt x="5" y="65"/>
                    <a:pt x="5" y="65"/>
                  </a:cubicBezTo>
                  <a:cubicBezTo>
                    <a:pt x="6" y="68"/>
                    <a:pt x="6" y="68"/>
                    <a:pt x="6" y="68"/>
                  </a:cubicBezTo>
                  <a:cubicBezTo>
                    <a:pt x="9" y="71"/>
                    <a:pt x="9" y="71"/>
                    <a:pt x="9" y="71"/>
                  </a:cubicBezTo>
                  <a:cubicBezTo>
                    <a:pt x="12" y="74"/>
                    <a:pt x="12" y="74"/>
                    <a:pt x="12" y="74"/>
                  </a:cubicBezTo>
                  <a:cubicBezTo>
                    <a:pt x="12" y="74"/>
                    <a:pt x="12" y="74"/>
                    <a:pt x="12" y="74"/>
                  </a:cubicBezTo>
                  <a:cubicBezTo>
                    <a:pt x="13" y="77"/>
                    <a:pt x="13" y="77"/>
                    <a:pt x="13" y="77"/>
                  </a:cubicBezTo>
                  <a:cubicBezTo>
                    <a:pt x="16" y="79"/>
                    <a:pt x="16" y="79"/>
                    <a:pt x="16" y="79"/>
                  </a:cubicBezTo>
                  <a:cubicBezTo>
                    <a:pt x="16" y="82"/>
                    <a:pt x="16" y="82"/>
                    <a:pt x="16" y="82"/>
                  </a:cubicBezTo>
                  <a:cubicBezTo>
                    <a:pt x="16" y="85"/>
                    <a:pt x="16" y="85"/>
                    <a:pt x="16" y="85"/>
                  </a:cubicBezTo>
                  <a:cubicBezTo>
                    <a:pt x="22" y="96"/>
                    <a:pt x="17" y="92"/>
                    <a:pt x="28" y="100"/>
                  </a:cubicBezTo>
                  <a:cubicBezTo>
                    <a:pt x="29" y="101"/>
                    <a:pt x="29" y="101"/>
                    <a:pt x="29" y="101"/>
                  </a:cubicBezTo>
                  <a:cubicBezTo>
                    <a:pt x="32" y="103"/>
                    <a:pt x="32" y="103"/>
                    <a:pt x="32" y="103"/>
                  </a:cubicBezTo>
                  <a:cubicBezTo>
                    <a:pt x="35" y="105"/>
                    <a:pt x="35" y="105"/>
                    <a:pt x="35" y="105"/>
                  </a:cubicBezTo>
                  <a:cubicBezTo>
                    <a:pt x="38" y="106"/>
                    <a:pt x="38" y="106"/>
                    <a:pt x="38" y="106"/>
                  </a:cubicBezTo>
                  <a:cubicBezTo>
                    <a:pt x="40" y="106"/>
                    <a:pt x="40" y="106"/>
                    <a:pt x="40" y="106"/>
                  </a:cubicBezTo>
                  <a:cubicBezTo>
                    <a:pt x="40" y="106"/>
                    <a:pt x="40" y="106"/>
                    <a:pt x="40" y="106"/>
                  </a:cubicBezTo>
                  <a:cubicBezTo>
                    <a:pt x="46" y="109"/>
                    <a:pt x="47" y="112"/>
                    <a:pt x="45" y="118"/>
                  </a:cubicBezTo>
                  <a:cubicBezTo>
                    <a:pt x="49" y="118"/>
                    <a:pt x="49" y="118"/>
                    <a:pt x="49" y="118"/>
                  </a:cubicBezTo>
                  <a:cubicBezTo>
                    <a:pt x="51" y="118"/>
                    <a:pt x="51" y="118"/>
                    <a:pt x="51" y="118"/>
                  </a:cubicBezTo>
                  <a:cubicBezTo>
                    <a:pt x="54" y="118"/>
                    <a:pt x="54" y="118"/>
                    <a:pt x="54" y="118"/>
                  </a:cubicBezTo>
                  <a:cubicBezTo>
                    <a:pt x="56" y="119"/>
                    <a:pt x="56" y="119"/>
                    <a:pt x="56" y="119"/>
                  </a:cubicBezTo>
                  <a:cubicBezTo>
                    <a:pt x="56" y="119"/>
                    <a:pt x="56" y="119"/>
                    <a:pt x="56" y="119"/>
                  </a:cubicBezTo>
                  <a:cubicBezTo>
                    <a:pt x="55" y="122"/>
                    <a:pt x="55" y="122"/>
                    <a:pt x="55" y="122"/>
                  </a:cubicBezTo>
                  <a:cubicBezTo>
                    <a:pt x="56" y="125"/>
                    <a:pt x="56" y="125"/>
                    <a:pt x="56" y="125"/>
                  </a:cubicBezTo>
                  <a:cubicBezTo>
                    <a:pt x="52" y="138"/>
                    <a:pt x="60" y="133"/>
                    <a:pt x="60" y="143"/>
                  </a:cubicBezTo>
                  <a:cubicBezTo>
                    <a:pt x="61" y="144"/>
                    <a:pt x="61" y="144"/>
                    <a:pt x="61" y="144"/>
                  </a:cubicBezTo>
                  <a:cubicBezTo>
                    <a:pt x="64" y="145"/>
                    <a:pt x="64" y="145"/>
                    <a:pt x="64" y="145"/>
                  </a:cubicBezTo>
                  <a:cubicBezTo>
                    <a:pt x="67" y="145"/>
                    <a:pt x="67" y="145"/>
                    <a:pt x="67" y="145"/>
                  </a:cubicBezTo>
                  <a:cubicBezTo>
                    <a:pt x="70" y="146"/>
                    <a:pt x="70" y="146"/>
                    <a:pt x="70" y="146"/>
                  </a:cubicBezTo>
                  <a:cubicBezTo>
                    <a:pt x="73" y="147"/>
                    <a:pt x="73" y="147"/>
                    <a:pt x="73" y="147"/>
                  </a:cubicBezTo>
                  <a:cubicBezTo>
                    <a:pt x="76" y="146"/>
                    <a:pt x="76" y="146"/>
                    <a:pt x="76" y="146"/>
                  </a:cubicBezTo>
                  <a:cubicBezTo>
                    <a:pt x="79" y="148"/>
                    <a:pt x="79" y="148"/>
                    <a:pt x="79" y="148"/>
                  </a:cubicBezTo>
                  <a:cubicBezTo>
                    <a:pt x="82" y="149"/>
                    <a:pt x="82" y="149"/>
                    <a:pt x="82" y="149"/>
                  </a:cubicBezTo>
                  <a:cubicBezTo>
                    <a:pt x="85" y="150"/>
                    <a:pt x="85" y="150"/>
                    <a:pt x="85" y="150"/>
                  </a:cubicBezTo>
                  <a:cubicBezTo>
                    <a:pt x="85" y="150"/>
                    <a:pt x="85" y="150"/>
                    <a:pt x="85" y="150"/>
                  </a:cubicBezTo>
                  <a:cubicBezTo>
                    <a:pt x="86" y="151"/>
                    <a:pt x="86" y="151"/>
                    <a:pt x="86" y="151"/>
                  </a:cubicBezTo>
                  <a:cubicBezTo>
                    <a:pt x="85" y="154"/>
                    <a:pt x="85" y="154"/>
                    <a:pt x="85" y="154"/>
                  </a:cubicBezTo>
                  <a:cubicBezTo>
                    <a:pt x="87" y="157"/>
                    <a:pt x="87" y="157"/>
                    <a:pt x="87" y="157"/>
                  </a:cubicBezTo>
                  <a:cubicBezTo>
                    <a:pt x="90" y="157"/>
                    <a:pt x="90" y="157"/>
                    <a:pt x="90" y="157"/>
                  </a:cubicBezTo>
                  <a:cubicBezTo>
                    <a:pt x="92" y="160"/>
                    <a:pt x="92" y="160"/>
                    <a:pt x="92" y="160"/>
                  </a:cubicBezTo>
                  <a:cubicBezTo>
                    <a:pt x="95" y="159"/>
                    <a:pt x="95" y="159"/>
                    <a:pt x="95" y="159"/>
                  </a:cubicBezTo>
                  <a:cubicBezTo>
                    <a:pt x="98" y="159"/>
                    <a:pt x="98" y="159"/>
                    <a:pt x="98" y="159"/>
                  </a:cubicBezTo>
                  <a:cubicBezTo>
                    <a:pt x="101" y="158"/>
                    <a:pt x="101" y="158"/>
                    <a:pt x="101" y="158"/>
                  </a:cubicBezTo>
                  <a:cubicBezTo>
                    <a:pt x="104" y="160"/>
                    <a:pt x="104" y="160"/>
                    <a:pt x="104" y="160"/>
                  </a:cubicBezTo>
                  <a:cubicBezTo>
                    <a:pt x="105" y="160"/>
                    <a:pt x="105" y="160"/>
                    <a:pt x="105" y="160"/>
                  </a:cubicBezTo>
                  <a:cubicBezTo>
                    <a:pt x="106" y="160"/>
                    <a:pt x="106" y="160"/>
                    <a:pt x="106" y="160"/>
                  </a:cubicBezTo>
                  <a:cubicBezTo>
                    <a:pt x="107" y="160"/>
                    <a:pt x="107" y="160"/>
                    <a:pt x="107" y="160"/>
                  </a:cubicBezTo>
                  <a:cubicBezTo>
                    <a:pt x="109" y="162"/>
                    <a:pt x="109" y="162"/>
                    <a:pt x="109" y="162"/>
                  </a:cubicBezTo>
                  <a:cubicBezTo>
                    <a:pt x="112" y="162"/>
                    <a:pt x="112" y="162"/>
                    <a:pt x="112" y="162"/>
                  </a:cubicBezTo>
                  <a:cubicBezTo>
                    <a:pt x="115" y="163"/>
                    <a:pt x="115" y="163"/>
                    <a:pt x="115" y="163"/>
                  </a:cubicBezTo>
                  <a:cubicBezTo>
                    <a:pt x="120" y="163"/>
                    <a:pt x="124" y="163"/>
                    <a:pt x="128" y="162"/>
                  </a:cubicBezTo>
                  <a:cubicBezTo>
                    <a:pt x="131" y="163"/>
                    <a:pt x="131" y="163"/>
                    <a:pt x="131" y="163"/>
                  </a:cubicBezTo>
                  <a:cubicBezTo>
                    <a:pt x="132" y="164"/>
                    <a:pt x="132" y="164"/>
                    <a:pt x="132" y="164"/>
                  </a:cubicBezTo>
                  <a:cubicBezTo>
                    <a:pt x="135" y="164"/>
                    <a:pt x="135" y="164"/>
                    <a:pt x="135" y="164"/>
                  </a:cubicBezTo>
                  <a:cubicBezTo>
                    <a:pt x="136" y="165"/>
                    <a:pt x="136" y="165"/>
                    <a:pt x="136" y="165"/>
                  </a:cubicBezTo>
                  <a:cubicBezTo>
                    <a:pt x="145" y="159"/>
                    <a:pt x="156" y="146"/>
                    <a:pt x="164" y="139"/>
                  </a:cubicBezTo>
                  <a:cubicBezTo>
                    <a:pt x="166" y="140"/>
                    <a:pt x="166" y="140"/>
                    <a:pt x="166" y="140"/>
                  </a:cubicBezTo>
                  <a:cubicBezTo>
                    <a:pt x="165" y="137"/>
                    <a:pt x="165" y="137"/>
                    <a:pt x="165" y="137"/>
                  </a:cubicBezTo>
                  <a:cubicBezTo>
                    <a:pt x="164" y="134"/>
                    <a:pt x="164" y="134"/>
                    <a:pt x="164" y="134"/>
                  </a:cubicBezTo>
                  <a:cubicBezTo>
                    <a:pt x="167" y="131"/>
                    <a:pt x="167" y="131"/>
                    <a:pt x="167" y="131"/>
                  </a:cubicBezTo>
                  <a:cubicBezTo>
                    <a:pt x="167" y="128"/>
                    <a:pt x="167" y="128"/>
                    <a:pt x="167" y="128"/>
                  </a:cubicBezTo>
                  <a:cubicBezTo>
                    <a:pt x="167" y="124"/>
                    <a:pt x="167" y="124"/>
                    <a:pt x="167" y="124"/>
                  </a:cubicBezTo>
                  <a:cubicBezTo>
                    <a:pt x="168" y="121"/>
                    <a:pt x="168" y="121"/>
                    <a:pt x="168" y="121"/>
                  </a:cubicBezTo>
                  <a:cubicBezTo>
                    <a:pt x="171" y="121"/>
                    <a:pt x="171" y="121"/>
                    <a:pt x="171" y="121"/>
                  </a:cubicBezTo>
                  <a:cubicBezTo>
                    <a:pt x="174" y="118"/>
                    <a:pt x="174" y="118"/>
                    <a:pt x="174" y="118"/>
                  </a:cubicBezTo>
                  <a:cubicBezTo>
                    <a:pt x="174" y="117"/>
                    <a:pt x="174" y="117"/>
                    <a:pt x="174" y="117"/>
                  </a:cubicBezTo>
                  <a:cubicBezTo>
                    <a:pt x="176" y="115"/>
                    <a:pt x="176" y="115"/>
                    <a:pt x="176" y="115"/>
                  </a:cubicBezTo>
                  <a:cubicBezTo>
                    <a:pt x="179" y="107"/>
                    <a:pt x="182" y="110"/>
                    <a:pt x="181" y="101"/>
                  </a:cubicBezTo>
                  <a:cubicBezTo>
                    <a:pt x="178" y="100"/>
                    <a:pt x="178" y="100"/>
                    <a:pt x="178" y="100"/>
                  </a:cubicBezTo>
                  <a:cubicBezTo>
                    <a:pt x="177" y="97"/>
                    <a:pt x="177" y="97"/>
                    <a:pt x="177" y="97"/>
                  </a:cubicBezTo>
                  <a:cubicBezTo>
                    <a:pt x="178" y="96"/>
                    <a:pt x="178" y="96"/>
                    <a:pt x="178" y="96"/>
                  </a:cubicBezTo>
                  <a:cubicBezTo>
                    <a:pt x="176" y="93"/>
                    <a:pt x="176" y="93"/>
                    <a:pt x="176" y="93"/>
                  </a:cubicBezTo>
                  <a:cubicBezTo>
                    <a:pt x="178" y="90"/>
                    <a:pt x="178" y="90"/>
                    <a:pt x="178" y="90"/>
                  </a:cubicBezTo>
                  <a:cubicBezTo>
                    <a:pt x="178" y="87"/>
                    <a:pt x="178" y="87"/>
                    <a:pt x="178" y="87"/>
                  </a:cubicBezTo>
                  <a:cubicBezTo>
                    <a:pt x="178" y="84"/>
                    <a:pt x="178" y="84"/>
                    <a:pt x="178" y="84"/>
                  </a:cubicBezTo>
                  <a:cubicBezTo>
                    <a:pt x="175" y="83"/>
                    <a:pt x="175" y="83"/>
                    <a:pt x="175" y="83"/>
                  </a:cubicBezTo>
                  <a:cubicBezTo>
                    <a:pt x="175" y="83"/>
                    <a:pt x="175" y="83"/>
                    <a:pt x="175" y="83"/>
                  </a:cubicBezTo>
                  <a:cubicBezTo>
                    <a:pt x="175" y="83"/>
                    <a:pt x="175" y="83"/>
                    <a:pt x="175" y="83"/>
                  </a:cubicBezTo>
                  <a:cubicBezTo>
                    <a:pt x="175" y="81"/>
                    <a:pt x="175" y="81"/>
                    <a:pt x="175" y="81"/>
                  </a:cubicBezTo>
                  <a:cubicBezTo>
                    <a:pt x="176" y="79"/>
                    <a:pt x="176" y="79"/>
                    <a:pt x="176" y="79"/>
                  </a:cubicBezTo>
                  <a:cubicBezTo>
                    <a:pt x="178" y="78"/>
                    <a:pt x="178" y="78"/>
                    <a:pt x="178" y="78"/>
                  </a:cubicBezTo>
                  <a:cubicBezTo>
                    <a:pt x="181" y="75"/>
                    <a:pt x="181" y="75"/>
                    <a:pt x="181" y="75"/>
                  </a:cubicBezTo>
                  <a:cubicBezTo>
                    <a:pt x="180" y="72"/>
                    <a:pt x="180" y="72"/>
                    <a:pt x="180" y="72"/>
                  </a:cubicBezTo>
                  <a:cubicBezTo>
                    <a:pt x="183" y="70"/>
                    <a:pt x="183" y="70"/>
                    <a:pt x="183" y="70"/>
                  </a:cubicBezTo>
                  <a:cubicBezTo>
                    <a:pt x="183" y="69"/>
                    <a:pt x="183" y="69"/>
                    <a:pt x="183" y="69"/>
                  </a:cubicBezTo>
                  <a:cubicBezTo>
                    <a:pt x="183" y="68"/>
                    <a:pt x="183" y="68"/>
                    <a:pt x="183" y="68"/>
                  </a:cubicBezTo>
                  <a:cubicBezTo>
                    <a:pt x="184" y="67"/>
                    <a:pt x="184" y="67"/>
                    <a:pt x="184" y="67"/>
                  </a:cubicBezTo>
                  <a:cubicBezTo>
                    <a:pt x="182" y="64"/>
                    <a:pt x="182" y="64"/>
                    <a:pt x="182" y="64"/>
                  </a:cubicBezTo>
                  <a:cubicBezTo>
                    <a:pt x="183" y="61"/>
                    <a:pt x="183" y="61"/>
                    <a:pt x="183" y="61"/>
                  </a:cubicBezTo>
                  <a:cubicBezTo>
                    <a:pt x="182" y="58"/>
                    <a:pt x="182" y="58"/>
                    <a:pt x="182" y="58"/>
                  </a:cubicBezTo>
                  <a:cubicBezTo>
                    <a:pt x="183" y="55"/>
                    <a:pt x="183" y="55"/>
                    <a:pt x="183" y="55"/>
                  </a:cubicBezTo>
                  <a:cubicBezTo>
                    <a:pt x="184" y="52"/>
                    <a:pt x="184" y="52"/>
                    <a:pt x="184" y="52"/>
                  </a:cubicBezTo>
                  <a:cubicBezTo>
                    <a:pt x="185" y="49"/>
                    <a:pt x="185" y="49"/>
                    <a:pt x="185" y="49"/>
                  </a:cubicBezTo>
                  <a:cubicBezTo>
                    <a:pt x="183" y="46"/>
                    <a:pt x="183" y="46"/>
                    <a:pt x="183" y="46"/>
                  </a:cubicBezTo>
                  <a:cubicBezTo>
                    <a:pt x="185" y="43"/>
                    <a:pt x="185" y="43"/>
                    <a:pt x="185" y="43"/>
                  </a:cubicBezTo>
                  <a:cubicBezTo>
                    <a:pt x="185" y="43"/>
                    <a:pt x="185" y="43"/>
                    <a:pt x="185" y="43"/>
                  </a:cubicBezTo>
                  <a:cubicBezTo>
                    <a:pt x="184" y="41"/>
                    <a:pt x="184" y="41"/>
                    <a:pt x="184" y="41"/>
                  </a:cubicBezTo>
                  <a:cubicBezTo>
                    <a:pt x="184" y="39"/>
                    <a:pt x="184" y="39"/>
                    <a:pt x="184" y="39"/>
                  </a:cubicBezTo>
                  <a:cubicBezTo>
                    <a:pt x="183" y="36"/>
                    <a:pt x="183" y="36"/>
                    <a:pt x="183" y="36"/>
                  </a:cubicBezTo>
                  <a:cubicBezTo>
                    <a:pt x="182" y="33"/>
                    <a:pt x="182" y="33"/>
                    <a:pt x="182" y="33"/>
                  </a:cubicBezTo>
                  <a:cubicBezTo>
                    <a:pt x="184" y="30"/>
                    <a:pt x="184" y="30"/>
                    <a:pt x="184" y="30"/>
                  </a:cubicBezTo>
                  <a:cubicBezTo>
                    <a:pt x="185" y="27"/>
                    <a:pt x="185" y="27"/>
                    <a:pt x="185" y="27"/>
                  </a:cubicBezTo>
                  <a:cubicBezTo>
                    <a:pt x="183" y="27"/>
                    <a:pt x="183" y="27"/>
                    <a:pt x="183" y="27"/>
                  </a:cubicBezTo>
                  <a:cubicBezTo>
                    <a:pt x="180" y="27"/>
                    <a:pt x="180" y="27"/>
                    <a:pt x="180" y="27"/>
                  </a:cubicBezTo>
                  <a:cubicBezTo>
                    <a:pt x="179" y="27"/>
                    <a:pt x="179" y="27"/>
                    <a:pt x="179" y="27"/>
                  </a:cubicBezTo>
                  <a:cubicBezTo>
                    <a:pt x="178" y="24"/>
                    <a:pt x="178" y="24"/>
                    <a:pt x="178" y="24"/>
                  </a:cubicBezTo>
                  <a:cubicBezTo>
                    <a:pt x="175" y="23"/>
                    <a:pt x="175" y="23"/>
                    <a:pt x="175" y="23"/>
                  </a:cubicBezTo>
                  <a:cubicBezTo>
                    <a:pt x="172" y="22"/>
                    <a:pt x="172" y="22"/>
                    <a:pt x="172" y="22"/>
                  </a:cubicBezTo>
                  <a:cubicBezTo>
                    <a:pt x="169" y="21"/>
                    <a:pt x="169" y="21"/>
                    <a:pt x="169" y="21"/>
                  </a:cubicBezTo>
                  <a:cubicBezTo>
                    <a:pt x="166" y="20"/>
                    <a:pt x="166" y="20"/>
                    <a:pt x="166" y="20"/>
                  </a:cubicBezTo>
                  <a:cubicBezTo>
                    <a:pt x="163" y="20"/>
                    <a:pt x="163" y="20"/>
                    <a:pt x="163" y="20"/>
                  </a:cubicBezTo>
                  <a:cubicBezTo>
                    <a:pt x="160" y="19"/>
                    <a:pt x="160" y="19"/>
                    <a:pt x="160" y="19"/>
                  </a:cubicBezTo>
                  <a:cubicBezTo>
                    <a:pt x="157" y="16"/>
                    <a:pt x="157" y="16"/>
                    <a:pt x="157" y="16"/>
                  </a:cubicBezTo>
                  <a:cubicBezTo>
                    <a:pt x="154" y="15"/>
                    <a:pt x="154" y="15"/>
                    <a:pt x="154" y="15"/>
                  </a:cubicBezTo>
                  <a:cubicBezTo>
                    <a:pt x="151" y="14"/>
                    <a:pt x="151" y="14"/>
                    <a:pt x="151" y="14"/>
                  </a:cubicBezTo>
                  <a:cubicBezTo>
                    <a:pt x="148" y="13"/>
                    <a:pt x="148" y="13"/>
                    <a:pt x="148" y="13"/>
                  </a:cubicBezTo>
                  <a:cubicBezTo>
                    <a:pt x="146" y="10"/>
                    <a:pt x="146" y="10"/>
                    <a:pt x="146" y="10"/>
                  </a:cubicBezTo>
                  <a:cubicBezTo>
                    <a:pt x="143" y="9"/>
                    <a:pt x="143" y="9"/>
                    <a:pt x="143" y="9"/>
                  </a:cubicBezTo>
                  <a:cubicBezTo>
                    <a:pt x="140" y="10"/>
                    <a:pt x="140" y="10"/>
                    <a:pt x="140" y="10"/>
                  </a:cubicBezTo>
                  <a:cubicBezTo>
                    <a:pt x="137" y="9"/>
                    <a:pt x="137" y="9"/>
                    <a:pt x="137" y="9"/>
                  </a:cubicBezTo>
                  <a:cubicBezTo>
                    <a:pt x="125" y="9"/>
                    <a:pt x="125" y="9"/>
                    <a:pt x="125" y="9"/>
                  </a:cubicBezTo>
                  <a:cubicBezTo>
                    <a:pt x="125" y="7"/>
                    <a:pt x="125" y="7"/>
                    <a:pt x="125" y="7"/>
                  </a:cubicBezTo>
                  <a:cubicBezTo>
                    <a:pt x="125" y="4"/>
                    <a:pt x="125" y="4"/>
                    <a:pt x="125" y="4"/>
                  </a:cubicBezTo>
                  <a:cubicBezTo>
                    <a:pt x="125" y="1"/>
                    <a:pt x="125" y="1"/>
                    <a:pt x="125" y="1"/>
                  </a:cubicBezTo>
                  <a:cubicBezTo>
                    <a:pt x="122" y="1"/>
                    <a:pt x="122" y="1"/>
                    <a:pt x="122" y="1"/>
                  </a:cubicBezTo>
                  <a:lnTo>
                    <a:pt x="121" y="1"/>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12" name="Freeform 7">
              <a:extLst>
                <a:ext uri="{FF2B5EF4-FFF2-40B4-BE49-F238E27FC236}">
                  <a16:creationId xmlns:a16="http://schemas.microsoft.com/office/drawing/2014/main" id="{BDC4F51D-44D9-4EF1-AE2F-DBCF3D505BF9}"/>
                </a:ext>
              </a:extLst>
            </p:cNvPr>
            <p:cNvSpPr>
              <a:spLocks noChangeAspect="1"/>
            </p:cNvSpPr>
            <p:nvPr/>
          </p:nvSpPr>
          <p:spPr bwMode="gray">
            <a:xfrm>
              <a:off x="5227084" y="4901518"/>
              <a:ext cx="751947" cy="681976"/>
            </a:xfrm>
            <a:custGeom>
              <a:avLst/>
              <a:gdLst>
                <a:gd name="T0" fmla="*/ 276 w 323"/>
                <a:gd name="T1" fmla="*/ 25 h 286"/>
                <a:gd name="T2" fmla="*/ 282 w 323"/>
                <a:gd name="T3" fmla="*/ 33 h 286"/>
                <a:gd name="T4" fmla="*/ 302 w 323"/>
                <a:gd name="T5" fmla="*/ 23 h 286"/>
                <a:gd name="T6" fmla="*/ 310 w 323"/>
                <a:gd name="T7" fmla="*/ 23 h 286"/>
                <a:gd name="T8" fmla="*/ 320 w 323"/>
                <a:gd name="T9" fmla="*/ 20 h 286"/>
                <a:gd name="T10" fmla="*/ 323 w 323"/>
                <a:gd name="T11" fmla="*/ 19 h 286"/>
                <a:gd name="T12" fmla="*/ 316 w 323"/>
                <a:gd name="T13" fmla="*/ 14 h 286"/>
                <a:gd name="T14" fmla="*/ 309 w 323"/>
                <a:gd name="T15" fmla="*/ 12 h 286"/>
                <a:gd name="T16" fmla="*/ 248 w 323"/>
                <a:gd name="T17" fmla="*/ 22 h 286"/>
                <a:gd name="T18" fmla="*/ 228 w 323"/>
                <a:gd name="T19" fmla="*/ 23 h 286"/>
                <a:gd name="T20" fmla="*/ 220 w 323"/>
                <a:gd name="T21" fmla="*/ 24 h 286"/>
                <a:gd name="T22" fmla="*/ 215 w 323"/>
                <a:gd name="T23" fmla="*/ 25 h 286"/>
                <a:gd name="T24" fmla="*/ 207 w 323"/>
                <a:gd name="T25" fmla="*/ 22 h 286"/>
                <a:gd name="T26" fmla="*/ 161 w 323"/>
                <a:gd name="T27" fmla="*/ 10 h 286"/>
                <a:gd name="T28" fmla="*/ 60 w 323"/>
                <a:gd name="T29" fmla="*/ 10 h 286"/>
                <a:gd name="T30" fmla="*/ 52 w 323"/>
                <a:gd name="T31" fmla="*/ 8 h 286"/>
                <a:gd name="T32" fmla="*/ 43 w 323"/>
                <a:gd name="T33" fmla="*/ 2 h 286"/>
                <a:gd name="T34" fmla="*/ 36 w 323"/>
                <a:gd name="T35" fmla="*/ 0 h 286"/>
                <a:gd name="T36" fmla="*/ 27 w 323"/>
                <a:gd name="T37" fmla="*/ 2 h 286"/>
                <a:gd name="T38" fmla="*/ 18 w 323"/>
                <a:gd name="T39" fmla="*/ 6 h 286"/>
                <a:gd name="T40" fmla="*/ 9 w 323"/>
                <a:gd name="T41" fmla="*/ 4 h 286"/>
                <a:gd name="T42" fmla="*/ 2 w 323"/>
                <a:gd name="T43" fmla="*/ 7 h 286"/>
                <a:gd name="T44" fmla="*/ 3 w 323"/>
                <a:gd name="T45" fmla="*/ 27 h 286"/>
                <a:gd name="T46" fmla="*/ 8 w 323"/>
                <a:gd name="T47" fmla="*/ 36 h 286"/>
                <a:gd name="T48" fmla="*/ 30 w 323"/>
                <a:gd name="T49" fmla="*/ 67 h 286"/>
                <a:gd name="T50" fmla="*/ 54 w 323"/>
                <a:gd name="T51" fmla="*/ 112 h 286"/>
                <a:gd name="T52" fmla="*/ 60 w 323"/>
                <a:gd name="T53" fmla="*/ 121 h 286"/>
                <a:gd name="T54" fmla="*/ 66 w 323"/>
                <a:gd name="T55" fmla="*/ 129 h 286"/>
                <a:gd name="T56" fmla="*/ 69 w 323"/>
                <a:gd name="T57" fmla="*/ 137 h 286"/>
                <a:gd name="T58" fmla="*/ 66 w 323"/>
                <a:gd name="T59" fmla="*/ 145 h 286"/>
                <a:gd name="T60" fmla="*/ 68 w 323"/>
                <a:gd name="T61" fmla="*/ 151 h 286"/>
                <a:gd name="T62" fmla="*/ 68 w 323"/>
                <a:gd name="T63" fmla="*/ 160 h 286"/>
                <a:gd name="T64" fmla="*/ 67 w 323"/>
                <a:gd name="T65" fmla="*/ 169 h 286"/>
                <a:gd name="T66" fmla="*/ 70 w 323"/>
                <a:gd name="T67" fmla="*/ 177 h 286"/>
                <a:gd name="T68" fmla="*/ 75 w 323"/>
                <a:gd name="T69" fmla="*/ 189 h 286"/>
                <a:gd name="T70" fmla="*/ 77 w 323"/>
                <a:gd name="T71" fmla="*/ 195 h 286"/>
                <a:gd name="T72" fmla="*/ 77 w 323"/>
                <a:gd name="T73" fmla="*/ 204 h 286"/>
                <a:gd name="T74" fmla="*/ 78 w 323"/>
                <a:gd name="T75" fmla="*/ 213 h 286"/>
                <a:gd name="T76" fmla="*/ 79 w 323"/>
                <a:gd name="T77" fmla="*/ 222 h 286"/>
                <a:gd name="T78" fmla="*/ 84 w 323"/>
                <a:gd name="T79" fmla="*/ 228 h 286"/>
                <a:gd name="T80" fmla="*/ 84 w 323"/>
                <a:gd name="T81" fmla="*/ 238 h 286"/>
                <a:gd name="T82" fmla="*/ 87 w 323"/>
                <a:gd name="T83" fmla="*/ 246 h 286"/>
                <a:gd name="T84" fmla="*/ 104 w 323"/>
                <a:gd name="T85" fmla="*/ 269 h 286"/>
                <a:gd name="T86" fmla="*/ 114 w 323"/>
                <a:gd name="T87" fmla="*/ 277 h 286"/>
                <a:gd name="T88" fmla="*/ 118 w 323"/>
                <a:gd name="T89" fmla="*/ 275 h 286"/>
                <a:gd name="T90" fmla="*/ 123 w 323"/>
                <a:gd name="T91" fmla="*/ 268 h 286"/>
                <a:gd name="T92" fmla="*/ 130 w 323"/>
                <a:gd name="T93" fmla="*/ 266 h 286"/>
                <a:gd name="T94" fmla="*/ 135 w 323"/>
                <a:gd name="T95" fmla="*/ 271 h 286"/>
                <a:gd name="T96" fmla="*/ 138 w 323"/>
                <a:gd name="T97" fmla="*/ 280 h 286"/>
                <a:gd name="T98" fmla="*/ 146 w 323"/>
                <a:gd name="T99" fmla="*/ 282 h 286"/>
                <a:gd name="T100" fmla="*/ 155 w 323"/>
                <a:gd name="T101" fmla="*/ 284 h 286"/>
                <a:gd name="T102" fmla="*/ 164 w 323"/>
                <a:gd name="T103" fmla="*/ 283 h 286"/>
                <a:gd name="T104" fmla="*/ 173 w 323"/>
                <a:gd name="T105" fmla="*/ 286 h 286"/>
                <a:gd name="T106" fmla="*/ 178 w 323"/>
                <a:gd name="T107" fmla="*/ 281 h 286"/>
                <a:gd name="T108" fmla="*/ 184 w 323"/>
                <a:gd name="T109" fmla="*/ 276 h 286"/>
                <a:gd name="T110" fmla="*/ 191 w 323"/>
                <a:gd name="T111" fmla="*/ 274 h 286"/>
                <a:gd name="T112" fmla="*/ 195 w 323"/>
                <a:gd name="T113" fmla="*/ 187 h 286"/>
                <a:gd name="T114" fmla="*/ 220 w 323"/>
                <a:gd name="T115" fmla="*/ 73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3"/>
                <a:gd name="T175" fmla="*/ 0 h 286"/>
                <a:gd name="T176" fmla="*/ 323 w 323"/>
                <a:gd name="T177" fmla="*/ 286 h 2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3" h="286">
                  <a:moveTo>
                    <a:pt x="220" y="73"/>
                  </a:moveTo>
                  <a:cubicBezTo>
                    <a:pt x="221" y="59"/>
                    <a:pt x="221" y="46"/>
                    <a:pt x="221" y="32"/>
                  </a:cubicBezTo>
                  <a:cubicBezTo>
                    <a:pt x="238" y="33"/>
                    <a:pt x="260" y="25"/>
                    <a:pt x="276" y="25"/>
                  </a:cubicBezTo>
                  <a:cubicBezTo>
                    <a:pt x="278" y="27"/>
                    <a:pt x="278" y="27"/>
                    <a:pt x="278" y="27"/>
                  </a:cubicBezTo>
                  <a:cubicBezTo>
                    <a:pt x="281" y="30"/>
                    <a:pt x="281" y="30"/>
                    <a:pt x="281" y="30"/>
                  </a:cubicBezTo>
                  <a:cubicBezTo>
                    <a:pt x="282" y="33"/>
                    <a:pt x="282" y="33"/>
                    <a:pt x="282" y="33"/>
                  </a:cubicBezTo>
                  <a:cubicBezTo>
                    <a:pt x="283" y="36"/>
                    <a:pt x="283" y="36"/>
                    <a:pt x="283" y="36"/>
                  </a:cubicBezTo>
                  <a:cubicBezTo>
                    <a:pt x="284" y="36"/>
                    <a:pt x="284" y="36"/>
                    <a:pt x="284" y="36"/>
                  </a:cubicBezTo>
                  <a:cubicBezTo>
                    <a:pt x="292" y="30"/>
                    <a:pt x="292" y="28"/>
                    <a:pt x="302" y="23"/>
                  </a:cubicBezTo>
                  <a:cubicBezTo>
                    <a:pt x="305" y="26"/>
                    <a:pt x="305" y="26"/>
                    <a:pt x="305" y="26"/>
                  </a:cubicBezTo>
                  <a:cubicBezTo>
                    <a:pt x="308" y="25"/>
                    <a:pt x="308" y="25"/>
                    <a:pt x="308" y="25"/>
                  </a:cubicBezTo>
                  <a:cubicBezTo>
                    <a:pt x="310" y="23"/>
                    <a:pt x="310" y="23"/>
                    <a:pt x="310" y="23"/>
                  </a:cubicBezTo>
                  <a:cubicBezTo>
                    <a:pt x="316" y="20"/>
                    <a:pt x="316" y="20"/>
                    <a:pt x="316" y="20"/>
                  </a:cubicBezTo>
                  <a:cubicBezTo>
                    <a:pt x="317" y="21"/>
                    <a:pt x="317" y="21"/>
                    <a:pt x="317" y="21"/>
                  </a:cubicBezTo>
                  <a:cubicBezTo>
                    <a:pt x="320" y="20"/>
                    <a:pt x="320" y="20"/>
                    <a:pt x="320" y="20"/>
                  </a:cubicBezTo>
                  <a:cubicBezTo>
                    <a:pt x="323" y="20"/>
                    <a:pt x="323" y="20"/>
                    <a:pt x="323" y="20"/>
                  </a:cubicBezTo>
                  <a:cubicBezTo>
                    <a:pt x="323" y="20"/>
                    <a:pt x="323" y="20"/>
                    <a:pt x="323" y="20"/>
                  </a:cubicBezTo>
                  <a:cubicBezTo>
                    <a:pt x="323" y="19"/>
                    <a:pt x="323" y="19"/>
                    <a:pt x="323" y="19"/>
                  </a:cubicBezTo>
                  <a:cubicBezTo>
                    <a:pt x="320" y="17"/>
                    <a:pt x="320" y="17"/>
                    <a:pt x="320" y="17"/>
                  </a:cubicBezTo>
                  <a:cubicBezTo>
                    <a:pt x="317" y="15"/>
                    <a:pt x="317" y="15"/>
                    <a:pt x="317" y="15"/>
                  </a:cubicBezTo>
                  <a:cubicBezTo>
                    <a:pt x="316" y="14"/>
                    <a:pt x="316" y="14"/>
                    <a:pt x="316" y="14"/>
                  </a:cubicBezTo>
                  <a:cubicBezTo>
                    <a:pt x="313" y="13"/>
                    <a:pt x="313" y="13"/>
                    <a:pt x="313" y="13"/>
                  </a:cubicBezTo>
                  <a:cubicBezTo>
                    <a:pt x="311" y="12"/>
                    <a:pt x="311" y="12"/>
                    <a:pt x="311" y="12"/>
                  </a:cubicBezTo>
                  <a:cubicBezTo>
                    <a:pt x="309" y="12"/>
                    <a:pt x="309" y="12"/>
                    <a:pt x="309" y="12"/>
                  </a:cubicBezTo>
                  <a:cubicBezTo>
                    <a:pt x="306" y="13"/>
                    <a:pt x="306" y="13"/>
                    <a:pt x="306" y="13"/>
                  </a:cubicBezTo>
                  <a:cubicBezTo>
                    <a:pt x="298" y="10"/>
                    <a:pt x="289" y="15"/>
                    <a:pt x="281" y="16"/>
                  </a:cubicBezTo>
                  <a:cubicBezTo>
                    <a:pt x="270" y="18"/>
                    <a:pt x="259" y="20"/>
                    <a:pt x="248" y="22"/>
                  </a:cubicBezTo>
                  <a:cubicBezTo>
                    <a:pt x="243" y="23"/>
                    <a:pt x="238" y="23"/>
                    <a:pt x="233" y="24"/>
                  </a:cubicBezTo>
                  <a:cubicBezTo>
                    <a:pt x="231" y="25"/>
                    <a:pt x="231" y="25"/>
                    <a:pt x="231" y="25"/>
                  </a:cubicBezTo>
                  <a:cubicBezTo>
                    <a:pt x="228" y="23"/>
                    <a:pt x="228" y="23"/>
                    <a:pt x="228" y="23"/>
                  </a:cubicBezTo>
                  <a:cubicBezTo>
                    <a:pt x="225" y="23"/>
                    <a:pt x="225" y="23"/>
                    <a:pt x="225" y="23"/>
                  </a:cubicBezTo>
                  <a:cubicBezTo>
                    <a:pt x="223" y="23"/>
                    <a:pt x="223" y="23"/>
                    <a:pt x="223" y="23"/>
                  </a:cubicBezTo>
                  <a:cubicBezTo>
                    <a:pt x="220" y="24"/>
                    <a:pt x="220" y="24"/>
                    <a:pt x="220" y="24"/>
                  </a:cubicBezTo>
                  <a:cubicBezTo>
                    <a:pt x="217" y="25"/>
                    <a:pt x="217" y="25"/>
                    <a:pt x="217" y="25"/>
                  </a:cubicBezTo>
                  <a:cubicBezTo>
                    <a:pt x="216" y="25"/>
                    <a:pt x="216" y="25"/>
                    <a:pt x="216" y="25"/>
                  </a:cubicBezTo>
                  <a:cubicBezTo>
                    <a:pt x="215" y="25"/>
                    <a:pt x="215" y="25"/>
                    <a:pt x="215" y="25"/>
                  </a:cubicBezTo>
                  <a:cubicBezTo>
                    <a:pt x="212" y="24"/>
                    <a:pt x="212" y="24"/>
                    <a:pt x="212" y="24"/>
                  </a:cubicBezTo>
                  <a:cubicBezTo>
                    <a:pt x="209" y="23"/>
                    <a:pt x="209" y="23"/>
                    <a:pt x="209" y="23"/>
                  </a:cubicBezTo>
                  <a:cubicBezTo>
                    <a:pt x="207" y="22"/>
                    <a:pt x="207" y="22"/>
                    <a:pt x="207" y="22"/>
                  </a:cubicBezTo>
                  <a:cubicBezTo>
                    <a:pt x="201" y="22"/>
                    <a:pt x="196" y="21"/>
                    <a:pt x="191" y="21"/>
                  </a:cubicBezTo>
                  <a:cubicBezTo>
                    <a:pt x="181" y="22"/>
                    <a:pt x="183" y="19"/>
                    <a:pt x="177" y="20"/>
                  </a:cubicBezTo>
                  <a:cubicBezTo>
                    <a:pt x="169" y="22"/>
                    <a:pt x="165" y="15"/>
                    <a:pt x="161" y="10"/>
                  </a:cubicBezTo>
                  <a:cubicBezTo>
                    <a:pt x="134" y="10"/>
                    <a:pt x="108" y="10"/>
                    <a:pt x="81" y="10"/>
                  </a:cubicBezTo>
                  <a:cubicBezTo>
                    <a:pt x="74" y="10"/>
                    <a:pt x="67" y="10"/>
                    <a:pt x="60" y="10"/>
                  </a:cubicBezTo>
                  <a:cubicBezTo>
                    <a:pt x="60" y="10"/>
                    <a:pt x="60" y="10"/>
                    <a:pt x="60" y="10"/>
                  </a:cubicBezTo>
                  <a:cubicBezTo>
                    <a:pt x="56" y="11"/>
                    <a:pt x="56" y="11"/>
                    <a:pt x="56" y="11"/>
                  </a:cubicBezTo>
                  <a:cubicBezTo>
                    <a:pt x="54" y="10"/>
                    <a:pt x="54" y="10"/>
                    <a:pt x="54" y="10"/>
                  </a:cubicBezTo>
                  <a:cubicBezTo>
                    <a:pt x="52" y="8"/>
                    <a:pt x="52" y="8"/>
                    <a:pt x="52" y="8"/>
                  </a:cubicBezTo>
                  <a:cubicBezTo>
                    <a:pt x="49" y="7"/>
                    <a:pt x="49" y="7"/>
                    <a:pt x="49" y="7"/>
                  </a:cubicBezTo>
                  <a:cubicBezTo>
                    <a:pt x="45" y="5"/>
                    <a:pt x="45" y="5"/>
                    <a:pt x="45" y="5"/>
                  </a:cubicBezTo>
                  <a:cubicBezTo>
                    <a:pt x="43" y="2"/>
                    <a:pt x="43" y="2"/>
                    <a:pt x="43" y="2"/>
                  </a:cubicBezTo>
                  <a:cubicBezTo>
                    <a:pt x="40" y="0"/>
                    <a:pt x="40" y="0"/>
                    <a:pt x="40" y="0"/>
                  </a:cubicBezTo>
                  <a:cubicBezTo>
                    <a:pt x="39" y="0"/>
                    <a:pt x="39" y="0"/>
                    <a:pt x="39" y="0"/>
                  </a:cubicBezTo>
                  <a:cubicBezTo>
                    <a:pt x="36" y="0"/>
                    <a:pt x="36" y="0"/>
                    <a:pt x="36" y="0"/>
                  </a:cubicBezTo>
                  <a:cubicBezTo>
                    <a:pt x="33" y="0"/>
                    <a:pt x="33" y="0"/>
                    <a:pt x="33" y="0"/>
                  </a:cubicBezTo>
                  <a:cubicBezTo>
                    <a:pt x="30" y="0"/>
                    <a:pt x="30" y="0"/>
                    <a:pt x="30" y="0"/>
                  </a:cubicBezTo>
                  <a:cubicBezTo>
                    <a:pt x="27" y="2"/>
                    <a:pt x="27" y="2"/>
                    <a:pt x="27" y="2"/>
                  </a:cubicBezTo>
                  <a:cubicBezTo>
                    <a:pt x="24" y="4"/>
                    <a:pt x="24" y="4"/>
                    <a:pt x="24" y="4"/>
                  </a:cubicBezTo>
                  <a:cubicBezTo>
                    <a:pt x="21" y="6"/>
                    <a:pt x="21" y="6"/>
                    <a:pt x="21" y="6"/>
                  </a:cubicBezTo>
                  <a:cubicBezTo>
                    <a:pt x="18" y="6"/>
                    <a:pt x="18" y="6"/>
                    <a:pt x="18" y="6"/>
                  </a:cubicBezTo>
                  <a:cubicBezTo>
                    <a:pt x="15" y="6"/>
                    <a:pt x="15" y="6"/>
                    <a:pt x="15" y="6"/>
                  </a:cubicBezTo>
                  <a:cubicBezTo>
                    <a:pt x="12" y="5"/>
                    <a:pt x="12" y="5"/>
                    <a:pt x="12" y="5"/>
                  </a:cubicBezTo>
                  <a:cubicBezTo>
                    <a:pt x="9" y="4"/>
                    <a:pt x="9" y="4"/>
                    <a:pt x="9" y="4"/>
                  </a:cubicBezTo>
                  <a:cubicBezTo>
                    <a:pt x="8" y="4"/>
                    <a:pt x="8" y="4"/>
                    <a:pt x="8" y="4"/>
                  </a:cubicBezTo>
                  <a:cubicBezTo>
                    <a:pt x="5" y="5"/>
                    <a:pt x="5" y="5"/>
                    <a:pt x="5" y="5"/>
                  </a:cubicBezTo>
                  <a:cubicBezTo>
                    <a:pt x="2" y="7"/>
                    <a:pt x="2" y="7"/>
                    <a:pt x="2" y="7"/>
                  </a:cubicBezTo>
                  <a:cubicBezTo>
                    <a:pt x="1" y="6"/>
                    <a:pt x="1" y="6"/>
                    <a:pt x="1" y="6"/>
                  </a:cubicBezTo>
                  <a:cubicBezTo>
                    <a:pt x="0" y="12"/>
                    <a:pt x="0" y="18"/>
                    <a:pt x="1" y="24"/>
                  </a:cubicBezTo>
                  <a:cubicBezTo>
                    <a:pt x="3" y="27"/>
                    <a:pt x="3" y="27"/>
                    <a:pt x="3" y="27"/>
                  </a:cubicBezTo>
                  <a:cubicBezTo>
                    <a:pt x="5" y="30"/>
                    <a:pt x="5" y="30"/>
                    <a:pt x="5" y="30"/>
                  </a:cubicBezTo>
                  <a:cubicBezTo>
                    <a:pt x="7" y="33"/>
                    <a:pt x="7" y="33"/>
                    <a:pt x="7" y="33"/>
                  </a:cubicBezTo>
                  <a:cubicBezTo>
                    <a:pt x="8" y="36"/>
                    <a:pt x="8" y="36"/>
                    <a:pt x="8" y="36"/>
                  </a:cubicBezTo>
                  <a:cubicBezTo>
                    <a:pt x="11" y="39"/>
                    <a:pt x="11" y="39"/>
                    <a:pt x="11" y="39"/>
                  </a:cubicBezTo>
                  <a:cubicBezTo>
                    <a:pt x="17" y="42"/>
                    <a:pt x="19" y="47"/>
                    <a:pt x="22" y="53"/>
                  </a:cubicBezTo>
                  <a:cubicBezTo>
                    <a:pt x="25" y="59"/>
                    <a:pt x="25" y="61"/>
                    <a:pt x="30" y="67"/>
                  </a:cubicBezTo>
                  <a:cubicBezTo>
                    <a:pt x="33" y="76"/>
                    <a:pt x="37" y="75"/>
                    <a:pt x="38" y="84"/>
                  </a:cubicBezTo>
                  <a:cubicBezTo>
                    <a:pt x="44" y="93"/>
                    <a:pt x="38" y="89"/>
                    <a:pt x="45" y="98"/>
                  </a:cubicBezTo>
                  <a:cubicBezTo>
                    <a:pt x="48" y="104"/>
                    <a:pt x="51" y="105"/>
                    <a:pt x="54" y="112"/>
                  </a:cubicBezTo>
                  <a:cubicBezTo>
                    <a:pt x="55" y="115"/>
                    <a:pt x="55" y="115"/>
                    <a:pt x="55" y="115"/>
                  </a:cubicBezTo>
                  <a:cubicBezTo>
                    <a:pt x="58" y="118"/>
                    <a:pt x="58" y="118"/>
                    <a:pt x="58" y="118"/>
                  </a:cubicBezTo>
                  <a:cubicBezTo>
                    <a:pt x="60" y="121"/>
                    <a:pt x="60" y="121"/>
                    <a:pt x="60" y="121"/>
                  </a:cubicBezTo>
                  <a:cubicBezTo>
                    <a:pt x="62" y="123"/>
                    <a:pt x="62" y="123"/>
                    <a:pt x="62" y="123"/>
                  </a:cubicBezTo>
                  <a:cubicBezTo>
                    <a:pt x="64" y="126"/>
                    <a:pt x="64" y="126"/>
                    <a:pt x="64" y="126"/>
                  </a:cubicBezTo>
                  <a:cubicBezTo>
                    <a:pt x="66" y="129"/>
                    <a:pt x="66" y="129"/>
                    <a:pt x="66" y="129"/>
                  </a:cubicBezTo>
                  <a:cubicBezTo>
                    <a:pt x="67" y="132"/>
                    <a:pt x="67" y="132"/>
                    <a:pt x="67" y="132"/>
                  </a:cubicBezTo>
                  <a:cubicBezTo>
                    <a:pt x="68" y="135"/>
                    <a:pt x="68" y="135"/>
                    <a:pt x="68" y="135"/>
                  </a:cubicBezTo>
                  <a:cubicBezTo>
                    <a:pt x="69" y="137"/>
                    <a:pt x="69" y="137"/>
                    <a:pt x="69" y="137"/>
                  </a:cubicBezTo>
                  <a:cubicBezTo>
                    <a:pt x="69" y="140"/>
                    <a:pt x="69" y="140"/>
                    <a:pt x="69" y="140"/>
                  </a:cubicBezTo>
                  <a:cubicBezTo>
                    <a:pt x="69" y="142"/>
                    <a:pt x="69" y="142"/>
                    <a:pt x="69" y="142"/>
                  </a:cubicBezTo>
                  <a:cubicBezTo>
                    <a:pt x="66" y="145"/>
                    <a:pt x="66" y="145"/>
                    <a:pt x="66" y="145"/>
                  </a:cubicBezTo>
                  <a:cubicBezTo>
                    <a:pt x="67" y="148"/>
                    <a:pt x="67" y="148"/>
                    <a:pt x="67" y="148"/>
                  </a:cubicBezTo>
                  <a:cubicBezTo>
                    <a:pt x="67" y="148"/>
                    <a:pt x="67" y="148"/>
                    <a:pt x="67" y="148"/>
                  </a:cubicBezTo>
                  <a:cubicBezTo>
                    <a:pt x="68" y="151"/>
                    <a:pt x="68" y="151"/>
                    <a:pt x="68" y="151"/>
                  </a:cubicBezTo>
                  <a:cubicBezTo>
                    <a:pt x="67" y="154"/>
                    <a:pt x="67" y="154"/>
                    <a:pt x="67" y="154"/>
                  </a:cubicBezTo>
                  <a:cubicBezTo>
                    <a:pt x="67" y="157"/>
                    <a:pt x="67" y="157"/>
                    <a:pt x="67" y="157"/>
                  </a:cubicBezTo>
                  <a:cubicBezTo>
                    <a:pt x="68" y="160"/>
                    <a:pt x="68" y="160"/>
                    <a:pt x="68" y="160"/>
                  </a:cubicBezTo>
                  <a:cubicBezTo>
                    <a:pt x="68" y="163"/>
                    <a:pt x="68" y="163"/>
                    <a:pt x="68" y="163"/>
                  </a:cubicBezTo>
                  <a:cubicBezTo>
                    <a:pt x="69" y="166"/>
                    <a:pt x="69" y="166"/>
                    <a:pt x="69" y="166"/>
                  </a:cubicBezTo>
                  <a:cubicBezTo>
                    <a:pt x="67" y="169"/>
                    <a:pt x="67" y="169"/>
                    <a:pt x="67" y="169"/>
                  </a:cubicBezTo>
                  <a:cubicBezTo>
                    <a:pt x="68" y="172"/>
                    <a:pt x="68" y="172"/>
                    <a:pt x="68" y="172"/>
                  </a:cubicBezTo>
                  <a:cubicBezTo>
                    <a:pt x="69" y="175"/>
                    <a:pt x="69" y="175"/>
                    <a:pt x="69" y="175"/>
                  </a:cubicBezTo>
                  <a:cubicBezTo>
                    <a:pt x="70" y="177"/>
                    <a:pt x="70" y="177"/>
                    <a:pt x="70" y="177"/>
                  </a:cubicBezTo>
                  <a:cubicBezTo>
                    <a:pt x="72" y="183"/>
                    <a:pt x="72" y="183"/>
                    <a:pt x="72" y="183"/>
                  </a:cubicBezTo>
                  <a:cubicBezTo>
                    <a:pt x="74" y="186"/>
                    <a:pt x="74" y="186"/>
                    <a:pt x="74" y="186"/>
                  </a:cubicBezTo>
                  <a:cubicBezTo>
                    <a:pt x="75" y="189"/>
                    <a:pt x="75" y="189"/>
                    <a:pt x="75" y="189"/>
                  </a:cubicBezTo>
                  <a:cubicBezTo>
                    <a:pt x="76" y="192"/>
                    <a:pt x="76" y="192"/>
                    <a:pt x="76" y="192"/>
                  </a:cubicBezTo>
                  <a:cubicBezTo>
                    <a:pt x="76" y="192"/>
                    <a:pt x="76" y="192"/>
                    <a:pt x="76" y="192"/>
                  </a:cubicBezTo>
                  <a:cubicBezTo>
                    <a:pt x="77" y="195"/>
                    <a:pt x="77" y="195"/>
                    <a:pt x="77" y="195"/>
                  </a:cubicBezTo>
                  <a:cubicBezTo>
                    <a:pt x="76" y="198"/>
                    <a:pt x="76" y="198"/>
                    <a:pt x="76" y="198"/>
                  </a:cubicBezTo>
                  <a:cubicBezTo>
                    <a:pt x="76" y="201"/>
                    <a:pt x="76" y="201"/>
                    <a:pt x="76" y="201"/>
                  </a:cubicBezTo>
                  <a:cubicBezTo>
                    <a:pt x="77" y="204"/>
                    <a:pt x="77" y="204"/>
                    <a:pt x="77" y="204"/>
                  </a:cubicBezTo>
                  <a:cubicBezTo>
                    <a:pt x="77" y="207"/>
                    <a:pt x="77" y="207"/>
                    <a:pt x="77" y="207"/>
                  </a:cubicBezTo>
                  <a:cubicBezTo>
                    <a:pt x="77" y="210"/>
                    <a:pt x="77" y="210"/>
                    <a:pt x="77" y="210"/>
                  </a:cubicBezTo>
                  <a:cubicBezTo>
                    <a:pt x="78" y="213"/>
                    <a:pt x="78" y="213"/>
                    <a:pt x="78" y="213"/>
                  </a:cubicBezTo>
                  <a:cubicBezTo>
                    <a:pt x="79" y="216"/>
                    <a:pt x="79" y="216"/>
                    <a:pt x="79" y="216"/>
                  </a:cubicBezTo>
                  <a:cubicBezTo>
                    <a:pt x="80" y="219"/>
                    <a:pt x="80" y="219"/>
                    <a:pt x="80" y="219"/>
                  </a:cubicBezTo>
                  <a:cubicBezTo>
                    <a:pt x="79" y="222"/>
                    <a:pt x="79" y="222"/>
                    <a:pt x="79" y="222"/>
                  </a:cubicBezTo>
                  <a:cubicBezTo>
                    <a:pt x="80" y="224"/>
                    <a:pt x="80" y="224"/>
                    <a:pt x="80" y="224"/>
                  </a:cubicBezTo>
                  <a:cubicBezTo>
                    <a:pt x="83" y="226"/>
                    <a:pt x="83" y="226"/>
                    <a:pt x="83" y="226"/>
                  </a:cubicBezTo>
                  <a:cubicBezTo>
                    <a:pt x="84" y="228"/>
                    <a:pt x="84" y="228"/>
                    <a:pt x="84" y="228"/>
                  </a:cubicBezTo>
                  <a:cubicBezTo>
                    <a:pt x="84" y="232"/>
                    <a:pt x="84" y="232"/>
                    <a:pt x="84" y="232"/>
                  </a:cubicBezTo>
                  <a:cubicBezTo>
                    <a:pt x="83" y="235"/>
                    <a:pt x="83" y="235"/>
                    <a:pt x="83" y="235"/>
                  </a:cubicBezTo>
                  <a:cubicBezTo>
                    <a:pt x="84" y="238"/>
                    <a:pt x="84" y="238"/>
                    <a:pt x="84" y="238"/>
                  </a:cubicBezTo>
                  <a:cubicBezTo>
                    <a:pt x="86" y="241"/>
                    <a:pt x="86" y="241"/>
                    <a:pt x="86" y="241"/>
                  </a:cubicBezTo>
                  <a:cubicBezTo>
                    <a:pt x="87" y="243"/>
                    <a:pt x="87" y="243"/>
                    <a:pt x="87" y="243"/>
                  </a:cubicBezTo>
                  <a:cubicBezTo>
                    <a:pt x="87" y="246"/>
                    <a:pt x="87" y="246"/>
                    <a:pt x="87" y="246"/>
                  </a:cubicBezTo>
                  <a:cubicBezTo>
                    <a:pt x="89" y="249"/>
                    <a:pt x="89" y="249"/>
                    <a:pt x="89" y="249"/>
                  </a:cubicBezTo>
                  <a:cubicBezTo>
                    <a:pt x="93" y="255"/>
                    <a:pt x="95" y="262"/>
                    <a:pt x="101" y="267"/>
                  </a:cubicBezTo>
                  <a:cubicBezTo>
                    <a:pt x="104" y="269"/>
                    <a:pt x="104" y="269"/>
                    <a:pt x="104" y="269"/>
                  </a:cubicBezTo>
                  <a:cubicBezTo>
                    <a:pt x="106" y="272"/>
                    <a:pt x="106" y="272"/>
                    <a:pt x="106" y="272"/>
                  </a:cubicBezTo>
                  <a:cubicBezTo>
                    <a:pt x="111" y="277"/>
                    <a:pt x="111" y="277"/>
                    <a:pt x="111" y="277"/>
                  </a:cubicBezTo>
                  <a:cubicBezTo>
                    <a:pt x="114" y="277"/>
                    <a:pt x="114" y="277"/>
                    <a:pt x="114" y="277"/>
                  </a:cubicBezTo>
                  <a:cubicBezTo>
                    <a:pt x="115" y="277"/>
                    <a:pt x="115" y="277"/>
                    <a:pt x="115" y="277"/>
                  </a:cubicBezTo>
                  <a:cubicBezTo>
                    <a:pt x="115" y="277"/>
                    <a:pt x="115" y="277"/>
                    <a:pt x="115" y="277"/>
                  </a:cubicBezTo>
                  <a:cubicBezTo>
                    <a:pt x="118" y="275"/>
                    <a:pt x="118" y="275"/>
                    <a:pt x="118" y="275"/>
                  </a:cubicBezTo>
                  <a:cubicBezTo>
                    <a:pt x="121" y="274"/>
                    <a:pt x="121" y="274"/>
                    <a:pt x="121" y="274"/>
                  </a:cubicBezTo>
                  <a:cubicBezTo>
                    <a:pt x="121" y="271"/>
                    <a:pt x="121" y="271"/>
                    <a:pt x="121" y="271"/>
                  </a:cubicBezTo>
                  <a:cubicBezTo>
                    <a:pt x="123" y="268"/>
                    <a:pt x="123" y="268"/>
                    <a:pt x="123" y="268"/>
                  </a:cubicBezTo>
                  <a:cubicBezTo>
                    <a:pt x="124" y="265"/>
                    <a:pt x="124" y="265"/>
                    <a:pt x="124" y="265"/>
                  </a:cubicBezTo>
                  <a:cubicBezTo>
                    <a:pt x="127" y="264"/>
                    <a:pt x="127" y="264"/>
                    <a:pt x="127" y="264"/>
                  </a:cubicBezTo>
                  <a:cubicBezTo>
                    <a:pt x="130" y="266"/>
                    <a:pt x="130" y="266"/>
                    <a:pt x="130" y="266"/>
                  </a:cubicBezTo>
                  <a:cubicBezTo>
                    <a:pt x="130" y="266"/>
                    <a:pt x="130" y="266"/>
                    <a:pt x="130" y="266"/>
                  </a:cubicBezTo>
                  <a:cubicBezTo>
                    <a:pt x="132" y="269"/>
                    <a:pt x="132" y="269"/>
                    <a:pt x="132" y="269"/>
                  </a:cubicBezTo>
                  <a:cubicBezTo>
                    <a:pt x="135" y="271"/>
                    <a:pt x="135" y="271"/>
                    <a:pt x="135" y="271"/>
                  </a:cubicBezTo>
                  <a:cubicBezTo>
                    <a:pt x="134" y="274"/>
                    <a:pt x="134" y="274"/>
                    <a:pt x="134" y="274"/>
                  </a:cubicBezTo>
                  <a:cubicBezTo>
                    <a:pt x="136" y="277"/>
                    <a:pt x="136" y="277"/>
                    <a:pt x="136" y="277"/>
                  </a:cubicBezTo>
                  <a:cubicBezTo>
                    <a:pt x="138" y="280"/>
                    <a:pt x="138" y="280"/>
                    <a:pt x="138" y="280"/>
                  </a:cubicBezTo>
                  <a:cubicBezTo>
                    <a:pt x="141" y="282"/>
                    <a:pt x="141" y="282"/>
                    <a:pt x="141" y="282"/>
                  </a:cubicBezTo>
                  <a:cubicBezTo>
                    <a:pt x="143" y="281"/>
                    <a:pt x="143" y="281"/>
                    <a:pt x="143" y="281"/>
                  </a:cubicBezTo>
                  <a:cubicBezTo>
                    <a:pt x="146" y="282"/>
                    <a:pt x="146" y="282"/>
                    <a:pt x="146" y="282"/>
                  </a:cubicBezTo>
                  <a:cubicBezTo>
                    <a:pt x="149" y="283"/>
                    <a:pt x="149" y="283"/>
                    <a:pt x="149" y="283"/>
                  </a:cubicBezTo>
                  <a:cubicBezTo>
                    <a:pt x="152" y="285"/>
                    <a:pt x="152" y="285"/>
                    <a:pt x="152" y="285"/>
                  </a:cubicBezTo>
                  <a:cubicBezTo>
                    <a:pt x="155" y="284"/>
                    <a:pt x="155" y="284"/>
                    <a:pt x="155" y="284"/>
                  </a:cubicBezTo>
                  <a:cubicBezTo>
                    <a:pt x="158" y="285"/>
                    <a:pt x="158" y="285"/>
                    <a:pt x="158" y="285"/>
                  </a:cubicBezTo>
                  <a:cubicBezTo>
                    <a:pt x="161" y="284"/>
                    <a:pt x="161" y="284"/>
                    <a:pt x="161" y="284"/>
                  </a:cubicBezTo>
                  <a:cubicBezTo>
                    <a:pt x="164" y="283"/>
                    <a:pt x="164" y="283"/>
                    <a:pt x="164" y="283"/>
                  </a:cubicBezTo>
                  <a:cubicBezTo>
                    <a:pt x="167" y="284"/>
                    <a:pt x="167" y="284"/>
                    <a:pt x="167" y="284"/>
                  </a:cubicBezTo>
                  <a:cubicBezTo>
                    <a:pt x="170" y="284"/>
                    <a:pt x="170" y="284"/>
                    <a:pt x="170" y="284"/>
                  </a:cubicBezTo>
                  <a:cubicBezTo>
                    <a:pt x="173" y="286"/>
                    <a:pt x="173" y="286"/>
                    <a:pt x="173" y="286"/>
                  </a:cubicBezTo>
                  <a:cubicBezTo>
                    <a:pt x="176" y="285"/>
                    <a:pt x="176" y="285"/>
                    <a:pt x="176" y="285"/>
                  </a:cubicBezTo>
                  <a:cubicBezTo>
                    <a:pt x="177" y="284"/>
                    <a:pt x="177" y="284"/>
                    <a:pt x="177" y="284"/>
                  </a:cubicBezTo>
                  <a:cubicBezTo>
                    <a:pt x="178" y="281"/>
                    <a:pt x="178" y="281"/>
                    <a:pt x="178" y="281"/>
                  </a:cubicBezTo>
                  <a:cubicBezTo>
                    <a:pt x="179" y="281"/>
                    <a:pt x="179" y="281"/>
                    <a:pt x="179" y="281"/>
                  </a:cubicBezTo>
                  <a:cubicBezTo>
                    <a:pt x="182" y="279"/>
                    <a:pt x="182" y="279"/>
                    <a:pt x="182" y="279"/>
                  </a:cubicBezTo>
                  <a:cubicBezTo>
                    <a:pt x="184" y="276"/>
                    <a:pt x="184" y="276"/>
                    <a:pt x="184" y="276"/>
                  </a:cubicBezTo>
                  <a:cubicBezTo>
                    <a:pt x="185" y="276"/>
                    <a:pt x="185" y="276"/>
                    <a:pt x="185" y="276"/>
                  </a:cubicBezTo>
                  <a:cubicBezTo>
                    <a:pt x="188" y="275"/>
                    <a:pt x="188" y="275"/>
                    <a:pt x="188" y="275"/>
                  </a:cubicBezTo>
                  <a:cubicBezTo>
                    <a:pt x="191" y="274"/>
                    <a:pt x="191" y="274"/>
                    <a:pt x="191" y="274"/>
                  </a:cubicBezTo>
                  <a:cubicBezTo>
                    <a:pt x="194" y="274"/>
                    <a:pt x="194" y="274"/>
                    <a:pt x="194" y="274"/>
                  </a:cubicBezTo>
                  <a:cubicBezTo>
                    <a:pt x="194" y="246"/>
                    <a:pt x="195" y="219"/>
                    <a:pt x="195" y="191"/>
                  </a:cubicBezTo>
                  <a:cubicBezTo>
                    <a:pt x="195" y="190"/>
                    <a:pt x="195" y="188"/>
                    <a:pt x="195" y="187"/>
                  </a:cubicBezTo>
                  <a:cubicBezTo>
                    <a:pt x="197" y="121"/>
                    <a:pt x="197" y="121"/>
                    <a:pt x="197" y="121"/>
                  </a:cubicBezTo>
                  <a:cubicBezTo>
                    <a:pt x="220" y="121"/>
                    <a:pt x="220" y="121"/>
                    <a:pt x="220" y="121"/>
                  </a:cubicBezTo>
                  <a:cubicBezTo>
                    <a:pt x="220" y="73"/>
                    <a:pt x="220" y="73"/>
                    <a:pt x="220" y="73"/>
                  </a:cubicBezTo>
                  <a:cubicBezTo>
                    <a:pt x="220" y="73"/>
                    <a:pt x="221" y="59"/>
                    <a:pt x="220" y="73"/>
                  </a:cubicBezTo>
                  <a:close/>
                </a:path>
              </a:pathLst>
            </a:custGeom>
            <a:solidFill>
              <a:srgbClr val="FFF2CC"/>
            </a:solidFill>
            <a:ln w="3175" cap="rnd" cmpd="sng">
              <a:solidFill>
                <a:srgbClr val="ACACAD"/>
              </a:solidFill>
              <a:prstDash val="solid"/>
              <a:round/>
              <a:headEnd/>
              <a:tailEnd/>
            </a:ln>
          </p:spPr>
          <p:txBody>
            <a:bodyPr/>
            <a:lstStyle/>
            <a:p>
              <a:endParaRPr lang="en-US" sz="1290" dirty="0"/>
            </a:p>
          </p:txBody>
        </p:sp>
        <p:sp>
          <p:nvSpPr>
            <p:cNvPr id="13" name="Freeform 8">
              <a:extLst>
                <a:ext uri="{FF2B5EF4-FFF2-40B4-BE49-F238E27FC236}">
                  <a16:creationId xmlns:a16="http://schemas.microsoft.com/office/drawing/2014/main" id="{566A4807-ED54-48F5-B330-5B101405616D}"/>
                </a:ext>
              </a:extLst>
            </p:cNvPr>
            <p:cNvSpPr>
              <a:spLocks noChangeAspect="1"/>
            </p:cNvSpPr>
            <p:nvPr/>
          </p:nvSpPr>
          <p:spPr bwMode="gray">
            <a:xfrm>
              <a:off x="5681090" y="4949282"/>
              <a:ext cx="513336" cy="518780"/>
            </a:xfrm>
            <a:custGeom>
              <a:avLst/>
              <a:gdLst>
                <a:gd name="T0" fmla="*/ 14 w 220"/>
                <a:gd name="T1" fmla="*/ 207 h 217"/>
                <a:gd name="T2" fmla="*/ 14 w 220"/>
                <a:gd name="T3" fmla="*/ 214 h 217"/>
                <a:gd name="T4" fmla="*/ 17 w 220"/>
                <a:gd name="T5" fmla="*/ 217 h 217"/>
                <a:gd name="T6" fmla="*/ 26 w 220"/>
                <a:gd name="T7" fmla="*/ 217 h 217"/>
                <a:gd name="T8" fmla="*/ 34 w 220"/>
                <a:gd name="T9" fmla="*/ 217 h 217"/>
                <a:gd name="T10" fmla="*/ 41 w 220"/>
                <a:gd name="T11" fmla="*/ 212 h 217"/>
                <a:gd name="T12" fmla="*/ 49 w 220"/>
                <a:gd name="T13" fmla="*/ 208 h 217"/>
                <a:gd name="T14" fmla="*/ 57 w 220"/>
                <a:gd name="T15" fmla="*/ 202 h 217"/>
                <a:gd name="T16" fmla="*/ 63 w 220"/>
                <a:gd name="T17" fmla="*/ 195 h 217"/>
                <a:gd name="T18" fmla="*/ 65 w 220"/>
                <a:gd name="T19" fmla="*/ 186 h 217"/>
                <a:gd name="T20" fmla="*/ 71 w 220"/>
                <a:gd name="T21" fmla="*/ 181 h 217"/>
                <a:gd name="T22" fmla="*/ 94 w 220"/>
                <a:gd name="T23" fmla="*/ 188 h 217"/>
                <a:gd name="T24" fmla="*/ 103 w 220"/>
                <a:gd name="T25" fmla="*/ 191 h 217"/>
                <a:gd name="T26" fmla="*/ 112 w 220"/>
                <a:gd name="T27" fmla="*/ 192 h 217"/>
                <a:gd name="T28" fmla="*/ 120 w 220"/>
                <a:gd name="T29" fmla="*/ 191 h 217"/>
                <a:gd name="T30" fmla="*/ 128 w 220"/>
                <a:gd name="T31" fmla="*/ 188 h 217"/>
                <a:gd name="T32" fmla="*/ 136 w 220"/>
                <a:gd name="T33" fmla="*/ 170 h 217"/>
                <a:gd name="T34" fmla="*/ 138 w 220"/>
                <a:gd name="T35" fmla="*/ 167 h 217"/>
                <a:gd name="T36" fmla="*/ 145 w 220"/>
                <a:gd name="T37" fmla="*/ 165 h 217"/>
                <a:gd name="T38" fmla="*/ 150 w 220"/>
                <a:gd name="T39" fmla="*/ 162 h 217"/>
                <a:gd name="T40" fmla="*/ 159 w 220"/>
                <a:gd name="T41" fmla="*/ 154 h 217"/>
                <a:gd name="T42" fmla="*/ 160 w 220"/>
                <a:gd name="T43" fmla="*/ 149 h 217"/>
                <a:gd name="T44" fmla="*/ 163 w 220"/>
                <a:gd name="T45" fmla="*/ 142 h 217"/>
                <a:gd name="T46" fmla="*/ 169 w 220"/>
                <a:gd name="T47" fmla="*/ 137 h 217"/>
                <a:gd name="T48" fmla="*/ 177 w 220"/>
                <a:gd name="T49" fmla="*/ 132 h 217"/>
                <a:gd name="T50" fmla="*/ 184 w 220"/>
                <a:gd name="T51" fmla="*/ 128 h 217"/>
                <a:gd name="T52" fmla="*/ 191 w 220"/>
                <a:gd name="T53" fmla="*/ 120 h 217"/>
                <a:gd name="T54" fmla="*/ 197 w 220"/>
                <a:gd name="T55" fmla="*/ 116 h 217"/>
                <a:gd name="T56" fmla="*/ 206 w 220"/>
                <a:gd name="T57" fmla="*/ 114 h 217"/>
                <a:gd name="T58" fmla="*/ 209 w 220"/>
                <a:gd name="T59" fmla="*/ 113 h 217"/>
                <a:gd name="T60" fmla="*/ 212 w 220"/>
                <a:gd name="T61" fmla="*/ 108 h 217"/>
                <a:gd name="T62" fmla="*/ 218 w 220"/>
                <a:gd name="T63" fmla="*/ 107 h 217"/>
                <a:gd name="T64" fmla="*/ 215 w 220"/>
                <a:gd name="T65" fmla="*/ 104 h 217"/>
                <a:gd name="T66" fmla="*/ 213 w 220"/>
                <a:gd name="T67" fmla="*/ 97 h 217"/>
                <a:gd name="T68" fmla="*/ 207 w 220"/>
                <a:gd name="T69" fmla="*/ 95 h 217"/>
                <a:gd name="T70" fmla="*/ 198 w 220"/>
                <a:gd name="T71" fmla="*/ 93 h 217"/>
                <a:gd name="T72" fmla="*/ 189 w 220"/>
                <a:gd name="T73" fmla="*/ 91 h 217"/>
                <a:gd name="T74" fmla="*/ 183 w 220"/>
                <a:gd name="T75" fmla="*/ 69 h 217"/>
                <a:gd name="T76" fmla="*/ 182 w 220"/>
                <a:gd name="T77" fmla="*/ 65 h 217"/>
                <a:gd name="T78" fmla="*/ 173 w 220"/>
                <a:gd name="T79" fmla="*/ 65 h 217"/>
                <a:gd name="T80" fmla="*/ 166 w 220"/>
                <a:gd name="T81" fmla="*/ 53 h 217"/>
                <a:gd name="T82" fmla="*/ 157 w 220"/>
                <a:gd name="T83" fmla="*/ 48 h 217"/>
                <a:gd name="T84" fmla="*/ 144 w 220"/>
                <a:gd name="T85" fmla="*/ 29 h 217"/>
                <a:gd name="T86" fmla="*/ 140 w 220"/>
                <a:gd name="T87" fmla="*/ 21 h 217"/>
                <a:gd name="T88" fmla="*/ 134 w 220"/>
                <a:gd name="T89" fmla="*/ 15 h 217"/>
                <a:gd name="T90" fmla="*/ 129 w 220"/>
                <a:gd name="T91" fmla="*/ 6 h 217"/>
                <a:gd name="T92" fmla="*/ 128 w 220"/>
                <a:gd name="T93" fmla="*/ 0 h 217"/>
                <a:gd name="T94" fmla="*/ 121 w 220"/>
                <a:gd name="T95" fmla="*/ 0 h 217"/>
                <a:gd name="T96" fmla="*/ 110 w 220"/>
                <a:gd name="T97" fmla="*/ 6 h 217"/>
                <a:gd name="T98" fmla="*/ 88 w 220"/>
                <a:gd name="T99" fmla="*/ 16 h 217"/>
                <a:gd name="T100" fmla="*/ 83 w 220"/>
                <a:gd name="T101" fmla="*/ 7 h 217"/>
                <a:gd name="T102" fmla="*/ 25 w 220"/>
                <a:gd name="T103" fmla="*/ 53 h 217"/>
                <a:gd name="T104" fmla="*/ 26 w 220"/>
                <a:gd name="T105" fmla="*/ 49 h 217"/>
                <a:gd name="T106" fmla="*/ 26 w 220"/>
                <a:gd name="T107" fmla="*/ 47 h 217"/>
                <a:gd name="T108" fmla="*/ 26 w 220"/>
                <a:gd name="T109" fmla="*/ 47 h 217"/>
                <a:gd name="T110" fmla="*/ 26 w 220"/>
                <a:gd name="T111" fmla="*/ 49 h 217"/>
                <a:gd name="T112" fmla="*/ 25 w 220"/>
                <a:gd name="T113" fmla="*/ 53 h 217"/>
                <a:gd name="T114" fmla="*/ 0 w 220"/>
                <a:gd name="T115" fmla="*/ 167 h 2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0"/>
                <a:gd name="T175" fmla="*/ 0 h 217"/>
                <a:gd name="T176" fmla="*/ 220 w 220"/>
                <a:gd name="T177" fmla="*/ 217 h 2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0" h="217">
                  <a:moveTo>
                    <a:pt x="12" y="178"/>
                  </a:moveTo>
                  <a:cubicBezTo>
                    <a:pt x="14" y="183"/>
                    <a:pt x="16" y="188"/>
                    <a:pt x="18" y="193"/>
                  </a:cubicBezTo>
                  <a:cubicBezTo>
                    <a:pt x="20" y="200"/>
                    <a:pt x="19" y="202"/>
                    <a:pt x="14" y="207"/>
                  </a:cubicBezTo>
                  <a:cubicBezTo>
                    <a:pt x="13" y="208"/>
                    <a:pt x="13" y="208"/>
                    <a:pt x="13" y="208"/>
                  </a:cubicBezTo>
                  <a:cubicBezTo>
                    <a:pt x="14" y="211"/>
                    <a:pt x="14" y="211"/>
                    <a:pt x="14" y="211"/>
                  </a:cubicBezTo>
                  <a:cubicBezTo>
                    <a:pt x="14" y="214"/>
                    <a:pt x="14" y="214"/>
                    <a:pt x="14" y="214"/>
                  </a:cubicBezTo>
                  <a:cubicBezTo>
                    <a:pt x="15" y="217"/>
                    <a:pt x="15" y="217"/>
                    <a:pt x="15" y="217"/>
                  </a:cubicBezTo>
                  <a:cubicBezTo>
                    <a:pt x="15" y="217"/>
                    <a:pt x="15" y="217"/>
                    <a:pt x="15" y="217"/>
                  </a:cubicBezTo>
                  <a:cubicBezTo>
                    <a:pt x="17" y="217"/>
                    <a:pt x="17" y="217"/>
                    <a:pt x="17" y="217"/>
                  </a:cubicBezTo>
                  <a:cubicBezTo>
                    <a:pt x="20" y="215"/>
                    <a:pt x="20" y="215"/>
                    <a:pt x="20" y="215"/>
                  </a:cubicBezTo>
                  <a:cubicBezTo>
                    <a:pt x="23" y="217"/>
                    <a:pt x="23" y="217"/>
                    <a:pt x="23" y="217"/>
                  </a:cubicBezTo>
                  <a:cubicBezTo>
                    <a:pt x="26" y="217"/>
                    <a:pt x="26" y="217"/>
                    <a:pt x="26" y="217"/>
                  </a:cubicBezTo>
                  <a:cubicBezTo>
                    <a:pt x="29" y="216"/>
                    <a:pt x="29" y="216"/>
                    <a:pt x="29" y="216"/>
                  </a:cubicBezTo>
                  <a:cubicBezTo>
                    <a:pt x="32" y="216"/>
                    <a:pt x="32" y="216"/>
                    <a:pt x="32" y="216"/>
                  </a:cubicBezTo>
                  <a:cubicBezTo>
                    <a:pt x="34" y="217"/>
                    <a:pt x="34" y="217"/>
                    <a:pt x="34" y="217"/>
                  </a:cubicBezTo>
                  <a:cubicBezTo>
                    <a:pt x="37" y="217"/>
                    <a:pt x="37" y="217"/>
                    <a:pt x="37" y="217"/>
                  </a:cubicBezTo>
                  <a:cubicBezTo>
                    <a:pt x="40" y="215"/>
                    <a:pt x="40" y="215"/>
                    <a:pt x="40" y="215"/>
                  </a:cubicBezTo>
                  <a:cubicBezTo>
                    <a:pt x="41" y="212"/>
                    <a:pt x="41" y="212"/>
                    <a:pt x="41" y="212"/>
                  </a:cubicBezTo>
                  <a:cubicBezTo>
                    <a:pt x="44" y="212"/>
                    <a:pt x="44" y="212"/>
                    <a:pt x="44" y="212"/>
                  </a:cubicBezTo>
                  <a:cubicBezTo>
                    <a:pt x="47" y="210"/>
                    <a:pt x="47" y="210"/>
                    <a:pt x="47" y="210"/>
                  </a:cubicBezTo>
                  <a:cubicBezTo>
                    <a:pt x="49" y="208"/>
                    <a:pt x="49" y="208"/>
                    <a:pt x="49" y="208"/>
                  </a:cubicBezTo>
                  <a:cubicBezTo>
                    <a:pt x="51" y="204"/>
                    <a:pt x="51" y="204"/>
                    <a:pt x="51" y="204"/>
                  </a:cubicBezTo>
                  <a:cubicBezTo>
                    <a:pt x="54" y="203"/>
                    <a:pt x="54" y="203"/>
                    <a:pt x="54" y="203"/>
                  </a:cubicBezTo>
                  <a:cubicBezTo>
                    <a:pt x="57" y="202"/>
                    <a:pt x="57" y="202"/>
                    <a:pt x="57" y="202"/>
                  </a:cubicBezTo>
                  <a:cubicBezTo>
                    <a:pt x="60" y="199"/>
                    <a:pt x="60" y="199"/>
                    <a:pt x="60" y="199"/>
                  </a:cubicBezTo>
                  <a:cubicBezTo>
                    <a:pt x="61" y="198"/>
                    <a:pt x="61" y="198"/>
                    <a:pt x="61" y="198"/>
                  </a:cubicBezTo>
                  <a:cubicBezTo>
                    <a:pt x="63" y="195"/>
                    <a:pt x="63" y="195"/>
                    <a:pt x="63" y="195"/>
                  </a:cubicBezTo>
                  <a:cubicBezTo>
                    <a:pt x="63" y="191"/>
                    <a:pt x="63" y="191"/>
                    <a:pt x="63" y="191"/>
                  </a:cubicBezTo>
                  <a:cubicBezTo>
                    <a:pt x="65" y="189"/>
                    <a:pt x="65" y="189"/>
                    <a:pt x="65" y="189"/>
                  </a:cubicBezTo>
                  <a:cubicBezTo>
                    <a:pt x="65" y="186"/>
                    <a:pt x="65" y="186"/>
                    <a:pt x="65" y="186"/>
                  </a:cubicBezTo>
                  <a:cubicBezTo>
                    <a:pt x="67" y="183"/>
                    <a:pt x="67" y="183"/>
                    <a:pt x="67" y="183"/>
                  </a:cubicBezTo>
                  <a:cubicBezTo>
                    <a:pt x="70" y="180"/>
                    <a:pt x="70" y="180"/>
                    <a:pt x="70" y="180"/>
                  </a:cubicBezTo>
                  <a:cubicBezTo>
                    <a:pt x="71" y="181"/>
                    <a:pt x="71" y="181"/>
                    <a:pt x="71" y="181"/>
                  </a:cubicBezTo>
                  <a:cubicBezTo>
                    <a:pt x="79" y="176"/>
                    <a:pt x="82" y="182"/>
                    <a:pt x="88" y="186"/>
                  </a:cubicBezTo>
                  <a:cubicBezTo>
                    <a:pt x="91" y="188"/>
                    <a:pt x="91" y="188"/>
                    <a:pt x="91" y="188"/>
                  </a:cubicBezTo>
                  <a:cubicBezTo>
                    <a:pt x="94" y="188"/>
                    <a:pt x="94" y="188"/>
                    <a:pt x="94" y="188"/>
                  </a:cubicBezTo>
                  <a:cubicBezTo>
                    <a:pt x="97" y="188"/>
                    <a:pt x="97" y="188"/>
                    <a:pt x="97" y="188"/>
                  </a:cubicBezTo>
                  <a:cubicBezTo>
                    <a:pt x="100" y="191"/>
                    <a:pt x="100" y="191"/>
                    <a:pt x="100" y="191"/>
                  </a:cubicBezTo>
                  <a:cubicBezTo>
                    <a:pt x="103" y="191"/>
                    <a:pt x="103" y="191"/>
                    <a:pt x="103" y="191"/>
                  </a:cubicBezTo>
                  <a:cubicBezTo>
                    <a:pt x="103" y="191"/>
                    <a:pt x="103" y="191"/>
                    <a:pt x="103" y="191"/>
                  </a:cubicBezTo>
                  <a:cubicBezTo>
                    <a:pt x="106" y="192"/>
                    <a:pt x="106" y="192"/>
                    <a:pt x="106" y="192"/>
                  </a:cubicBezTo>
                  <a:cubicBezTo>
                    <a:pt x="112" y="192"/>
                    <a:pt x="112" y="192"/>
                    <a:pt x="112" y="192"/>
                  </a:cubicBezTo>
                  <a:cubicBezTo>
                    <a:pt x="115" y="191"/>
                    <a:pt x="115" y="191"/>
                    <a:pt x="115" y="191"/>
                  </a:cubicBezTo>
                  <a:cubicBezTo>
                    <a:pt x="117" y="191"/>
                    <a:pt x="117" y="191"/>
                    <a:pt x="117" y="191"/>
                  </a:cubicBezTo>
                  <a:cubicBezTo>
                    <a:pt x="120" y="191"/>
                    <a:pt x="120" y="191"/>
                    <a:pt x="120" y="191"/>
                  </a:cubicBezTo>
                  <a:cubicBezTo>
                    <a:pt x="122" y="191"/>
                    <a:pt x="122" y="191"/>
                    <a:pt x="122" y="191"/>
                  </a:cubicBezTo>
                  <a:cubicBezTo>
                    <a:pt x="125" y="190"/>
                    <a:pt x="125" y="190"/>
                    <a:pt x="125" y="190"/>
                  </a:cubicBezTo>
                  <a:cubicBezTo>
                    <a:pt x="128" y="188"/>
                    <a:pt x="128" y="188"/>
                    <a:pt x="128" y="188"/>
                  </a:cubicBezTo>
                  <a:cubicBezTo>
                    <a:pt x="128" y="188"/>
                    <a:pt x="128" y="188"/>
                    <a:pt x="128" y="188"/>
                  </a:cubicBezTo>
                  <a:cubicBezTo>
                    <a:pt x="128" y="188"/>
                    <a:pt x="128" y="188"/>
                    <a:pt x="128" y="188"/>
                  </a:cubicBezTo>
                  <a:cubicBezTo>
                    <a:pt x="131" y="183"/>
                    <a:pt x="134" y="176"/>
                    <a:pt x="136" y="170"/>
                  </a:cubicBezTo>
                  <a:cubicBezTo>
                    <a:pt x="135" y="167"/>
                    <a:pt x="135" y="167"/>
                    <a:pt x="135" y="167"/>
                  </a:cubicBezTo>
                  <a:cubicBezTo>
                    <a:pt x="136" y="167"/>
                    <a:pt x="136" y="167"/>
                    <a:pt x="136" y="167"/>
                  </a:cubicBezTo>
                  <a:cubicBezTo>
                    <a:pt x="138" y="167"/>
                    <a:pt x="138" y="167"/>
                    <a:pt x="138" y="167"/>
                  </a:cubicBezTo>
                  <a:cubicBezTo>
                    <a:pt x="141" y="166"/>
                    <a:pt x="141" y="166"/>
                    <a:pt x="141" y="166"/>
                  </a:cubicBezTo>
                  <a:cubicBezTo>
                    <a:pt x="143" y="165"/>
                    <a:pt x="143" y="165"/>
                    <a:pt x="143" y="165"/>
                  </a:cubicBezTo>
                  <a:cubicBezTo>
                    <a:pt x="145" y="165"/>
                    <a:pt x="145" y="165"/>
                    <a:pt x="145" y="165"/>
                  </a:cubicBezTo>
                  <a:cubicBezTo>
                    <a:pt x="148" y="164"/>
                    <a:pt x="148" y="164"/>
                    <a:pt x="148" y="164"/>
                  </a:cubicBezTo>
                  <a:cubicBezTo>
                    <a:pt x="148" y="164"/>
                    <a:pt x="148" y="164"/>
                    <a:pt x="148" y="164"/>
                  </a:cubicBezTo>
                  <a:cubicBezTo>
                    <a:pt x="150" y="162"/>
                    <a:pt x="150" y="162"/>
                    <a:pt x="150" y="162"/>
                  </a:cubicBezTo>
                  <a:cubicBezTo>
                    <a:pt x="154" y="159"/>
                    <a:pt x="154" y="159"/>
                    <a:pt x="154" y="159"/>
                  </a:cubicBezTo>
                  <a:cubicBezTo>
                    <a:pt x="156" y="157"/>
                    <a:pt x="156" y="157"/>
                    <a:pt x="156" y="157"/>
                  </a:cubicBezTo>
                  <a:cubicBezTo>
                    <a:pt x="159" y="154"/>
                    <a:pt x="159" y="154"/>
                    <a:pt x="159" y="154"/>
                  </a:cubicBezTo>
                  <a:cubicBezTo>
                    <a:pt x="159" y="154"/>
                    <a:pt x="159" y="154"/>
                    <a:pt x="159" y="154"/>
                  </a:cubicBezTo>
                  <a:cubicBezTo>
                    <a:pt x="160" y="151"/>
                    <a:pt x="160" y="151"/>
                    <a:pt x="160" y="151"/>
                  </a:cubicBezTo>
                  <a:cubicBezTo>
                    <a:pt x="160" y="149"/>
                    <a:pt x="160" y="149"/>
                    <a:pt x="160" y="149"/>
                  </a:cubicBezTo>
                  <a:cubicBezTo>
                    <a:pt x="161" y="147"/>
                    <a:pt x="161" y="147"/>
                    <a:pt x="161" y="147"/>
                  </a:cubicBezTo>
                  <a:cubicBezTo>
                    <a:pt x="162" y="144"/>
                    <a:pt x="162" y="144"/>
                    <a:pt x="162" y="144"/>
                  </a:cubicBezTo>
                  <a:cubicBezTo>
                    <a:pt x="163" y="142"/>
                    <a:pt x="163" y="142"/>
                    <a:pt x="163" y="142"/>
                  </a:cubicBezTo>
                  <a:cubicBezTo>
                    <a:pt x="164" y="142"/>
                    <a:pt x="164" y="142"/>
                    <a:pt x="164" y="142"/>
                  </a:cubicBezTo>
                  <a:cubicBezTo>
                    <a:pt x="166" y="139"/>
                    <a:pt x="166" y="139"/>
                    <a:pt x="166" y="139"/>
                  </a:cubicBezTo>
                  <a:cubicBezTo>
                    <a:pt x="169" y="137"/>
                    <a:pt x="169" y="137"/>
                    <a:pt x="169" y="137"/>
                  </a:cubicBezTo>
                  <a:cubicBezTo>
                    <a:pt x="172" y="135"/>
                    <a:pt x="172" y="135"/>
                    <a:pt x="172" y="135"/>
                  </a:cubicBezTo>
                  <a:cubicBezTo>
                    <a:pt x="175" y="135"/>
                    <a:pt x="175" y="135"/>
                    <a:pt x="175" y="135"/>
                  </a:cubicBezTo>
                  <a:cubicBezTo>
                    <a:pt x="177" y="132"/>
                    <a:pt x="177" y="132"/>
                    <a:pt x="177" y="132"/>
                  </a:cubicBezTo>
                  <a:cubicBezTo>
                    <a:pt x="179" y="131"/>
                    <a:pt x="179" y="131"/>
                    <a:pt x="179" y="131"/>
                  </a:cubicBezTo>
                  <a:cubicBezTo>
                    <a:pt x="182" y="129"/>
                    <a:pt x="182" y="129"/>
                    <a:pt x="182" y="129"/>
                  </a:cubicBezTo>
                  <a:cubicBezTo>
                    <a:pt x="184" y="128"/>
                    <a:pt x="184" y="128"/>
                    <a:pt x="184" y="128"/>
                  </a:cubicBezTo>
                  <a:cubicBezTo>
                    <a:pt x="186" y="126"/>
                    <a:pt x="186" y="126"/>
                    <a:pt x="186" y="126"/>
                  </a:cubicBezTo>
                  <a:cubicBezTo>
                    <a:pt x="188" y="123"/>
                    <a:pt x="188" y="123"/>
                    <a:pt x="188" y="123"/>
                  </a:cubicBezTo>
                  <a:cubicBezTo>
                    <a:pt x="191" y="120"/>
                    <a:pt x="191" y="120"/>
                    <a:pt x="191" y="120"/>
                  </a:cubicBezTo>
                  <a:cubicBezTo>
                    <a:pt x="192" y="118"/>
                    <a:pt x="192" y="118"/>
                    <a:pt x="192" y="118"/>
                  </a:cubicBezTo>
                  <a:cubicBezTo>
                    <a:pt x="195" y="116"/>
                    <a:pt x="195" y="116"/>
                    <a:pt x="195" y="116"/>
                  </a:cubicBezTo>
                  <a:cubicBezTo>
                    <a:pt x="197" y="116"/>
                    <a:pt x="197" y="116"/>
                    <a:pt x="197" y="116"/>
                  </a:cubicBezTo>
                  <a:cubicBezTo>
                    <a:pt x="200" y="116"/>
                    <a:pt x="200" y="116"/>
                    <a:pt x="200" y="116"/>
                  </a:cubicBezTo>
                  <a:cubicBezTo>
                    <a:pt x="203" y="115"/>
                    <a:pt x="203" y="115"/>
                    <a:pt x="203" y="115"/>
                  </a:cubicBezTo>
                  <a:cubicBezTo>
                    <a:pt x="206" y="114"/>
                    <a:pt x="206" y="114"/>
                    <a:pt x="206" y="114"/>
                  </a:cubicBezTo>
                  <a:cubicBezTo>
                    <a:pt x="206" y="114"/>
                    <a:pt x="206" y="114"/>
                    <a:pt x="206" y="114"/>
                  </a:cubicBezTo>
                  <a:cubicBezTo>
                    <a:pt x="206" y="114"/>
                    <a:pt x="206" y="114"/>
                    <a:pt x="206" y="114"/>
                  </a:cubicBezTo>
                  <a:cubicBezTo>
                    <a:pt x="209" y="113"/>
                    <a:pt x="209" y="113"/>
                    <a:pt x="209" y="113"/>
                  </a:cubicBezTo>
                  <a:cubicBezTo>
                    <a:pt x="209" y="113"/>
                    <a:pt x="209" y="113"/>
                    <a:pt x="209" y="113"/>
                  </a:cubicBezTo>
                  <a:cubicBezTo>
                    <a:pt x="210" y="110"/>
                    <a:pt x="210" y="110"/>
                    <a:pt x="210" y="110"/>
                  </a:cubicBezTo>
                  <a:cubicBezTo>
                    <a:pt x="212" y="108"/>
                    <a:pt x="212" y="108"/>
                    <a:pt x="212" y="108"/>
                  </a:cubicBezTo>
                  <a:cubicBezTo>
                    <a:pt x="212" y="107"/>
                    <a:pt x="212" y="107"/>
                    <a:pt x="212" y="107"/>
                  </a:cubicBezTo>
                  <a:cubicBezTo>
                    <a:pt x="215" y="107"/>
                    <a:pt x="215" y="107"/>
                    <a:pt x="215" y="107"/>
                  </a:cubicBezTo>
                  <a:cubicBezTo>
                    <a:pt x="218" y="107"/>
                    <a:pt x="218" y="107"/>
                    <a:pt x="218" y="107"/>
                  </a:cubicBezTo>
                  <a:cubicBezTo>
                    <a:pt x="220" y="107"/>
                    <a:pt x="220" y="107"/>
                    <a:pt x="220" y="107"/>
                  </a:cubicBezTo>
                  <a:cubicBezTo>
                    <a:pt x="218" y="104"/>
                    <a:pt x="218" y="104"/>
                    <a:pt x="218" y="104"/>
                  </a:cubicBezTo>
                  <a:cubicBezTo>
                    <a:pt x="215" y="104"/>
                    <a:pt x="215" y="104"/>
                    <a:pt x="215" y="104"/>
                  </a:cubicBezTo>
                  <a:cubicBezTo>
                    <a:pt x="213" y="101"/>
                    <a:pt x="213" y="101"/>
                    <a:pt x="213" y="101"/>
                  </a:cubicBezTo>
                  <a:cubicBezTo>
                    <a:pt x="214" y="98"/>
                    <a:pt x="214" y="98"/>
                    <a:pt x="214" y="98"/>
                  </a:cubicBezTo>
                  <a:cubicBezTo>
                    <a:pt x="213" y="97"/>
                    <a:pt x="213" y="97"/>
                    <a:pt x="213" y="97"/>
                  </a:cubicBezTo>
                  <a:cubicBezTo>
                    <a:pt x="213" y="97"/>
                    <a:pt x="213" y="97"/>
                    <a:pt x="213" y="97"/>
                  </a:cubicBezTo>
                  <a:cubicBezTo>
                    <a:pt x="210" y="96"/>
                    <a:pt x="210" y="96"/>
                    <a:pt x="210" y="96"/>
                  </a:cubicBezTo>
                  <a:cubicBezTo>
                    <a:pt x="207" y="95"/>
                    <a:pt x="207" y="95"/>
                    <a:pt x="207" y="95"/>
                  </a:cubicBezTo>
                  <a:cubicBezTo>
                    <a:pt x="204" y="93"/>
                    <a:pt x="204" y="93"/>
                    <a:pt x="204" y="93"/>
                  </a:cubicBezTo>
                  <a:cubicBezTo>
                    <a:pt x="201" y="94"/>
                    <a:pt x="201" y="94"/>
                    <a:pt x="201" y="94"/>
                  </a:cubicBezTo>
                  <a:cubicBezTo>
                    <a:pt x="198" y="93"/>
                    <a:pt x="198" y="93"/>
                    <a:pt x="198" y="93"/>
                  </a:cubicBezTo>
                  <a:cubicBezTo>
                    <a:pt x="195" y="92"/>
                    <a:pt x="195" y="92"/>
                    <a:pt x="195" y="92"/>
                  </a:cubicBezTo>
                  <a:cubicBezTo>
                    <a:pt x="192" y="92"/>
                    <a:pt x="192" y="92"/>
                    <a:pt x="192" y="92"/>
                  </a:cubicBezTo>
                  <a:cubicBezTo>
                    <a:pt x="189" y="91"/>
                    <a:pt x="189" y="91"/>
                    <a:pt x="189" y="91"/>
                  </a:cubicBezTo>
                  <a:cubicBezTo>
                    <a:pt x="188" y="90"/>
                    <a:pt x="188" y="90"/>
                    <a:pt x="188" y="90"/>
                  </a:cubicBezTo>
                  <a:cubicBezTo>
                    <a:pt x="188" y="80"/>
                    <a:pt x="180" y="85"/>
                    <a:pt x="184" y="72"/>
                  </a:cubicBezTo>
                  <a:cubicBezTo>
                    <a:pt x="183" y="69"/>
                    <a:pt x="183" y="69"/>
                    <a:pt x="183" y="69"/>
                  </a:cubicBezTo>
                  <a:cubicBezTo>
                    <a:pt x="184" y="66"/>
                    <a:pt x="184" y="66"/>
                    <a:pt x="184" y="66"/>
                  </a:cubicBezTo>
                  <a:cubicBezTo>
                    <a:pt x="184" y="66"/>
                    <a:pt x="184" y="66"/>
                    <a:pt x="184" y="66"/>
                  </a:cubicBezTo>
                  <a:cubicBezTo>
                    <a:pt x="182" y="65"/>
                    <a:pt x="182" y="65"/>
                    <a:pt x="182" y="65"/>
                  </a:cubicBezTo>
                  <a:cubicBezTo>
                    <a:pt x="179" y="65"/>
                    <a:pt x="179" y="65"/>
                    <a:pt x="179" y="65"/>
                  </a:cubicBezTo>
                  <a:cubicBezTo>
                    <a:pt x="177" y="65"/>
                    <a:pt x="177" y="65"/>
                    <a:pt x="177" y="65"/>
                  </a:cubicBezTo>
                  <a:cubicBezTo>
                    <a:pt x="173" y="65"/>
                    <a:pt x="173" y="65"/>
                    <a:pt x="173" y="65"/>
                  </a:cubicBezTo>
                  <a:cubicBezTo>
                    <a:pt x="175" y="59"/>
                    <a:pt x="174" y="56"/>
                    <a:pt x="168" y="53"/>
                  </a:cubicBezTo>
                  <a:cubicBezTo>
                    <a:pt x="168" y="53"/>
                    <a:pt x="168" y="53"/>
                    <a:pt x="168" y="53"/>
                  </a:cubicBezTo>
                  <a:cubicBezTo>
                    <a:pt x="166" y="53"/>
                    <a:pt x="166" y="53"/>
                    <a:pt x="166" y="53"/>
                  </a:cubicBezTo>
                  <a:cubicBezTo>
                    <a:pt x="163" y="52"/>
                    <a:pt x="163" y="52"/>
                    <a:pt x="163" y="52"/>
                  </a:cubicBezTo>
                  <a:cubicBezTo>
                    <a:pt x="160" y="50"/>
                    <a:pt x="160" y="50"/>
                    <a:pt x="160" y="50"/>
                  </a:cubicBezTo>
                  <a:cubicBezTo>
                    <a:pt x="157" y="48"/>
                    <a:pt x="157" y="48"/>
                    <a:pt x="157" y="48"/>
                  </a:cubicBezTo>
                  <a:cubicBezTo>
                    <a:pt x="156" y="47"/>
                    <a:pt x="156" y="47"/>
                    <a:pt x="156" y="47"/>
                  </a:cubicBezTo>
                  <a:cubicBezTo>
                    <a:pt x="145" y="39"/>
                    <a:pt x="150" y="43"/>
                    <a:pt x="144" y="32"/>
                  </a:cubicBezTo>
                  <a:cubicBezTo>
                    <a:pt x="144" y="29"/>
                    <a:pt x="144" y="29"/>
                    <a:pt x="144" y="29"/>
                  </a:cubicBezTo>
                  <a:cubicBezTo>
                    <a:pt x="144" y="26"/>
                    <a:pt x="144" y="26"/>
                    <a:pt x="144" y="26"/>
                  </a:cubicBezTo>
                  <a:cubicBezTo>
                    <a:pt x="141" y="24"/>
                    <a:pt x="141" y="24"/>
                    <a:pt x="141" y="24"/>
                  </a:cubicBezTo>
                  <a:cubicBezTo>
                    <a:pt x="140" y="21"/>
                    <a:pt x="140" y="21"/>
                    <a:pt x="140" y="21"/>
                  </a:cubicBezTo>
                  <a:cubicBezTo>
                    <a:pt x="140" y="21"/>
                    <a:pt x="140" y="21"/>
                    <a:pt x="140" y="21"/>
                  </a:cubicBezTo>
                  <a:cubicBezTo>
                    <a:pt x="137" y="18"/>
                    <a:pt x="137" y="18"/>
                    <a:pt x="137" y="18"/>
                  </a:cubicBezTo>
                  <a:cubicBezTo>
                    <a:pt x="134" y="15"/>
                    <a:pt x="134" y="15"/>
                    <a:pt x="134" y="15"/>
                  </a:cubicBezTo>
                  <a:cubicBezTo>
                    <a:pt x="133" y="12"/>
                    <a:pt x="133" y="12"/>
                    <a:pt x="133" y="12"/>
                  </a:cubicBezTo>
                  <a:cubicBezTo>
                    <a:pt x="132" y="9"/>
                    <a:pt x="132" y="9"/>
                    <a:pt x="132" y="9"/>
                  </a:cubicBezTo>
                  <a:cubicBezTo>
                    <a:pt x="129" y="6"/>
                    <a:pt x="129" y="6"/>
                    <a:pt x="129" y="6"/>
                  </a:cubicBezTo>
                  <a:cubicBezTo>
                    <a:pt x="128" y="3"/>
                    <a:pt x="128" y="3"/>
                    <a:pt x="128" y="3"/>
                  </a:cubicBezTo>
                  <a:cubicBezTo>
                    <a:pt x="128" y="0"/>
                    <a:pt x="128" y="0"/>
                    <a:pt x="128" y="0"/>
                  </a:cubicBezTo>
                  <a:cubicBezTo>
                    <a:pt x="128" y="0"/>
                    <a:pt x="128" y="0"/>
                    <a:pt x="128" y="0"/>
                  </a:cubicBezTo>
                  <a:cubicBezTo>
                    <a:pt x="125" y="0"/>
                    <a:pt x="125" y="0"/>
                    <a:pt x="125" y="0"/>
                  </a:cubicBezTo>
                  <a:cubicBezTo>
                    <a:pt x="122" y="1"/>
                    <a:pt x="122" y="1"/>
                    <a:pt x="122" y="1"/>
                  </a:cubicBezTo>
                  <a:cubicBezTo>
                    <a:pt x="121" y="0"/>
                    <a:pt x="121" y="0"/>
                    <a:pt x="121" y="0"/>
                  </a:cubicBezTo>
                  <a:cubicBezTo>
                    <a:pt x="115" y="3"/>
                    <a:pt x="115" y="3"/>
                    <a:pt x="115" y="3"/>
                  </a:cubicBezTo>
                  <a:cubicBezTo>
                    <a:pt x="113" y="5"/>
                    <a:pt x="113" y="5"/>
                    <a:pt x="113" y="5"/>
                  </a:cubicBezTo>
                  <a:cubicBezTo>
                    <a:pt x="110" y="6"/>
                    <a:pt x="110" y="6"/>
                    <a:pt x="110" y="6"/>
                  </a:cubicBezTo>
                  <a:cubicBezTo>
                    <a:pt x="107" y="3"/>
                    <a:pt x="107" y="3"/>
                    <a:pt x="107" y="3"/>
                  </a:cubicBezTo>
                  <a:cubicBezTo>
                    <a:pt x="97" y="8"/>
                    <a:pt x="97" y="10"/>
                    <a:pt x="89" y="16"/>
                  </a:cubicBezTo>
                  <a:cubicBezTo>
                    <a:pt x="88" y="16"/>
                    <a:pt x="88" y="16"/>
                    <a:pt x="88" y="16"/>
                  </a:cubicBezTo>
                  <a:cubicBezTo>
                    <a:pt x="87" y="13"/>
                    <a:pt x="87" y="13"/>
                    <a:pt x="87" y="13"/>
                  </a:cubicBezTo>
                  <a:cubicBezTo>
                    <a:pt x="86" y="10"/>
                    <a:pt x="86" y="10"/>
                    <a:pt x="86" y="10"/>
                  </a:cubicBezTo>
                  <a:cubicBezTo>
                    <a:pt x="83" y="7"/>
                    <a:pt x="83" y="7"/>
                    <a:pt x="83" y="7"/>
                  </a:cubicBezTo>
                  <a:cubicBezTo>
                    <a:pt x="81" y="5"/>
                    <a:pt x="81" y="5"/>
                    <a:pt x="81" y="5"/>
                  </a:cubicBezTo>
                  <a:cubicBezTo>
                    <a:pt x="65" y="5"/>
                    <a:pt x="43" y="13"/>
                    <a:pt x="26" y="12"/>
                  </a:cubicBezTo>
                  <a:cubicBezTo>
                    <a:pt x="26" y="26"/>
                    <a:pt x="26" y="39"/>
                    <a:pt x="25" y="53"/>
                  </a:cubicBezTo>
                  <a:cubicBezTo>
                    <a:pt x="25" y="53"/>
                    <a:pt x="26" y="52"/>
                    <a:pt x="26" y="52"/>
                  </a:cubicBezTo>
                  <a:cubicBezTo>
                    <a:pt x="26" y="51"/>
                    <a:pt x="26" y="51"/>
                    <a:pt x="26" y="51"/>
                  </a:cubicBezTo>
                  <a:cubicBezTo>
                    <a:pt x="26" y="50"/>
                    <a:pt x="26" y="50"/>
                    <a:pt x="26" y="49"/>
                  </a:cubicBezTo>
                  <a:cubicBezTo>
                    <a:pt x="26" y="49"/>
                    <a:pt x="26" y="49"/>
                    <a:pt x="26" y="48"/>
                  </a:cubicBezTo>
                  <a:cubicBezTo>
                    <a:pt x="26" y="48"/>
                    <a:pt x="26" y="48"/>
                    <a:pt x="26" y="48"/>
                  </a:cubicBezTo>
                  <a:cubicBezTo>
                    <a:pt x="26" y="48"/>
                    <a:pt x="26" y="48"/>
                    <a:pt x="26" y="47"/>
                  </a:cubicBezTo>
                  <a:cubicBezTo>
                    <a:pt x="26" y="47"/>
                    <a:pt x="26" y="47"/>
                    <a:pt x="26" y="47"/>
                  </a:cubicBezTo>
                  <a:cubicBezTo>
                    <a:pt x="26" y="47"/>
                    <a:pt x="26" y="47"/>
                    <a:pt x="26" y="47"/>
                  </a:cubicBezTo>
                  <a:cubicBezTo>
                    <a:pt x="26" y="47"/>
                    <a:pt x="26" y="47"/>
                    <a:pt x="26" y="47"/>
                  </a:cubicBezTo>
                  <a:cubicBezTo>
                    <a:pt x="26" y="48"/>
                    <a:pt x="26" y="48"/>
                    <a:pt x="26" y="48"/>
                  </a:cubicBezTo>
                  <a:cubicBezTo>
                    <a:pt x="26" y="48"/>
                    <a:pt x="26" y="48"/>
                    <a:pt x="26" y="48"/>
                  </a:cubicBezTo>
                  <a:cubicBezTo>
                    <a:pt x="26" y="49"/>
                    <a:pt x="26" y="49"/>
                    <a:pt x="26" y="49"/>
                  </a:cubicBezTo>
                  <a:cubicBezTo>
                    <a:pt x="26" y="50"/>
                    <a:pt x="26" y="50"/>
                    <a:pt x="26" y="51"/>
                  </a:cubicBezTo>
                  <a:cubicBezTo>
                    <a:pt x="26" y="51"/>
                    <a:pt x="26" y="51"/>
                    <a:pt x="26" y="52"/>
                  </a:cubicBezTo>
                  <a:cubicBezTo>
                    <a:pt x="26" y="52"/>
                    <a:pt x="26" y="52"/>
                    <a:pt x="25" y="53"/>
                  </a:cubicBezTo>
                  <a:cubicBezTo>
                    <a:pt x="25" y="101"/>
                    <a:pt x="25" y="101"/>
                    <a:pt x="25" y="101"/>
                  </a:cubicBezTo>
                  <a:cubicBezTo>
                    <a:pt x="2" y="101"/>
                    <a:pt x="2" y="101"/>
                    <a:pt x="2" y="101"/>
                  </a:cubicBezTo>
                  <a:cubicBezTo>
                    <a:pt x="0" y="167"/>
                    <a:pt x="0" y="167"/>
                    <a:pt x="0" y="167"/>
                  </a:cubicBezTo>
                  <a:cubicBezTo>
                    <a:pt x="6" y="174"/>
                    <a:pt x="5" y="166"/>
                    <a:pt x="12" y="178"/>
                  </a:cubicBezTo>
                  <a:close/>
                </a:path>
              </a:pathLst>
            </a:custGeom>
            <a:solidFill>
              <a:srgbClr val="FFE699"/>
            </a:solidFill>
            <a:ln w="3175" cap="rnd" cmpd="sng">
              <a:solidFill>
                <a:srgbClr val="ACACAD"/>
              </a:solidFill>
              <a:prstDash val="solid"/>
              <a:round/>
              <a:headEnd/>
              <a:tailEnd/>
            </a:ln>
          </p:spPr>
          <p:txBody>
            <a:bodyPr/>
            <a:lstStyle/>
            <a:p>
              <a:endParaRPr lang="en-US" sz="1290" dirty="0"/>
            </a:p>
          </p:txBody>
        </p:sp>
        <p:sp>
          <p:nvSpPr>
            <p:cNvPr id="14" name="Freeform 10">
              <a:extLst>
                <a:ext uri="{FF2B5EF4-FFF2-40B4-BE49-F238E27FC236}">
                  <a16:creationId xmlns:a16="http://schemas.microsoft.com/office/drawing/2014/main" id="{5C64A690-6188-459B-BF42-36280A4E8414}"/>
                </a:ext>
              </a:extLst>
            </p:cNvPr>
            <p:cNvSpPr>
              <a:spLocks noChangeAspect="1"/>
            </p:cNvSpPr>
            <p:nvPr/>
          </p:nvSpPr>
          <p:spPr bwMode="gray">
            <a:xfrm>
              <a:off x="5247721" y="3589312"/>
              <a:ext cx="1089874" cy="1110532"/>
            </a:xfrm>
            <a:custGeom>
              <a:avLst/>
              <a:gdLst>
                <a:gd name="T0" fmla="*/ 442 w 467"/>
                <a:gd name="T1" fmla="*/ 307 h 465"/>
                <a:gd name="T2" fmla="*/ 424 w 467"/>
                <a:gd name="T3" fmla="*/ 282 h 465"/>
                <a:gd name="T4" fmla="*/ 420 w 467"/>
                <a:gd name="T5" fmla="*/ 254 h 465"/>
                <a:gd name="T6" fmla="*/ 418 w 467"/>
                <a:gd name="T7" fmla="*/ 226 h 465"/>
                <a:gd name="T8" fmla="*/ 414 w 467"/>
                <a:gd name="T9" fmla="*/ 203 h 465"/>
                <a:gd name="T10" fmla="*/ 415 w 467"/>
                <a:gd name="T11" fmla="*/ 180 h 465"/>
                <a:gd name="T12" fmla="*/ 426 w 467"/>
                <a:gd name="T13" fmla="*/ 159 h 465"/>
                <a:gd name="T14" fmla="*/ 432 w 467"/>
                <a:gd name="T15" fmla="*/ 127 h 465"/>
                <a:gd name="T16" fmla="*/ 442 w 467"/>
                <a:gd name="T17" fmla="*/ 106 h 465"/>
                <a:gd name="T18" fmla="*/ 454 w 467"/>
                <a:gd name="T19" fmla="*/ 89 h 465"/>
                <a:gd name="T20" fmla="*/ 454 w 467"/>
                <a:gd name="T21" fmla="*/ 68 h 465"/>
                <a:gd name="T22" fmla="*/ 456 w 467"/>
                <a:gd name="T23" fmla="*/ 42 h 465"/>
                <a:gd name="T24" fmla="*/ 435 w 467"/>
                <a:gd name="T25" fmla="*/ 27 h 465"/>
                <a:gd name="T26" fmla="*/ 414 w 467"/>
                <a:gd name="T27" fmla="*/ 22 h 465"/>
                <a:gd name="T28" fmla="*/ 387 w 467"/>
                <a:gd name="T29" fmla="*/ 19 h 465"/>
                <a:gd name="T30" fmla="*/ 361 w 467"/>
                <a:gd name="T31" fmla="*/ 5 h 465"/>
                <a:gd name="T32" fmla="*/ 333 w 467"/>
                <a:gd name="T33" fmla="*/ 4 h 465"/>
                <a:gd name="T34" fmla="*/ 317 w 467"/>
                <a:gd name="T35" fmla="*/ 9 h 465"/>
                <a:gd name="T36" fmla="*/ 297 w 467"/>
                <a:gd name="T37" fmla="*/ 10 h 465"/>
                <a:gd name="T38" fmla="*/ 271 w 467"/>
                <a:gd name="T39" fmla="*/ 19 h 465"/>
                <a:gd name="T40" fmla="*/ 253 w 467"/>
                <a:gd name="T41" fmla="*/ 28 h 465"/>
                <a:gd name="T42" fmla="*/ 232 w 467"/>
                <a:gd name="T43" fmla="*/ 28 h 465"/>
                <a:gd name="T44" fmla="*/ 202 w 467"/>
                <a:gd name="T45" fmla="*/ 22 h 465"/>
                <a:gd name="T46" fmla="*/ 182 w 467"/>
                <a:gd name="T47" fmla="*/ 7 h 465"/>
                <a:gd name="T48" fmla="*/ 161 w 467"/>
                <a:gd name="T49" fmla="*/ 24 h 465"/>
                <a:gd name="T50" fmla="*/ 157 w 467"/>
                <a:gd name="T51" fmla="*/ 54 h 465"/>
                <a:gd name="T52" fmla="*/ 142 w 467"/>
                <a:gd name="T53" fmla="*/ 101 h 465"/>
                <a:gd name="T54" fmla="*/ 140 w 467"/>
                <a:gd name="T55" fmla="*/ 119 h 465"/>
                <a:gd name="T56" fmla="*/ 97 w 467"/>
                <a:gd name="T57" fmla="*/ 202 h 465"/>
                <a:gd name="T58" fmla="*/ 91 w 467"/>
                <a:gd name="T59" fmla="*/ 230 h 465"/>
                <a:gd name="T60" fmla="*/ 75 w 467"/>
                <a:gd name="T61" fmla="*/ 239 h 465"/>
                <a:gd name="T62" fmla="*/ 59 w 467"/>
                <a:gd name="T63" fmla="*/ 254 h 465"/>
                <a:gd name="T64" fmla="*/ 48 w 467"/>
                <a:gd name="T65" fmla="*/ 241 h 465"/>
                <a:gd name="T66" fmla="*/ 29 w 467"/>
                <a:gd name="T67" fmla="*/ 254 h 465"/>
                <a:gd name="T68" fmla="*/ 6 w 467"/>
                <a:gd name="T69" fmla="*/ 258 h 465"/>
                <a:gd name="T70" fmla="*/ 6 w 467"/>
                <a:gd name="T71" fmla="*/ 282 h 465"/>
                <a:gd name="T72" fmla="*/ 36 w 467"/>
                <a:gd name="T73" fmla="*/ 278 h 465"/>
                <a:gd name="T74" fmla="*/ 104 w 467"/>
                <a:gd name="T75" fmla="*/ 278 h 465"/>
                <a:gd name="T76" fmla="*/ 112 w 467"/>
                <a:gd name="T77" fmla="*/ 298 h 465"/>
                <a:gd name="T78" fmla="*/ 127 w 467"/>
                <a:gd name="T79" fmla="*/ 326 h 465"/>
                <a:gd name="T80" fmla="*/ 148 w 467"/>
                <a:gd name="T81" fmla="*/ 330 h 465"/>
                <a:gd name="T82" fmla="*/ 176 w 467"/>
                <a:gd name="T83" fmla="*/ 322 h 465"/>
                <a:gd name="T84" fmla="*/ 200 w 467"/>
                <a:gd name="T85" fmla="*/ 303 h 465"/>
                <a:gd name="T86" fmla="*/ 238 w 467"/>
                <a:gd name="T87" fmla="*/ 345 h 465"/>
                <a:gd name="T88" fmla="*/ 239 w 467"/>
                <a:gd name="T89" fmla="*/ 373 h 465"/>
                <a:gd name="T90" fmla="*/ 247 w 467"/>
                <a:gd name="T91" fmla="*/ 396 h 465"/>
                <a:gd name="T92" fmla="*/ 259 w 467"/>
                <a:gd name="T93" fmla="*/ 405 h 465"/>
                <a:gd name="T94" fmla="*/ 288 w 467"/>
                <a:gd name="T95" fmla="*/ 400 h 465"/>
                <a:gd name="T96" fmla="*/ 309 w 467"/>
                <a:gd name="T97" fmla="*/ 410 h 465"/>
                <a:gd name="T98" fmla="*/ 330 w 467"/>
                <a:gd name="T99" fmla="*/ 423 h 465"/>
                <a:gd name="T100" fmla="*/ 360 w 467"/>
                <a:gd name="T101" fmla="*/ 424 h 465"/>
                <a:gd name="T102" fmla="*/ 376 w 467"/>
                <a:gd name="T103" fmla="*/ 435 h 465"/>
                <a:gd name="T104" fmla="*/ 399 w 467"/>
                <a:gd name="T105" fmla="*/ 449 h 465"/>
                <a:gd name="T106" fmla="*/ 427 w 467"/>
                <a:gd name="T107" fmla="*/ 432 h 465"/>
                <a:gd name="T108" fmla="*/ 407 w 467"/>
                <a:gd name="T109" fmla="*/ 433 h 465"/>
                <a:gd name="T110" fmla="*/ 395 w 467"/>
                <a:gd name="T111" fmla="*/ 409 h 465"/>
                <a:gd name="T112" fmla="*/ 401 w 467"/>
                <a:gd name="T113" fmla="*/ 379 h 465"/>
                <a:gd name="T114" fmla="*/ 401 w 467"/>
                <a:gd name="T115" fmla="*/ 356 h 4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7"/>
                <a:gd name="T175" fmla="*/ 0 h 465"/>
                <a:gd name="T176" fmla="*/ 467 w 467"/>
                <a:gd name="T177" fmla="*/ 465 h 4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7" h="465">
                  <a:moveTo>
                    <a:pt x="454" y="333"/>
                  </a:moveTo>
                  <a:cubicBezTo>
                    <a:pt x="452" y="330"/>
                    <a:pt x="452" y="330"/>
                    <a:pt x="452" y="330"/>
                  </a:cubicBezTo>
                  <a:cubicBezTo>
                    <a:pt x="451" y="327"/>
                    <a:pt x="451" y="327"/>
                    <a:pt x="451" y="327"/>
                  </a:cubicBezTo>
                  <a:cubicBezTo>
                    <a:pt x="450" y="324"/>
                    <a:pt x="450" y="324"/>
                    <a:pt x="450" y="324"/>
                  </a:cubicBezTo>
                  <a:cubicBezTo>
                    <a:pt x="448" y="321"/>
                    <a:pt x="448" y="321"/>
                    <a:pt x="448" y="321"/>
                  </a:cubicBezTo>
                  <a:cubicBezTo>
                    <a:pt x="446" y="318"/>
                    <a:pt x="446" y="318"/>
                    <a:pt x="446" y="318"/>
                  </a:cubicBezTo>
                  <a:cubicBezTo>
                    <a:pt x="446" y="316"/>
                    <a:pt x="446" y="316"/>
                    <a:pt x="446" y="316"/>
                  </a:cubicBezTo>
                  <a:cubicBezTo>
                    <a:pt x="445" y="313"/>
                    <a:pt x="445" y="313"/>
                    <a:pt x="445" y="313"/>
                  </a:cubicBezTo>
                  <a:cubicBezTo>
                    <a:pt x="444" y="309"/>
                    <a:pt x="444" y="309"/>
                    <a:pt x="444" y="309"/>
                  </a:cubicBezTo>
                  <a:cubicBezTo>
                    <a:pt x="442" y="307"/>
                    <a:pt x="442" y="307"/>
                    <a:pt x="442" y="307"/>
                  </a:cubicBezTo>
                  <a:cubicBezTo>
                    <a:pt x="440" y="304"/>
                    <a:pt x="440" y="304"/>
                    <a:pt x="440" y="304"/>
                  </a:cubicBezTo>
                  <a:cubicBezTo>
                    <a:pt x="437" y="301"/>
                    <a:pt x="437" y="301"/>
                    <a:pt x="437" y="301"/>
                  </a:cubicBezTo>
                  <a:cubicBezTo>
                    <a:pt x="436" y="300"/>
                    <a:pt x="436" y="300"/>
                    <a:pt x="436" y="300"/>
                  </a:cubicBezTo>
                  <a:cubicBezTo>
                    <a:pt x="434" y="299"/>
                    <a:pt x="434" y="299"/>
                    <a:pt x="434" y="299"/>
                  </a:cubicBezTo>
                  <a:cubicBezTo>
                    <a:pt x="431" y="297"/>
                    <a:pt x="431" y="297"/>
                    <a:pt x="431" y="297"/>
                  </a:cubicBezTo>
                  <a:cubicBezTo>
                    <a:pt x="428" y="294"/>
                    <a:pt x="428" y="294"/>
                    <a:pt x="428" y="294"/>
                  </a:cubicBezTo>
                  <a:cubicBezTo>
                    <a:pt x="427" y="291"/>
                    <a:pt x="427" y="291"/>
                    <a:pt x="427" y="291"/>
                  </a:cubicBezTo>
                  <a:cubicBezTo>
                    <a:pt x="425" y="288"/>
                    <a:pt x="425" y="288"/>
                    <a:pt x="425" y="288"/>
                  </a:cubicBezTo>
                  <a:cubicBezTo>
                    <a:pt x="424" y="285"/>
                    <a:pt x="424" y="285"/>
                    <a:pt x="424" y="285"/>
                  </a:cubicBezTo>
                  <a:cubicBezTo>
                    <a:pt x="424" y="282"/>
                    <a:pt x="424" y="282"/>
                    <a:pt x="424" y="282"/>
                  </a:cubicBezTo>
                  <a:cubicBezTo>
                    <a:pt x="424" y="279"/>
                    <a:pt x="424" y="279"/>
                    <a:pt x="424" y="279"/>
                  </a:cubicBezTo>
                  <a:cubicBezTo>
                    <a:pt x="426" y="276"/>
                    <a:pt x="426" y="276"/>
                    <a:pt x="426" y="276"/>
                  </a:cubicBezTo>
                  <a:cubicBezTo>
                    <a:pt x="427" y="273"/>
                    <a:pt x="427" y="273"/>
                    <a:pt x="427" y="273"/>
                  </a:cubicBezTo>
                  <a:cubicBezTo>
                    <a:pt x="426" y="270"/>
                    <a:pt x="426" y="270"/>
                    <a:pt x="426" y="270"/>
                  </a:cubicBezTo>
                  <a:cubicBezTo>
                    <a:pt x="425" y="267"/>
                    <a:pt x="425" y="267"/>
                    <a:pt x="425" y="267"/>
                  </a:cubicBezTo>
                  <a:cubicBezTo>
                    <a:pt x="424" y="264"/>
                    <a:pt x="424" y="264"/>
                    <a:pt x="424" y="264"/>
                  </a:cubicBezTo>
                  <a:cubicBezTo>
                    <a:pt x="423" y="261"/>
                    <a:pt x="423" y="261"/>
                    <a:pt x="423" y="261"/>
                  </a:cubicBezTo>
                  <a:cubicBezTo>
                    <a:pt x="422" y="258"/>
                    <a:pt x="422" y="258"/>
                    <a:pt x="422" y="258"/>
                  </a:cubicBezTo>
                  <a:cubicBezTo>
                    <a:pt x="421" y="255"/>
                    <a:pt x="421" y="255"/>
                    <a:pt x="421" y="255"/>
                  </a:cubicBezTo>
                  <a:cubicBezTo>
                    <a:pt x="420" y="254"/>
                    <a:pt x="420" y="254"/>
                    <a:pt x="420" y="254"/>
                  </a:cubicBezTo>
                  <a:cubicBezTo>
                    <a:pt x="420" y="251"/>
                    <a:pt x="420" y="251"/>
                    <a:pt x="420" y="251"/>
                  </a:cubicBezTo>
                  <a:cubicBezTo>
                    <a:pt x="421" y="248"/>
                    <a:pt x="421" y="248"/>
                    <a:pt x="421" y="248"/>
                  </a:cubicBezTo>
                  <a:cubicBezTo>
                    <a:pt x="422" y="245"/>
                    <a:pt x="422" y="245"/>
                    <a:pt x="422" y="245"/>
                  </a:cubicBezTo>
                  <a:cubicBezTo>
                    <a:pt x="422" y="242"/>
                    <a:pt x="422" y="242"/>
                    <a:pt x="422" y="242"/>
                  </a:cubicBezTo>
                  <a:cubicBezTo>
                    <a:pt x="422" y="241"/>
                    <a:pt x="422" y="241"/>
                    <a:pt x="422" y="241"/>
                  </a:cubicBezTo>
                  <a:cubicBezTo>
                    <a:pt x="422" y="238"/>
                    <a:pt x="422" y="238"/>
                    <a:pt x="422" y="238"/>
                  </a:cubicBezTo>
                  <a:cubicBezTo>
                    <a:pt x="422" y="235"/>
                    <a:pt x="422" y="235"/>
                    <a:pt x="422" y="235"/>
                  </a:cubicBezTo>
                  <a:cubicBezTo>
                    <a:pt x="420" y="232"/>
                    <a:pt x="420" y="232"/>
                    <a:pt x="420" y="232"/>
                  </a:cubicBezTo>
                  <a:cubicBezTo>
                    <a:pt x="418" y="229"/>
                    <a:pt x="418" y="229"/>
                    <a:pt x="418" y="229"/>
                  </a:cubicBezTo>
                  <a:cubicBezTo>
                    <a:pt x="418" y="226"/>
                    <a:pt x="418" y="226"/>
                    <a:pt x="418" y="226"/>
                  </a:cubicBezTo>
                  <a:cubicBezTo>
                    <a:pt x="418" y="223"/>
                    <a:pt x="418" y="223"/>
                    <a:pt x="418" y="223"/>
                  </a:cubicBezTo>
                  <a:cubicBezTo>
                    <a:pt x="418" y="220"/>
                    <a:pt x="418" y="220"/>
                    <a:pt x="418" y="220"/>
                  </a:cubicBezTo>
                  <a:cubicBezTo>
                    <a:pt x="418" y="217"/>
                    <a:pt x="418" y="217"/>
                    <a:pt x="418" y="217"/>
                  </a:cubicBezTo>
                  <a:cubicBezTo>
                    <a:pt x="417" y="214"/>
                    <a:pt x="417" y="214"/>
                    <a:pt x="417" y="214"/>
                  </a:cubicBezTo>
                  <a:cubicBezTo>
                    <a:pt x="417" y="214"/>
                    <a:pt x="417" y="214"/>
                    <a:pt x="417" y="214"/>
                  </a:cubicBezTo>
                  <a:cubicBezTo>
                    <a:pt x="418" y="213"/>
                    <a:pt x="418" y="213"/>
                    <a:pt x="418" y="213"/>
                  </a:cubicBezTo>
                  <a:cubicBezTo>
                    <a:pt x="417" y="211"/>
                    <a:pt x="417" y="211"/>
                    <a:pt x="417" y="211"/>
                  </a:cubicBezTo>
                  <a:cubicBezTo>
                    <a:pt x="418" y="208"/>
                    <a:pt x="418" y="208"/>
                    <a:pt x="418" y="208"/>
                  </a:cubicBezTo>
                  <a:cubicBezTo>
                    <a:pt x="416" y="206"/>
                    <a:pt x="416" y="206"/>
                    <a:pt x="416" y="206"/>
                  </a:cubicBezTo>
                  <a:cubicBezTo>
                    <a:pt x="414" y="203"/>
                    <a:pt x="414" y="203"/>
                    <a:pt x="414" y="203"/>
                  </a:cubicBezTo>
                  <a:cubicBezTo>
                    <a:pt x="413" y="200"/>
                    <a:pt x="413" y="200"/>
                    <a:pt x="413" y="200"/>
                  </a:cubicBezTo>
                  <a:cubicBezTo>
                    <a:pt x="412" y="199"/>
                    <a:pt x="412" y="199"/>
                    <a:pt x="412" y="199"/>
                  </a:cubicBezTo>
                  <a:cubicBezTo>
                    <a:pt x="410" y="197"/>
                    <a:pt x="410" y="197"/>
                    <a:pt x="410" y="197"/>
                  </a:cubicBezTo>
                  <a:cubicBezTo>
                    <a:pt x="409" y="194"/>
                    <a:pt x="409" y="194"/>
                    <a:pt x="409" y="194"/>
                  </a:cubicBezTo>
                  <a:cubicBezTo>
                    <a:pt x="409" y="191"/>
                    <a:pt x="409" y="191"/>
                    <a:pt x="409" y="191"/>
                  </a:cubicBezTo>
                  <a:cubicBezTo>
                    <a:pt x="412" y="189"/>
                    <a:pt x="412" y="189"/>
                    <a:pt x="412" y="189"/>
                  </a:cubicBezTo>
                  <a:cubicBezTo>
                    <a:pt x="415" y="187"/>
                    <a:pt x="415" y="187"/>
                    <a:pt x="415" y="187"/>
                  </a:cubicBezTo>
                  <a:cubicBezTo>
                    <a:pt x="416" y="184"/>
                    <a:pt x="416" y="184"/>
                    <a:pt x="416" y="184"/>
                  </a:cubicBezTo>
                  <a:cubicBezTo>
                    <a:pt x="416" y="181"/>
                    <a:pt x="416" y="181"/>
                    <a:pt x="416" y="181"/>
                  </a:cubicBezTo>
                  <a:cubicBezTo>
                    <a:pt x="415" y="180"/>
                    <a:pt x="415" y="180"/>
                    <a:pt x="415" y="180"/>
                  </a:cubicBezTo>
                  <a:cubicBezTo>
                    <a:pt x="415" y="177"/>
                    <a:pt x="415" y="177"/>
                    <a:pt x="415" y="177"/>
                  </a:cubicBezTo>
                  <a:cubicBezTo>
                    <a:pt x="416" y="174"/>
                    <a:pt x="416" y="174"/>
                    <a:pt x="416" y="174"/>
                  </a:cubicBezTo>
                  <a:cubicBezTo>
                    <a:pt x="419" y="172"/>
                    <a:pt x="419" y="172"/>
                    <a:pt x="419" y="172"/>
                  </a:cubicBezTo>
                  <a:cubicBezTo>
                    <a:pt x="421" y="170"/>
                    <a:pt x="421" y="170"/>
                    <a:pt x="421" y="170"/>
                  </a:cubicBezTo>
                  <a:cubicBezTo>
                    <a:pt x="423" y="169"/>
                    <a:pt x="423" y="169"/>
                    <a:pt x="423" y="169"/>
                  </a:cubicBezTo>
                  <a:cubicBezTo>
                    <a:pt x="424" y="168"/>
                    <a:pt x="424" y="168"/>
                    <a:pt x="424" y="168"/>
                  </a:cubicBezTo>
                  <a:cubicBezTo>
                    <a:pt x="427" y="166"/>
                    <a:pt x="427" y="166"/>
                    <a:pt x="427" y="166"/>
                  </a:cubicBezTo>
                  <a:cubicBezTo>
                    <a:pt x="427" y="163"/>
                    <a:pt x="427" y="163"/>
                    <a:pt x="427" y="163"/>
                  </a:cubicBezTo>
                  <a:cubicBezTo>
                    <a:pt x="426" y="161"/>
                    <a:pt x="426" y="161"/>
                    <a:pt x="426" y="161"/>
                  </a:cubicBezTo>
                  <a:cubicBezTo>
                    <a:pt x="426" y="159"/>
                    <a:pt x="426" y="159"/>
                    <a:pt x="426" y="159"/>
                  </a:cubicBezTo>
                  <a:cubicBezTo>
                    <a:pt x="426" y="157"/>
                    <a:pt x="426" y="157"/>
                    <a:pt x="426" y="157"/>
                  </a:cubicBezTo>
                  <a:cubicBezTo>
                    <a:pt x="426" y="156"/>
                    <a:pt x="426" y="156"/>
                    <a:pt x="426" y="156"/>
                  </a:cubicBezTo>
                  <a:cubicBezTo>
                    <a:pt x="427" y="153"/>
                    <a:pt x="427" y="153"/>
                    <a:pt x="427" y="153"/>
                  </a:cubicBezTo>
                  <a:cubicBezTo>
                    <a:pt x="427" y="148"/>
                    <a:pt x="428" y="142"/>
                    <a:pt x="429" y="137"/>
                  </a:cubicBezTo>
                  <a:cubicBezTo>
                    <a:pt x="429" y="137"/>
                    <a:pt x="429" y="137"/>
                    <a:pt x="429" y="137"/>
                  </a:cubicBezTo>
                  <a:cubicBezTo>
                    <a:pt x="429" y="133"/>
                    <a:pt x="429" y="133"/>
                    <a:pt x="429" y="133"/>
                  </a:cubicBezTo>
                  <a:cubicBezTo>
                    <a:pt x="430" y="132"/>
                    <a:pt x="430" y="132"/>
                    <a:pt x="430" y="132"/>
                  </a:cubicBezTo>
                  <a:cubicBezTo>
                    <a:pt x="430" y="130"/>
                    <a:pt x="430" y="130"/>
                    <a:pt x="430" y="130"/>
                  </a:cubicBezTo>
                  <a:cubicBezTo>
                    <a:pt x="430" y="130"/>
                    <a:pt x="430" y="130"/>
                    <a:pt x="430" y="130"/>
                  </a:cubicBezTo>
                  <a:cubicBezTo>
                    <a:pt x="432" y="127"/>
                    <a:pt x="432" y="127"/>
                    <a:pt x="432" y="127"/>
                  </a:cubicBezTo>
                  <a:cubicBezTo>
                    <a:pt x="433" y="124"/>
                    <a:pt x="433" y="124"/>
                    <a:pt x="433" y="124"/>
                  </a:cubicBezTo>
                  <a:cubicBezTo>
                    <a:pt x="434" y="121"/>
                    <a:pt x="434" y="121"/>
                    <a:pt x="434" y="121"/>
                  </a:cubicBezTo>
                  <a:cubicBezTo>
                    <a:pt x="435" y="120"/>
                    <a:pt x="435" y="120"/>
                    <a:pt x="435" y="120"/>
                  </a:cubicBezTo>
                  <a:cubicBezTo>
                    <a:pt x="435" y="117"/>
                    <a:pt x="435" y="117"/>
                    <a:pt x="435" y="117"/>
                  </a:cubicBezTo>
                  <a:cubicBezTo>
                    <a:pt x="435" y="114"/>
                    <a:pt x="435" y="114"/>
                    <a:pt x="435" y="114"/>
                  </a:cubicBezTo>
                  <a:cubicBezTo>
                    <a:pt x="436" y="111"/>
                    <a:pt x="436" y="111"/>
                    <a:pt x="436" y="111"/>
                  </a:cubicBezTo>
                  <a:cubicBezTo>
                    <a:pt x="436" y="111"/>
                    <a:pt x="436" y="111"/>
                    <a:pt x="436" y="111"/>
                  </a:cubicBezTo>
                  <a:cubicBezTo>
                    <a:pt x="437" y="110"/>
                    <a:pt x="437" y="110"/>
                    <a:pt x="437" y="110"/>
                  </a:cubicBezTo>
                  <a:cubicBezTo>
                    <a:pt x="439" y="109"/>
                    <a:pt x="439" y="109"/>
                    <a:pt x="439" y="109"/>
                  </a:cubicBezTo>
                  <a:cubicBezTo>
                    <a:pt x="442" y="106"/>
                    <a:pt x="442" y="106"/>
                    <a:pt x="442" y="106"/>
                  </a:cubicBezTo>
                  <a:cubicBezTo>
                    <a:pt x="442" y="106"/>
                    <a:pt x="442" y="106"/>
                    <a:pt x="442" y="106"/>
                  </a:cubicBezTo>
                  <a:cubicBezTo>
                    <a:pt x="443" y="103"/>
                    <a:pt x="443" y="103"/>
                    <a:pt x="443" y="103"/>
                  </a:cubicBezTo>
                  <a:cubicBezTo>
                    <a:pt x="444" y="103"/>
                    <a:pt x="444" y="103"/>
                    <a:pt x="444" y="103"/>
                  </a:cubicBezTo>
                  <a:cubicBezTo>
                    <a:pt x="447" y="102"/>
                    <a:pt x="447" y="102"/>
                    <a:pt x="447" y="102"/>
                  </a:cubicBezTo>
                  <a:cubicBezTo>
                    <a:pt x="448" y="101"/>
                    <a:pt x="448" y="101"/>
                    <a:pt x="448" y="101"/>
                  </a:cubicBezTo>
                  <a:cubicBezTo>
                    <a:pt x="447" y="98"/>
                    <a:pt x="447" y="98"/>
                    <a:pt x="447" y="98"/>
                  </a:cubicBezTo>
                  <a:cubicBezTo>
                    <a:pt x="447" y="97"/>
                    <a:pt x="447" y="97"/>
                    <a:pt x="447" y="97"/>
                  </a:cubicBezTo>
                  <a:cubicBezTo>
                    <a:pt x="448" y="94"/>
                    <a:pt x="448" y="94"/>
                    <a:pt x="448" y="94"/>
                  </a:cubicBezTo>
                  <a:cubicBezTo>
                    <a:pt x="451" y="92"/>
                    <a:pt x="451" y="92"/>
                    <a:pt x="451" y="92"/>
                  </a:cubicBezTo>
                  <a:cubicBezTo>
                    <a:pt x="454" y="89"/>
                    <a:pt x="454" y="89"/>
                    <a:pt x="454" y="89"/>
                  </a:cubicBezTo>
                  <a:cubicBezTo>
                    <a:pt x="457" y="86"/>
                    <a:pt x="457" y="86"/>
                    <a:pt x="457" y="86"/>
                  </a:cubicBezTo>
                  <a:cubicBezTo>
                    <a:pt x="460" y="84"/>
                    <a:pt x="460" y="84"/>
                    <a:pt x="460" y="84"/>
                  </a:cubicBezTo>
                  <a:cubicBezTo>
                    <a:pt x="463" y="81"/>
                    <a:pt x="463" y="81"/>
                    <a:pt x="463" y="81"/>
                  </a:cubicBezTo>
                  <a:cubicBezTo>
                    <a:pt x="466" y="79"/>
                    <a:pt x="466" y="79"/>
                    <a:pt x="466" y="79"/>
                  </a:cubicBezTo>
                  <a:cubicBezTo>
                    <a:pt x="467" y="77"/>
                    <a:pt x="467" y="77"/>
                    <a:pt x="467" y="77"/>
                  </a:cubicBezTo>
                  <a:cubicBezTo>
                    <a:pt x="465" y="74"/>
                    <a:pt x="465" y="74"/>
                    <a:pt x="465" y="74"/>
                  </a:cubicBezTo>
                  <a:cubicBezTo>
                    <a:pt x="461" y="73"/>
                    <a:pt x="461" y="73"/>
                    <a:pt x="461" y="73"/>
                  </a:cubicBezTo>
                  <a:cubicBezTo>
                    <a:pt x="459" y="72"/>
                    <a:pt x="459" y="72"/>
                    <a:pt x="459" y="72"/>
                  </a:cubicBezTo>
                  <a:cubicBezTo>
                    <a:pt x="456" y="71"/>
                    <a:pt x="456" y="71"/>
                    <a:pt x="456" y="71"/>
                  </a:cubicBezTo>
                  <a:cubicBezTo>
                    <a:pt x="454" y="68"/>
                    <a:pt x="454" y="68"/>
                    <a:pt x="454" y="68"/>
                  </a:cubicBezTo>
                  <a:cubicBezTo>
                    <a:pt x="455" y="66"/>
                    <a:pt x="455" y="66"/>
                    <a:pt x="455" y="66"/>
                  </a:cubicBezTo>
                  <a:cubicBezTo>
                    <a:pt x="456" y="63"/>
                    <a:pt x="456" y="63"/>
                    <a:pt x="456" y="63"/>
                  </a:cubicBezTo>
                  <a:cubicBezTo>
                    <a:pt x="457" y="60"/>
                    <a:pt x="457" y="60"/>
                    <a:pt x="457" y="60"/>
                  </a:cubicBezTo>
                  <a:cubicBezTo>
                    <a:pt x="457" y="59"/>
                    <a:pt x="457" y="59"/>
                    <a:pt x="457" y="59"/>
                  </a:cubicBezTo>
                  <a:cubicBezTo>
                    <a:pt x="455" y="56"/>
                    <a:pt x="455" y="56"/>
                    <a:pt x="455" y="56"/>
                  </a:cubicBezTo>
                  <a:cubicBezTo>
                    <a:pt x="455" y="53"/>
                    <a:pt x="455" y="53"/>
                    <a:pt x="455" y="53"/>
                  </a:cubicBezTo>
                  <a:cubicBezTo>
                    <a:pt x="456" y="51"/>
                    <a:pt x="456" y="51"/>
                    <a:pt x="456" y="51"/>
                  </a:cubicBezTo>
                  <a:cubicBezTo>
                    <a:pt x="458" y="48"/>
                    <a:pt x="458" y="48"/>
                    <a:pt x="458" y="48"/>
                  </a:cubicBezTo>
                  <a:cubicBezTo>
                    <a:pt x="457" y="45"/>
                    <a:pt x="457" y="45"/>
                    <a:pt x="457" y="45"/>
                  </a:cubicBezTo>
                  <a:cubicBezTo>
                    <a:pt x="456" y="42"/>
                    <a:pt x="456" y="42"/>
                    <a:pt x="456" y="42"/>
                  </a:cubicBezTo>
                  <a:cubicBezTo>
                    <a:pt x="453" y="41"/>
                    <a:pt x="453" y="41"/>
                    <a:pt x="453" y="41"/>
                  </a:cubicBezTo>
                  <a:cubicBezTo>
                    <a:pt x="450" y="42"/>
                    <a:pt x="450" y="42"/>
                    <a:pt x="450" y="42"/>
                  </a:cubicBezTo>
                  <a:cubicBezTo>
                    <a:pt x="450" y="42"/>
                    <a:pt x="450" y="42"/>
                    <a:pt x="450" y="42"/>
                  </a:cubicBezTo>
                  <a:cubicBezTo>
                    <a:pt x="450" y="38"/>
                    <a:pt x="450" y="38"/>
                    <a:pt x="450" y="38"/>
                  </a:cubicBezTo>
                  <a:cubicBezTo>
                    <a:pt x="447" y="36"/>
                    <a:pt x="447" y="36"/>
                    <a:pt x="447" y="36"/>
                  </a:cubicBezTo>
                  <a:cubicBezTo>
                    <a:pt x="444" y="34"/>
                    <a:pt x="444" y="34"/>
                    <a:pt x="444" y="34"/>
                  </a:cubicBezTo>
                  <a:cubicBezTo>
                    <a:pt x="443" y="34"/>
                    <a:pt x="443" y="34"/>
                    <a:pt x="443" y="34"/>
                  </a:cubicBezTo>
                  <a:cubicBezTo>
                    <a:pt x="440" y="32"/>
                    <a:pt x="440" y="32"/>
                    <a:pt x="440" y="32"/>
                  </a:cubicBezTo>
                  <a:cubicBezTo>
                    <a:pt x="438" y="30"/>
                    <a:pt x="438" y="30"/>
                    <a:pt x="438" y="30"/>
                  </a:cubicBezTo>
                  <a:cubicBezTo>
                    <a:pt x="435" y="27"/>
                    <a:pt x="435" y="27"/>
                    <a:pt x="435" y="27"/>
                  </a:cubicBezTo>
                  <a:cubicBezTo>
                    <a:pt x="433" y="24"/>
                    <a:pt x="433" y="24"/>
                    <a:pt x="433" y="24"/>
                  </a:cubicBezTo>
                  <a:cubicBezTo>
                    <a:pt x="431" y="23"/>
                    <a:pt x="431" y="23"/>
                    <a:pt x="431" y="23"/>
                  </a:cubicBezTo>
                  <a:cubicBezTo>
                    <a:pt x="431" y="20"/>
                    <a:pt x="431" y="20"/>
                    <a:pt x="431" y="20"/>
                  </a:cubicBezTo>
                  <a:cubicBezTo>
                    <a:pt x="428" y="17"/>
                    <a:pt x="428" y="17"/>
                    <a:pt x="428" y="17"/>
                  </a:cubicBezTo>
                  <a:cubicBezTo>
                    <a:pt x="425" y="17"/>
                    <a:pt x="425" y="17"/>
                    <a:pt x="425" y="17"/>
                  </a:cubicBezTo>
                  <a:cubicBezTo>
                    <a:pt x="422" y="17"/>
                    <a:pt x="422" y="17"/>
                    <a:pt x="422" y="17"/>
                  </a:cubicBezTo>
                  <a:cubicBezTo>
                    <a:pt x="421" y="20"/>
                    <a:pt x="421" y="20"/>
                    <a:pt x="421" y="20"/>
                  </a:cubicBezTo>
                  <a:cubicBezTo>
                    <a:pt x="418" y="23"/>
                    <a:pt x="418" y="23"/>
                    <a:pt x="418" y="23"/>
                  </a:cubicBezTo>
                  <a:cubicBezTo>
                    <a:pt x="415" y="23"/>
                    <a:pt x="415" y="23"/>
                    <a:pt x="415" y="23"/>
                  </a:cubicBezTo>
                  <a:cubicBezTo>
                    <a:pt x="414" y="22"/>
                    <a:pt x="414" y="22"/>
                    <a:pt x="414" y="22"/>
                  </a:cubicBezTo>
                  <a:cubicBezTo>
                    <a:pt x="411" y="21"/>
                    <a:pt x="411" y="21"/>
                    <a:pt x="411" y="21"/>
                  </a:cubicBezTo>
                  <a:cubicBezTo>
                    <a:pt x="408" y="21"/>
                    <a:pt x="408" y="21"/>
                    <a:pt x="408" y="21"/>
                  </a:cubicBezTo>
                  <a:cubicBezTo>
                    <a:pt x="405" y="20"/>
                    <a:pt x="405" y="20"/>
                    <a:pt x="405" y="20"/>
                  </a:cubicBezTo>
                  <a:cubicBezTo>
                    <a:pt x="403" y="23"/>
                    <a:pt x="403" y="23"/>
                    <a:pt x="403" y="23"/>
                  </a:cubicBezTo>
                  <a:cubicBezTo>
                    <a:pt x="399" y="24"/>
                    <a:pt x="399" y="24"/>
                    <a:pt x="399" y="24"/>
                  </a:cubicBezTo>
                  <a:cubicBezTo>
                    <a:pt x="397" y="26"/>
                    <a:pt x="397" y="26"/>
                    <a:pt x="397" y="26"/>
                  </a:cubicBezTo>
                  <a:cubicBezTo>
                    <a:pt x="394" y="24"/>
                    <a:pt x="394" y="24"/>
                    <a:pt x="394" y="24"/>
                  </a:cubicBezTo>
                  <a:cubicBezTo>
                    <a:pt x="391" y="24"/>
                    <a:pt x="391" y="24"/>
                    <a:pt x="391" y="24"/>
                  </a:cubicBezTo>
                  <a:cubicBezTo>
                    <a:pt x="388" y="23"/>
                    <a:pt x="388" y="23"/>
                    <a:pt x="388" y="23"/>
                  </a:cubicBezTo>
                  <a:cubicBezTo>
                    <a:pt x="387" y="19"/>
                    <a:pt x="387" y="19"/>
                    <a:pt x="387" y="19"/>
                  </a:cubicBezTo>
                  <a:cubicBezTo>
                    <a:pt x="384" y="19"/>
                    <a:pt x="384" y="19"/>
                    <a:pt x="384" y="19"/>
                  </a:cubicBezTo>
                  <a:cubicBezTo>
                    <a:pt x="381" y="17"/>
                    <a:pt x="381" y="17"/>
                    <a:pt x="381" y="17"/>
                  </a:cubicBezTo>
                  <a:cubicBezTo>
                    <a:pt x="379" y="14"/>
                    <a:pt x="379" y="14"/>
                    <a:pt x="379" y="14"/>
                  </a:cubicBezTo>
                  <a:cubicBezTo>
                    <a:pt x="377" y="11"/>
                    <a:pt x="377" y="11"/>
                    <a:pt x="377" y="11"/>
                  </a:cubicBezTo>
                  <a:cubicBezTo>
                    <a:pt x="374" y="9"/>
                    <a:pt x="374" y="9"/>
                    <a:pt x="374" y="9"/>
                  </a:cubicBezTo>
                  <a:cubicBezTo>
                    <a:pt x="373" y="9"/>
                    <a:pt x="373" y="9"/>
                    <a:pt x="373" y="9"/>
                  </a:cubicBezTo>
                  <a:cubicBezTo>
                    <a:pt x="370" y="6"/>
                    <a:pt x="370" y="6"/>
                    <a:pt x="370" y="6"/>
                  </a:cubicBezTo>
                  <a:cubicBezTo>
                    <a:pt x="367" y="5"/>
                    <a:pt x="367" y="5"/>
                    <a:pt x="367" y="5"/>
                  </a:cubicBezTo>
                  <a:cubicBezTo>
                    <a:pt x="364" y="4"/>
                    <a:pt x="364" y="4"/>
                    <a:pt x="364" y="4"/>
                  </a:cubicBezTo>
                  <a:cubicBezTo>
                    <a:pt x="361" y="5"/>
                    <a:pt x="361" y="5"/>
                    <a:pt x="361" y="5"/>
                  </a:cubicBezTo>
                  <a:cubicBezTo>
                    <a:pt x="359" y="8"/>
                    <a:pt x="359" y="8"/>
                    <a:pt x="359" y="8"/>
                  </a:cubicBezTo>
                  <a:cubicBezTo>
                    <a:pt x="356" y="7"/>
                    <a:pt x="356" y="7"/>
                    <a:pt x="356" y="7"/>
                  </a:cubicBezTo>
                  <a:cubicBezTo>
                    <a:pt x="353" y="7"/>
                    <a:pt x="353" y="7"/>
                    <a:pt x="353" y="7"/>
                  </a:cubicBezTo>
                  <a:cubicBezTo>
                    <a:pt x="350" y="8"/>
                    <a:pt x="350" y="8"/>
                    <a:pt x="350" y="8"/>
                  </a:cubicBezTo>
                  <a:cubicBezTo>
                    <a:pt x="347" y="6"/>
                    <a:pt x="347" y="6"/>
                    <a:pt x="347" y="6"/>
                  </a:cubicBezTo>
                  <a:cubicBezTo>
                    <a:pt x="344" y="5"/>
                    <a:pt x="344" y="5"/>
                    <a:pt x="344" y="5"/>
                  </a:cubicBezTo>
                  <a:cubicBezTo>
                    <a:pt x="341" y="4"/>
                    <a:pt x="341" y="4"/>
                    <a:pt x="341" y="4"/>
                  </a:cubicBezTo>
                  <a:cubicBezTo>
                    <a:pt x="338" y="4"/>
                    <a:pt x="338" y="4"/>
                    <a:pt x="338" y="4"/>
                  </a:cubicBezTo>
                  <a:cubicBezTo>
                    <a:pt x="336" y="4"/>
                    <a:pt x="336" y="4"/>
                    <a:pt x="336" y="4"/>
                  </a:cubicBezTo>
                  <a:cubicBezTo>
                    <a:pt x="333" y="4"/>
                    <a:pt x="333" y="4"/>
                    <a:pt x="333" y="4"/>
                  </a:cubicBezTo>
                  <a:cubicBezTo>
                    <a:pt x="330" y="2"/>
                    <a:pt x="330" y="2"/>
                    <a:pt x="330" y="2"/>
                  </a:cubicBezTo>
                  <a:cubicBezTo>
                    <a:pt x="329" y="2"/>
                    <a:pt x="329" y="2"/>
                    <a:pt x="329" y="2"/>
                  </a:cubicBezTo>
                  <a:cubicBezTo>
                    <a:pt x="326" y="0"/>
                    <a:pt x="326" y="0"/>
                    <a:pt x="326" y="0"/>
                  </a:cubicBezTo>
                  <a:cubicBezTo>
                    <a:pt x="323" y="1"/>
                    <a:pt x="323" y="1"/>
                    <a:pt x="323" y="1"/>
                  </a:cubicBezTo>
                  <a:cubicBezTo>
                    <a:pt x="321" y="4"/>
                    <a:pt x="321" y="4"/>
                    <a:pt x="321" y="4"/>
                  </a:cubicBezTo>
                  <a:cubicBezTo>
                    <a:pt x="321" y="7"/>
                    <a:pt x="321" y="7"/>
                    <a:pt x="321" y="7"/>
                  </a:cubicBezTo>
                  <a:cubicBezTo>
                    <a:pt x="318" y="9"/>
                    <a:pt x="318" y="9"/>
                    <a:pt x="318" y="9"/>
                  </a:cubicBezTo>
                  <a:cubicBezTo>
                    <a:pt x="318" y="10"/>
                    <a:pt x="318" y="10"/>
                    <a:pt x="318" y="10"/>
                  </a:cubicBezTo>
                  <a:cubicBezTo>
                    <a:pt x="317" y="10"/>
                    <a:pt x="317" y="10"/>
                    <a:pt x="317" y="10"/>
                  </a:cubicBezTo>
                  <a:cubicBezTo>
                    <a:pt x="317" y="9"/>
                    <a:pt x="317" y="9"/>
                    <a:pt x="317" y="9"/>
                  </a:cubicBezTo>
                  <a:cubicBezTo>
                    <a:pt x="316" y="10"/>
                    <a:pt x="316" y="10"/>
                    <a:pt x="316" y="10"/>
                  </a:cubicBezTo>
                  <a:cubicBezTo>
                    <a:pt x="313" y="10"/>
                    <a:pt x="313" y="10"/>
                    <a:pt x="313" y="10"/>
                  </a:cubicBezTo>
                  <a:cubicBezTo>
                    <a:pt x="310" y="11"/>
                    <a:pt x="310" y="11"/>
                    <a:pt x="310" y="11"/>
                  </a:cubicBezTo>
                  <a:cubicBezTo>
                    <a:pt x="307" y="11"/>
                    <a:pt x="307" y="11"/>
                    <a:pt x="307" y="11"/>
                  </a:cubicBezTo>
                  <a:cubicBezTo>
                    <a:pt x="304" y="10"/>
                    <a:pt x="304" y="10"/>
                    <a:pt x="304" y="10"/>
                  </a:cubicBezTo>
                  <a:cubicBezTo>
                    <a:pt x="304" y="10"/>
                    <a:pt x="304" y="10"/>
                    <a:pt x="304" y="10"/>
                  </a:cubicBezTo>
                  <a:cubicBezTo>
                    <a:pt x="301" y="7"/>
                    <a:pt x="301" y="7"/>
                    <a:pt x="301" y="7"/>
                  </a:cubicBezTo>
                  <a:cubicBezTo>
                    <a:pt x="300" y="7"/>
                    <a:pt x="300" y="7"/>
                    <a:pt x="300" y="7"/>
                  </a:cubicBezTo>
                  <a:cubicBezTo>
                    <a:pt x="297" y="8"/>
                    <a:pt x="297" y="8"/>
                    <a:pt x="297" y="8"/>
                  </a:cubicBezTo>
                  <a:cubicBezTo>
                    <a:pt x="297" y="10"/>
                    <a:pt x="297" y="10"/>
                    <a:pt x="297" y="10"/>
                  </a:cubicBezTo>
                  <a:cubicBezTo>
                    <a:pt x="296" y="10"/>
                    <a:pt x="296" y="10"/>
                    <a:pt x="296" y="10"/>
                  </a:cubicBezTo>
                  <a:cubicBezTo>
                    <a:pt x="293" y="12"/>
                    <a:pt x="293" y="12"/>
                    <a:pt x="293" y="12"/>
                  </a:cubicBezTo>
                  <a:cubicBezTo>
                    <a:pt x="290" y="12"/>
                    <a:pt x="290" y="12"/>
                    <a:pt x="290" y="12"/>
                  </a:cubicBezTo>
                  <a:cubicBezTo>
                    <a:pt x="287" y="15"/>
                    <a:pt x="287" y="15"/>
                    <a:pt x="287" y="15"/>
                  </a:cubicBezTo>
                  <a:cubicBezTo>
                    <a:pt x="286" y="14"/>
                    <a:pt x="286" y="14"/>
                    <a:pt x="286" y="14"/>
                  </a:cubicBezTo>
                  <a:cubicBezTo>
                    <a:pt x="283" y="15"/>
                    <a:pt x="283" y="15"/>
                    <a:pt x="283" y="15"/>
                  </a:cubicBezTo>
                  <a:cubicBezTo>
                    <a:pt x="280" y="16"/>
                    <a:pt x="280" y="16"/>
                    <a:pt x="280" y="16"/>
                  </a:cubicBezTo>
                  <a:cubicBezTo>
                    <a:pt x="277" y="17"/>
                    <a:pt x="277" y="17"/>
                    <a:pt x="277" y="17"/>
                  </a:cubicBezTo>
                  <a:cubicBezTo>
                    <a:pt x="274" y="20"/>
                    <a:pt x="274" y="20"/>
                    <a:pt x="274" y="20"/>
                  </a:cubicBezTo>
                  <a:cubicBezTo>
                    <a:pt x="271" y="19"/>
                    <a:pt x="271" y="19"/>
                    <a:pt x="271" y="19"/>
                  </a:cubicBezTo>
                  <a:cubicBezTo>
                    <a:pt x="268" y="17"/>
                    <a:pt x="268" y="17"/>
                    <a:pt x="268" y="17"/>
                  </a:cubicBezTo>
                  <a:cubicBezTo>
                    <a:pt x="268" y="17"/>
                    <a:pt x="268" y="17"/>
                    <a:pt x="268" y="17"/>
                  </a:cubicBezTo>
                  <a:cubicBezTo>
                    <a:pt x="265" y="16"/>
                    <a:pt x="265" y="16"/>
                    <a:pt x="265" y="16"/>
                  </a:cubicBezTo>
                  <a:cubicBezTo>
                    <a:pt x="262" y="15"/>
                    <a:pt x="262" y="15"/>
                    <a:pt x="262" y="15"/>
                  </a:cubicBezTo>
                  <a:cubicBezTo>
                    <a:pt x="260" y="17"/>
                    <a:pt x="260" y="17"/>
                    <a:pt x="260" y="17"/>
                  </a:cubicBezTo>
                  <a:cubicBezTo>
                    <a:pt x="260" y="17"/>
                    <a:pt x="260" y="17"/>
                    <a:pt x="260" y="17"/>
                  </a:cubicBezTo>
                  <a:cubicBezTo>
                    <a:pt x="258" y="19"/>
                    <a:pt x="258" y="19"/>
                    <a:pt x="258" y="19"/>
                  </a:cubicBezTo>
                  <a:cubicBezTo>
                    <a:pt x="257" y="22"/>
                    <a:pt x="257" y="22"/>
                    <a:pt x="257" y="22"/>
                  </a:cubicBezTo>
                  <a:cubicBezTo>
                    <a:pt x="255" y="25"/>
                    <a:pt x="255" y="25"/>
                    <a:pt x="255" y="25"/>
                  </a:cubicBezTo>
                  <a:cubicBezTo>
                    <a:pt x="253" y="28"/>
                    <a:pt x="253" y="28"/>
                    <a:pt x="253" y="28"/>
                  </a:cubicBezTo>
                  <a:cubicBezTo>
                    <a:pt x="251" y="31"/>
                    <a:pt x="251" y="31"/>
                    <a:pt x="251" y="31"/>
                  </a:cubicBezTo>
                  <a:cubicBezTo>
                    <a:pt x="251" y="31"/>
                    <a:pt x="251" y="31"/>
                    <a:pt x="251" y="31"/>
                  </a:cubicBezTo>
                  <a:cubicBezTo>
                    <a:pt x="250" y="32"/>
                    <a:pt x="250" y="32"/>
                    <a:pt x="250" y="32"/>
                  </a:cubicBezTo>
                  <a:cubicBezTo>
                    <a:pt x="247" y="32"/>
                    <a:pt x="247" y="32"/>
                    <a:pt x="247" y="32"/>
                  </a:cubicBezTo>
                  <a:cubicBezTo>
                    <a:pt x="244" y="31"/>
                    <a:pt x="244" y="31"/>
                    <a:pt x="244" y="31"/>
                  </a:cubicBezTo>
                  <a:cubicBezTo>
                    <a:pt x="243" y="30"/>
                    <a:pt x="243" y="30"/>
                    <a:pt x="243" y="30"/>
                  </a:cubicBezTo>
                  <a:cubicBezTo>
                    <a:pt x="241" y="29"/>
                    <a:pt x="241" y="29"/>
                    <a:pt x="241" y="29"/>
                  </a:cubicBezTo>
                  <a:cubicBezTo>
                    <a:pt x="238" y="29"/>
                    <a:pt x="238" y="29"/>
                    <a:pt x="238" y="29"/>
                  </a:cubicBezTo>
                  <a:cubicBezTo>
                    <a:pt x="235" y="28"/>
                    <a:pt x="235" y="28"/>
                    <a:pt x="235" y="28"/>
                  </a:cubicBezTo>
                  <a:cubicBezTo>
                    <a:pt x="232" y="28"/>
                    <a:pt x="232" y="28"/>
                    <a:pt x="232" y="28"/>
                  </a:cubicBezTo>
                  <a:cubicBezTo>
                    <a:pt x="229" y="29"/>
                    <a:pt x="229" y="29"/>
                    <a:pt x="229" y="29"/>
                  </a:cubicBezTo>
                  <a:cubicBezTo>
                    <a:pt x="226" y="28"/>
                    <a:pt x="226" y="28"/>
                    <a:pt x="226" y="28"/>
                  </a:cubicBezTo>
                  <a:cubicBezTo>
                    <a:pt x="225" y="28"/>
                    <a:pt x="225" y="28"/>
                    <a:pt x="225" y="28"/>
                  </a:cubicBezTo>
                  <a:cubicBezTo>
                    <a:pt x="222" y="27"/>
                    <a:pt x="222" y="27"/>
                    <a:pt x="222" y="27"/>
                  </a:cubicBezTo>
                  <a:cubicBezTo>
                    <a:pt x="219" y="28"/>
                    <a:pt x="219" y="28"/>
                    <a:pt x="219" y="28"/>
                  </a:cubicBezTo>
                  <a:cubicBezTo>
                    <a:pt x="216" y="25"/>
                    <a:pt x="216" y="25"/>
                    <a:pt x="216" y="25"/>
                  </a:cubicBezTo>
                  <a:cubicBezTo>
                    <a:pt x="214" y="24"/>
                    <a:pt x="214" y="24"/>
                    <a:pt x="214" y="24"/>
                  </a:cubicBezTo>
                  <a:cubicBezTo>
                    <a:pt x="211" y="25"/>
                    <a:pt x="211" y="25"/>
                    <a:pt x="211" y="25"/>
                  </a:cubicBezTo>
                  <a:cubicBezTo>
                    <a:pt x="205" y="25"/>
                    <a:pt x="205" y="25"/>
                    <a:pt x="205" y="25"/>
                  </a:cubicBezTo>
                  <a:cubicBezTo>
                    <a:pt x="202" y="22"/>
                    <a:pt x="202" y="22"/>
                    <a:pt x="202" y="22"/>
                  </a:cubicBezTo>
                  <a:cubicBezTo>
                    <a:pt x="201" y="19"/>
                    <a:pt x="201" y="19"/>
                    <a:pt x="201" y="19"/>
                  </a:cubicBezTo>
                  <a:cubicBezTo>
                    <a:pt x="199" y="16"/>
                    <a:pt x="199" y="16"/>
                    <a:pt x="199" y="16"/>
                  </a:cubicBezTo>
                  <a:cubicBezTo>
                    <a:pt x="197" y="15"/>
                    <a:pt x="197" y="15"/>
                    <a:pt x="197" y="15"/>
                  </a:cubicBezTo>
                  <a:cubicBezTo>
                    <a:pt x="194" y="13"/>
                    <a:pt x="194" y="13"/>
                    <a:pt x="194" y="13"/>
                  </a:cubicBezTo>
                  <a:cubicBezTo>
                    <a:pt x="191" y="11"/>
                    <a:pt x="191" y="11"/>
                    <a:pt x="191" y="11"/>
                  </a:cubicBezTo>
                  <a:cubicBezTo>
                    <a:pt x="190" y="11"/>
                    <a:pt x="190" y="11"/>
                    <a:pt x="190" y="11"/>
                  </a:cubicBezTo>
                  <a:cubicBezTo>
                    <a:pt x="188" y="11"/>
                    <a:pt x="188" y="11"/>
                    <a:pt x="188" y="11"/>
                  </a:cubicBezTo>
                  <a:cubicBezTo>
                    <a:pt x="187" y="9"/>
                    <a:pt x="187" y="9"/>
                    <a:pt x="187" y="9"/>
                  </a:cubicBezTo>
                  <a:cubicBezTo>
                    <a:pt x="185" y="8"/>
                    <a:pt x="185" y="8"/>
                    <a:pt x="185" y="8"/>
                  </a:cubicBezTo>
                  <a:cubicBezTo>
                    <a:pt x="182" y="7"/>
                    <a:pt x="182" y="7"/>
                    <a:pt x="182" y="7"/>
                  </a:cubicBezTo>
                  <a:cubicBezTo>
                    <a:pt x="179" y="7"/>
                    <a:pt x="179" y="7"/>
                    <a:pt x="179" y="7"/>
                  </a:cubicBezTo>
                  <a:cubicBezTo>
                    <a:pt x="176" y="8"/>
                    <a:pt x="176" y="8"/>
                    <a:pt x="176" y="8"/>
                  </a:cubicBezTo>
                  <a:cubicBezTo>
                    <a:pt x="173" y="10"/>
                    <a:pt x="173" y="10"/>
                    <a:pt x="173" y="10"/>
                  </a:cubicBezTo>
                  <a:cubicBezTo>
                    <a:pt x="173" y="10"/>
                    <a:pt x="173" y="10"/>
                    <a:pt x="173" y="10"/>
                  </a:cubicBezTo>
                  <a:cubicBezTo>
                    <a:pt x="172" y="11"/>
                    <a:pt x="172" y="11"/>
                    <a:pt x="172" y="11"/>
                  </a:cubicBezTo>
                  <a:cubicBezTo>
                    <a:pt x="169" y="12"/>
                    <a:pt x="169" y="12"/>
                    <a:pt x="169" y="12"/>
                  </a:cubicBezTo>
                  <a:cubicBezTo>
                    <a:pt x="167" y="15"/>
                    <a:pt x="167" y="15"/>
                    <a:pt x="167" y="15"/>
                  </a:cubicBezTo>
                  <a:cubicBezTo>
                    <a:pt x="165" y="18"/>
                    <a:pt x="165" y="18"/>
                    <a:pt x="165" y="18"/>
                  </a:cubicBezTo>
                  <a:cubicBezTo>
                    <a:pt x="162" y="21"/>
                    <a:pt x="162" y="21"/>
                    <a:pt x="162" y="21"/>
                  </a:cubicBezTo>
                  <a:cubicBezTo>
                    <a:pt x="161" y="24"/>
                    <a:pt x="161" y="24"/>
                    <a:pt x="161" y="24"/>
                  </a:cubicBezTo>
                  <a:cubicBezTo>
                    <a:pt x="158" y="26"/>
                    <a:pt x="158" y="26"/>
                    <a:pt x="158" y="26"/>
                  </a:cubicBezTo>
                  <a:cubicBezTo>
                    <a:pt x="156" y="26"/>
                    <a:pt x="156" y="26"/>
                    <a:pt x="156" y="26"/>
                  </a:cubicBezTo>
                  <a:cubicBezTo>
                    <a:pt x="155" y="28"/>
                    <a:pt x="155" y="28"/>
                    <a:pt x="155" y="28"/>
                  </a:cubicBezTo>
                  <a:cubicBezTo>
                    <a:pt x="159" y="34"/>
                    <a:pt x="157" y="35"/>
                    <a:pt x="156" y="42"/>
                  </a:cubicBezTo>
                  <a:cubicBezTo>
                    <a:pt x="157" y="43"/>
                    <a:pt x="157" y="43"/>
                    <a:pt x="157" y="43"/>
                  </a:cubicBezTo>
                  <a:cubicBezTo>
                    <a:pt x="157" y="44"/>
                    <a:pt x="157" y="44"/>
                    <a:pt x="157" y="44"/>
                  </a:cubicBezTo>
                  <a:cubicBezTo>
                    <a:pt x="157" y="47"/>
                    <a:pt x="157" y="47"/>
                    <a:pt x="157" y="47"/>
                  </a:cubicBezTo>
                  <a:cubicBezTo>
                    <a:pt x="157" y="48"/>
                    <a:pt x="157" y="48"/>
                    <a:pt x="157" y="48"/>
                  </a:cubicBezTo>
                  <a:cubicBezTo>
                    <a:pt x="157" y="51"/>
                    <a:pt x="157" y="51"/>
                    <a:pt x="157" y="51"/>
                  </a:cubicBezTo>
                  <a:cubicBezTo>
                    <a:pt x="157" y="54"/>
                    <a:pt x="157" y="54"/>
                    <a:pt x="157" y="54"/>
                  </a:cubicBezTo>
                  <a:cubicBezTo>
                    <a:pt x="157" y="57"/>
                    <a:pt x="157" y="57"/>
                    <a:pt x="157" y="57"/>
                  </a:cubicBezTo>
                  <a:cubicBezTo>
                    <a:pt x="155" y="58"/>
                    <a:pt x="155" y="58"/>
                    <a:pt x="155" y="58"/>
                  </a:cubicBezTo>
                  <a:cubicBezTo>
                    <a:pt x="154" y="60"/>
                    <a:pt x="154" y="60"/>
                    <a:pt x="154" y="60"/>
                  </a:cubicBezTo>
                  <a:cubicBezTo>
                    <a:pt x="153" y="63"/>
                    <a:pt x="153" y="63"/>
                    <a:pt x="153" y="63"/>
                  </a:cubicBezTo>
                  <a:cubicBezTo>
                    <a:pt x="152" y="66"/>
                    <a:pt x="152" y="66"/>
                    <a:pt x="152" y="66"/>
                  </a:cubicBezTo>
                  <a:cubicBezTo>
                    <a:pt x="152" y="66"/>
                    <a:pt x="152" y="66"/>
                    <a:pt x="152" y="66"/>
                  </a:cubicBezTo>
                  <a:cubicBezTo>
                    <a:pt x="150" y="69"/>
                    <a:pt x="150" y="69"/>
                    <a:pt x="150" y="69"/>
                  </a:cubicBezTo>
                  <a:cubicBezTo>
                    <a:pt x="148" y="72"/>
                    <a:pt x="148" y="72"/>
                    <a:pt x="148" y="72"/>
                  </a:cubicBezTo>
                  <a:cubicBezTo>
                    <a:pt x="147" y="74"/>
                    <a:pt x="147" y="74"/>
                    <a:pt x="147" y="74"/>
                  </a:cubicBezTo>
                  <a:cubicBezTo>
                    <a:pt x="140" y="82"/>
                    <a:pt x="147" y="92"/>
                    <a:pt x="142" y="101"/>
                  </a:cubicBezTo>
                  <a:cubicBezTo>
                    <a:pt x="142" y="102"/>
                    <a:pt x="142" y="102"/>
                    <a:pt x="142" y="102"/>
                  </a:cubicBezTo>
                  <a:cubicBezTo>
                    <a:pt x="141" y="104"/>
                    <a:pt x="141" y="104"/>
                    <a:pt x="141" y="104"/>
                  </a:cubicBezTo>
                  <a:cubicBezTo>
                    <a:pt x="140" y="106"/>
                    <a:pt x="140" y="106"/>
                    <a:pt x="140" y="106"/>
                  </a:cubicBezTo>
                  <a:cubicBezTo>
                    <a:pt x="139" y="110"/>
                    <a:pt x="139" y="110"/>
                    <a:pt x="139" y="110"/>
                  </a:cubicBezTo>
                  <a:cubicBezTo>
                    <a:pt x="139" y="110"/>
                    <a:pt x="139" y="110"/>
                    <a:pt x="139" y="110"/>
                  </a:cubicBezTo>
                  <a:cubicBezTo>
                    <a:pt x="139" y="111"/>
                    <a:pt x="139" y="111"/>
                    <a:pt x="139" y="111"/>
                  </a:cubicBezTo>
                  <a:cubicBezTo>
                    <a:pt x="140" y="114"/>
                    <a:pt x="140" y="114"/>
                    <a:pt x="140" y="114"/>
                  </a:cubicBezTo>
                  <a:cubicBezTo>
                    <a:pt x="140" y="114"/>
                    <a:pt x="140" y="114"/>
                    <a:pt x="140" y="114"/>
                  </a:cubicBezTo>
                  <a:cubicBezTo>
                    <a:pt x="139" y="116"/>
                    <a:pt x="139" y="116"/>
                    <a:pt x="139" y="116"/>
                  </a:cubicBezTo>
                  <a:cubicBezTo>
                    <a:pt x="140" y="119"/>
                    <a:pt x="140" y="119"/>
                    <a:pt x="140" y="119"/>
                  </a:cubicBezTo>
                  <a:cubicBezTo>
                    <a:pt x="144" y="126"/>
                    <a:pt x="138" y="124"/>
                    <a:pt x="136" y="134"/>
                  </a:cubicBezTo>
                  <a:cubicBezTo>
                    <a:pt x="132" y="143"/>
                    <a:pt x="138" y="138"/>
                    <a:pt x="135" y="147"/>
                  </a:cubicBezTo>
                  <a:cubicBezTo>
                    <a:pt x="121" y="169"/>
                    <a:pt x="119" y="151"/>
                    <a:pt x="109" y="173"/>
                  </a:cubicBezTo>
                  <a:cubicBezTo>
                    <a:pt x="105" y="180"/>
                    <a:pt x="107" y="179"/>
                    <a:pt x="100" y="185"/>
                  </a:cubicBezTo>
                  <a:cubicBezTo>
                    <a:pt x="97" y="187"/>
                    <a:pt x="97" y="187"/>
                    <a:pt x="97" y="187"/>
                  </a:cubicBezTo>
                  <a:cubicBezTo>
                    <a:pt x="97" y="191"/>
                    <a:pt x="97" y="191"/>
                    <a:pt x="97" y="191"/>
                  </a:cubicBezTo>
                  <a:cubicBezTo>
                    <a:pt x="97" y="193"/>
                    <a:pt x="97" y="193"/>
                    <a:pt x="97" y="193"/>
                  </a:cubicBezTo>
                  <a:cubicBezTo>
                    <a:pt x="98" y="196"/>
                    <a:pt x="98" y="196"/>
                    <a:pt x="98" y="196"/>
                  </a:cubicBezTo>
                  <a:cubicBezTo>
                    <a:pt x="98" y="199"/>
                    <a:pt x="98" y="199"/>
                    <a:pt x="98" y="199"/>
                  </a:cubicBezTo>
                  <a:cubicBezTo>
                    <a:pt x="97" y="202"/>
                    <a:pt x="97" y="202"/>
                    <a:pt x="97" y="202"/>
                  </a:cubicBezTo>
                  <a:cubicBezTo>
                    <a:pt x="97" y="205"/>
                    <a:pt x="97" y="205"/>
                    <a:pt x="97" y="205"/>
                  </a:cubicBezTo>
                  <a:cubicBezTo>
                    <a:pt x="97" y="209"/>
                    <a:pt x="97" y="209"/>
                    <a:pt x="97" y="209"/>
                  </a:cubicBezTo>
                  <a:cubicBezTo>
                    <a:pt x="97" y="212"/>
                    <a:pt x="97" y="212"/>
                    <a:pt x="97" y="212"/>
                  </a:cubicBezTo>
                  <a:cubicBezTo>
                    <a:pt x="97" y="212"/>
                    <a:pt x="97" y="212"/>
                    <a:pt x="97" y="212"/>
                  </a:cubicBezTo>
                  <a:cubicBezTo>
                    <a:pt x="98" y="215"/>
                    <a:pt x="98" y="215"/>
                    <a:pt x="98" y="215"/>
                  </a:cubicBezTo>
                  <a:cubicBezTo>
                    <a:pt x="97" y="218"/>
                    <a:pt x="97" y="218"/>
                    <a:pt x="97" y="218"/>
                  </a:cubicBezTo>
                  <a:cubicBezTo>
                    <a:pt x="95" y="221"/>
                    <a:pt x="95" y="221"/>
                    <a:pt x="95" y="221"/>
                  </a:cubicBezTo>
                  <a:cubicBezTo>
                    <a:pt x="93" y="224"/>
                    <a:pt x="93" y="224"/>
                    <a:pt x="93" y="224"/>
                  </a:cubicBezTo>
                  <a:cubicBezTo>
                    <a:pt x="92" y="227"/>
                    <a:pt x="92" y="227"/>
                    <a:pt x="92" y="227"/>
                  </a:cubicBezTo>
                  <a:cubicBezTo>
                    <a:pt x="91" y="230"/>
                    <a:pt x="91" y="230"/>
                    <a:pt x="91" y="230"/>
                  </a:cubicBezTo>
                  <a:cubicBezTo>
                    <a:pt x="90" y="231"/>
                    <a:pt x="90" y="231"/>
                    <a:pt x="90" y="231"/>
                  </a:cubicBezTo>
                  <a:cubicBezTo>
                    <a:pt x="87" y="232"/>
                    <a:pt x="87" y="232"/>
                    <a:pt x="87" y="232"/>
                  </a:cubicBezTo>
                  <a:cubicBezTo>
                    <a:pt x="84" y="232"/>
                    <a:pt x="84" y="232"/>
                    <a:pt x="84" y="232"/>
                  </a:cubicBezTo>
                  <a:cubicBezTo>
                    <a:pt x="81" y="233"/>
                    <a:pt x="81" y="233"/>
                    <a:pt x="81" y="233"/>
                  </a:cubicBezTo>
                  <a:cubicBezTo>
                    <a:pt x="81" y="234"/>
                    <a:pt x="81" y="234"/>
                    <a:pt x="81" y="234"/>
                  </a:cubicBezTo>
                  <a:cubicBezTo>
                    <a:pt x="80" y="236"/>
                    <a:pt x="80" y="236"/>
                    <a:pt x="80" y="236"/>
                  </a:cubicBezTo>
                  <a:cubicBezTo>
                    <a:pt x="80" y="236"/>
                    <a:pt x="80" y="236"/>
                    <a:pt x="80" y="236"/>
                  </a:cubicBezTo>
                  <a:cubicBezTo>
                    <a:pt x="79" y="239"/>
                    <a:pt x="79" y="239"/>
                    <a:pt x="79" y="239"/>
                  </a:cubicBezTo>
                  <a:cubicBezTo>
                    <a:pt x="76" y="239"/>
                    <a:pt x="76" y="239"/>
                    <a:pt x="76" y="239"/>
                  </a:cubicBezTo>
                  <a:cubicBezTo>
                    <a:pt x="75" y="239"/>
                    <a:pt x="75" y="239"/>
                    <a:pt x="75" y="239"/>
                  </a:cubicBezTo>
                  <a:cubicBezTo>
                    <a:pt x="75" y="239"/>
                    <a:pt x="75" y="239"/>
                    <a:pt x="75" y="239"/>
                  </a:cubicBezTo>
                  <a:cubicBezTo>
                    <a:pt x="74" y="240"/>
                    <a:pt x="74" y="240"/>
                    <a:pt x="74" y="240"/>
                  </a:cubicBezTo>
                  <a:cubicBezTo>
                    <a:pt x="72" y="242"/>
                    <a:pt x="72" y="242"/>
                    <a:pt x="72" y="242"/>
                  </a:cubicBezTo>
                  <a:cubicBezTo>
                    <a:pt x="69" y="245"/>
                    <a:pt x="69" y="245"/>
                    <a:pt x="69" y="245"/>
                  </a:cubicBezTo>
                  <a:cubicBezTo>
                    <a:pt x="68" y="246"/>
                    <a:pt x="68" y="246"/>
                    <a:pt x="68" y="246"/>
                  </a:cubicBezTo>
                  <a:cubicBezTo>
                    <a:pt x="68" y="246"/>
                    <a:pt x="68" y="246"/>
                    <a:pt x="68" y="246"/>
                  </a:cubicBezTo>
                  <a:cubicBezTo>
                    <a:pt x="65" y="249"/>
                    <a:pt x="65" y="249"/>
                    <a:pt x="65" y="249"/>
                  </a:cubicBezTo>
                  <a:cubicBezTo>
                    <a:pt x="65" y="251"/>
                    <a:pt x="65" y="251"/>
                    <a:pt x="65" y="251"/>
                  </a:cubicBezTo>
                  <a:cubicBezTo>
                    <a:pt x="62" y="253"/>
                    <a:pt x="62" y="253"/>
                    <a:pt x="62" y="253"/>
                  </a:cubicBezTo>
                  <a:cubicBezTo>
                    <a:pt x="59" y="254"/>
                    <a:pt x="59" y="254"/>
                    <a:pt x="59" y="254"/>
                  </a:cubicBezTo>
                  <a:cubicBezTo>
                    <a:pt x="56" y="253"/>
                    <a:pt x="56" y="253"/>
                    <a:pt x="56" y="253"/>
                  </a:cubicBezTo>
                  <a:cubicBezTo>
                    <a:pt x="54" y="254"/>
                    <a:pt x="54" y="254"/>
                    <a:pt x="54" y="254"/>
                  </a:cubicBezTo>
                  <a:cubicBezTo>
                    <a:pt x="54" y="254"/>
                    <a:pt x="54" y="254"/>
                    <a:pt x="54" y="254"/>
                  </a:cubicBezTo>
                  <a:cubicBezTo>
                    <a:pt x="54" y="251"/>
                    <a:pt x="54" y="251"/>
                    <a:pt x="54" y="251"/>
                  </a:cubicBezTo>
                  <a:cubicBezTo>
                    <a:pt x="53" y="245"/>
                    <a:pt x="53" y="245"/>
                    <a:pt x="53" y="245"/>
                  </a:cubicBezTo>
                  <a:cubicBezTo>
                    <a:pt x="54" y="245"/>
                    <a:pt x="54" y="245"/>
                    <a:pt x="54" y="245"/>
                  </a:cubicBezTo>
                  <a:cubicBezTo>
                    <a:pt x="55" y="243"/>
                    <a:pt x="55" y="243"/>
                    <a:pt x="55" y="243"/>
                  </a:cubicBezTo>
                  <a:cubicBezTo>
                    <a:pt x="53" y="239"/>
                    <a:pt x="53" y="239"/>
                    <a:pt x="53" y="239"/>
                  </a:cubicBezTo>
                  <a:cubicBezTo>
                    <a:pt x="51" y="240"/>
                    <a:pt x="51" y="240"/>
                    <a:pt x="51" y="240"/>
                  </a:cubicBezTo>
                  <a:cubicBezTo>
                    <a:pt x="48" y="241"/>
                    <a:pt x="48" y="241"/>
                    <a:pt x="48" y="241"/>
                  </a:cubicBezTo>
                  <a:cubicBezTo>
                    <a:pt x="45" y="242"/>
                    <a:pt x="45" y="242"/>
                    <a:pt x="45" y="242"/>
                  </a:cubicBezTo>
                  <a:cubicBezTo>
                    <a:pt x="42" y="244"/>
                    <a:pt x="42" y="244"/>
                    <a:pt x="42" y="244"/>
                  </a:cubicBezTo>
                  <a:cubicBezTo>
                    <a:pt x="41" y="244"/>
                    <a:pt x="41" y="244"/>
                    <a:pt x="41" y="244"/>
                  </a:cubicBezTo>
                  <a:cubicBezTo>
                    <a:pt x="38" y="242"/>
                    <a:pt x="38" y="242"/>
                    <a:pt x="38" y="242"/>
                  </a:cubicBezTo>
                  <a:cubicBezTo>
                    <a:pt x="37" y="245"/>
                    <a:pt x="37" y="245"/>
                    <a:pt x="37" y="245"/>
                  </a:cubicBezTo>
                  <a:cubicBezTo>
                    <a:pt x="36" y="248"/>
                    <a:pt x="36" y="248"/>
                    <a:pt x="36" y="248"/>
                  </a:cubicBezTo>
                  <a:cubicBezTo>
                    <a:pt x="34" y="251"/>
                    <a:pt x="34" y="251"/>
                    <a:pt x="34" y="251"/>
                  </a:cubicBezTo>
                  <a:cubicBezTo>
                    <a:pt x="33" y="251"/>
                    <a:pt x="33" y="251"/>
                    <a:pt x="33" y="251"/>
                  </a:cubicBezTo>
                  <a:cubicBezTo>
                    <a:pt x="30" y="252"/>
                    <a:pt x="30" y="252"/>
                    <a:pt x="30" y="252"/>
                  </a:cubicBezTo>
                  <a:cubicBezTo>
                    <a:pt x="29" y="254"/>
                    <a:pt x="29" y="254"/>
                    <a:pt x="29" y="254"/>
                  </a:cubicBezTo>
                  <a:cubicBezTo>
                    <a:pt x="26" y="251"/>
                    <a:pt x="26" y="251"/>
                    <a:pt x="26" y="251"/>
                  </a:cubicBezTo>
                  <a:cubicBezTo>
                    <a:pt x="24" y="248"/>
                    <a:pt x="24" y="248"/>
                    <a:pt x="24" y="248"/>
                  </a:cubicBezTo>
                  <a:cubicBezTo>
                    <a:pt x="21" y="248"/>
                    <a:pt x="21" y="248"/>
                    <a:pt x="21" y="248"/>
                  </a:cubicBezTo>
                  <a:cubicBezTo>
                    <a:pt x="18" y="249"/>
                    <a:pt x="18" y="249"/>
                    <a:pt x="18" y="249"/>
                  </a:cubicBezTo>
                  <a:cubicBezTo>
                    <a:pt x="15" y="250"/>
                    <a:pt x="15" y="250"/>
                    <a:pt x="15" y="250"/>
                  </a:cubicBezTo>
                  <a:cubicBezTo>
                    <a:pt x="14" y="251"/>
                    <a:pt x="14" y="251"/>
                    <a:pt x="14" y="251"/>
                  </a:cubicBezTo>
                  <a:cubicBezTo>
                    <a:pt x="12" y="254"/>
                    <a:pt x="12" y="254"/>
                    <a:pt x="12" y="254"/>
                  </a:cubicBezTo>
                  <a:cubicBezTo>
                    <a:pt x="9" y="256"/>
                    <a:pt x="9" y="256"/>
                    <a:pt x="9" y="256"/>
                  </a:cubicBezTo>
                  <a:cubicBezTo>
                    <a:pt x="6" y="258"/>
                    <a:pt x="6" y="258"/>
                    <a:pt x="6" y="258"/>
                  </a:cubicBezTo>
                  <a:cubicBezTo>
                    <a:pt x="6" y="258"/>
                    <a:pt x="6" y="258"/>
                    <a:pt x="6" y="258"/>
                  </a:cubicBezTo>
                  <a:cubicBezTo>
                    <a:pt x="6" y="259"/>
                    <a:pt x="6" y="259"/>
                    <a:pt x="6" y="259"/>
                  </a:cubicBezTo>
                  <a:cubicBezTo>
                    <a:pt x="8" y="262"/>
                    <a:pt x="8" y="262"/>
                    <a:pt x="8" y="262"/>
                  </a:cubicBezTo>
                  <a:cubicBezTo>
                    <a:pt x="7" y="265"/>
                    <a:pt x="7" y="265"/>
                    <a:pt x="7" y="265"/>
                  </a:cubicBezTo>
                  <a:cubicBezTo>
                    <a:pt x="7" y="273"/>
                    <a:pt x="7" y="273"/>
                    <a:pt x="7" y="273"/>
                  </a:cubicBezTo>
                  <a:cubicBezTo>
                    <a:pt x="5" y="274"/>
                    <a:pt x="5" y="274"/>
                    <a:pt x="5" y="274"/>
                  </a:cubicBezTo>
                  <a:cubicBezTo>
                    <a:pt x="2" y="274"/>
                    <a:pt x="2" y="274"/>
                    <a:pt x="2" y="274"/>
                  </a:cubicBezTo>
                  <a:cubicBezTo>
                    <a:pt x="0" y="275"/>
                    <a:pt x="0" y="275"/>
                    <a:pt x="0" y="275"/>
                  </a:cubicBezTo>
                  <a:cubicBezTo>
                    <a:pt x="0" y="276"/>
                    <a:pt x="0" y="276"/>
                    <a:pt x="0" y="276"/>
                  </a:cubicBezTo>
                  <a:cubicBezTo>
                    <a:pt x="3" y="280"/>
                    <a:pt x="3" y="280"/>
                    <a:pt x="3" y="280"/>
                  </a:cubicBezTo>
                  <a:cubicBezTo>
                    <a:pt x="6" y="282"/>
                    <a:pt x="6" y="282"/>
                    <a:pt x="6" y="282"/>
                  </a:cubicBezTo>
                  <a:cubicBezTo>
                    <a:pt x="9" y="280"/>
                    <a:pt x="9" y="280"/>
                    <a:pt x="9" y="280"/>
                  </a:cubicBezTo>
                  <a:cubicBezTo>
                    <a:pt x="12" y="280"/>
                    <a:pt x="12" y="280"/>
                    <a:pt x="12" y="280"/>
                  </a:cubicBezTo>
                  <a:cubicBezTo>
                    <a:pt x="15" y="277"/>
                    <a:pt x="15" y="277"/>
                    <a:pt x="15" y="277"/>
                  </a:cubicBezTo>
                  <a:cubicBezTo>
                    <a:pt x="17" y="277"/>
                    <a:pt x="17" y="277"/>
                    <a:pt x="17" y="277"/>
                  </a:cubicBezTo>
                  <a:cubicBezTo>
                    <a:pt x="21" y="277"/>
                    <a:pt x="21" y="277"/>
                    <a:pt x="21" y="277"/>
                  </a:cubicBezTo>
                  <a:cubicBezTo>
                    <a:pt x="23" y="277"/>
                    <a:pt x="23" y="277"/>
                    <a:pt x="23" y="277"/>
                  </a:cubicBezTo>
                  <a:cubicBezTo>
                    <a:pt x="23" y="278"/>
                    <a:pt x="23" y="278"/>
                    <a:pt x="23" y="278"/>
                  </a:cubicBezTo>
                  <a:cubicBezTo>
                    <a:pt x="26" y="278"/>
                    <a:pt x="26" y="279"/>
                    <a:pt x="30" y="277"/>
                  </a:cubicBezTo>
                  <a:cubicBezTo>
                    <a:pt x="33" y="278"/>
                    <a:pt x="33" y="278"/>
                    <a:pt x="33" y="278"/>
                  </a:cubicBezTo>
                  <a:cubicBezTo>
                    <a:pt x="36" y="278"/>
                    <a:pt x="36" y="278"/>
                    <a:pt x="36" y="278"/>
                  </a:cubicBezTo>
                  <a:cubicBezTo>
                    <a:pt x="39" y="277"/>
                    <a:pt x="39" y="277"/>
                    <a:pt x="39" y="277"/>
                  </a:cubicBezTo>
                  <a:cubicBezTo>
                    <a:pt x="41" y="277"/>
                    <a:pt x="41" y="277"/>
                    <a:pt x="41" y="277"/>
                  </a:cubicBezTo>
                  <a:cubicBezTo>
                    <a:pt x="44" y="278"/>
                    <a:pt x="44" y="278"/>
                    <a:pt x="44" y="278"/>
                  </a:cubicBezTo>
                  <a:cubicBezTo>
                    <a:pt x="47" y="277"/>
                    <a:pt x="47" y="277"/>
                    <a:pt x="47" y="277"/>
                  </a:cubicBezTo>
                  <a:cubicBezTo>
                    <a:pt x="50" y="278"/>
                    <a:pt x="50" y="278"/>
                    <a:pt x="50" y="278"/>
                  </a:cubicBezTo>
                  <a:cubicBezTo>
                    <a:pt x="53" y="278"/>
                    <a:pt x="53" y="278"/>
                    <a:pt x="53" y="278"/>
                  </a:cubicBezTo>
                  <a:cubicBezTo>
                    <a:pt x="56" y="278"/>
                    <a:pt x="56" y="278"/>
                    <a:pt x="56" y="278"/>
                  </a:cubicBezTo>
                  <a:cubicBezTo>
                    <a:pt x="63" y="278"/>
                    <a:pt x="70" y="278"/>
                    <a:pt x="77" y="277"/>
                  </a:cubicBezTo>
                  <a:cubicBezTo>
                    <a:pt x="86" y="279"/>
                    <a:pt x="95" y="276"/>
                    <a:pt x="104" y="279"/>
                  </a:cubicBezTo>
                  <a:cubicBezTo>
                    <a:pt x="104" y="278"/>
                    <a:pt x="104" y="278"/>
                    <a:pt x="104" y="278"/>
                  </a:cubicBezTo>
                  <a:cubicBezTo>
                    <a:pt x="107" y="279"/>
                    <a:pt x="107" y="279"/>
                    <a:pt x="107" y="279"/>
                  </a:cubicBezTo>
                  <a:cubicBezTo>
                    <a:pt x="107" y="279"/>
                    <a:pt x="107" y="279"/>
                    <a:pt x="107" y="279"/>
                  </a:cubicBezTo>
                  <a:cubicBezTo>
                    <a:pt x="107" y="281"/>
                    <a:pt x="107" y="281"/>
                    <a:pt x="107" y="281"/>
                  </a:cubicBezTo>
                  <a:cubicBezTo>
                    <a:pt x="108" y="283"/>
                    <a:pt x="108" y="283"/>
                    <a:pt x="108" y="283"/>
                  </a:cubicBezTo>
                  <a:cubicBezTo>
                    <a:pt x="110" y="286"/>
                    <a:pt x="110" y="286"/>
                    <a:pt x="110" y="286"/>
                  </a:cubicBezTo>
                  <a:cubicBezTo>
                    <a:pt x="110" y="286"/>
                    <a:pt x="110" y="286"/>
                    <a:pt x="110" y="286"/>
                  </a:cubicBezTo>
                  <a:cubicBezTo>
                    <a:pt x="110" y="289"/>
                    <a:pt x="110" y="289"/>
                    <a:pt x="110" y="289"/>
                  </a:cubicBezTo>
                  <a:cubicBezTo>
                    <a:pt x="110" y="292"/>
                    <a:pt x="110" y="292"/>
                    <a:pt x="110" y="292"/>
                  </a:cubicBezTo>
                  <a:cubicBezTo>
                    <a:pt x="111" y="295"/>
                    <a:pt x="111" y="295"/>
                    <a:pt x="111" y="295"/>
                  </a:cubicBezTo>
                  <a:cubicBezTo>
                    <a:pt x="112" y="298"/>
                    <a:pt x="112" y="298"/>
                    <a:pt x="112" y="298"/>
                  </a:cubicBezTo>
                  <a:cubicBezTo>
                    <a:pt x="113" y="300"/>
                    <a:pt x="113" y="300"/>
                    <a:pt x="113" y="300"/>
                  </a:cubicBezTo>
                  <a:cubicBezTo>
                    <a:pt x="116" y="303"/>
                    <a:pt x="116" y="303"/>
                    <a:pt x="116" y="303"/>
                  </a:cubicBezTo>
                  <a:cubicBezTo>
                    <a:pt x="116" y="306"/>
                    <a:pt x="116" y="306"/>
                    <a:pt x="116" y="306"/>
                  </a:cubicBezTo>
                  <a:cubicBezTo>
                    <a:pt x="116" y="309"/>
                    <a:pt x="116" y="309"/>
                    <a:pt x="116" y="309"/>
                  </a:cubicBezTo>
                  <a:cubicBezTo>
                    <a:pt x="117" y="312"/>
                    <a:pt x="117" y="312"/>
                    <a:pt x="117" y="312"/>
                  </a:cubicBezTo>
                  <a:cubicBezTo>
                    <a:pt x="120" y="315"/>
                    <a:pt x="120" y="315"/>
                    <a:pt x="120" y="315"/>
                  </a:cubicBezTo>
                  <a:cubicBezTo>
                    <a:pt x="121" y="318"/>
                    <a:pt x="121" y="318"/>
                    <a:pt x="121" y="318"/>
                  </a:cubicBezTo>
                  <a:cubicBezTo>
                    <a:pt x="124" y="321"/>
                    <a:pt x="124" y="321"/>
                    <a:pt x="124" y="321"/>
                  </a:cubicBezTo>
                  <a:cubicBezTo>
                    <a:pt x="125" y="323"/>
                    <a:pt x="125" y="323"/>
                    <a:pt x="125" y="323"/>
                  </a:cubicBezTo>
                  <a:cubicBezTo>
                    <a:pt x="127" y="326"/>
                    <a:pt x="127" y="326"/>
                    <a:pt x="127" y="326"/>
                  </a:cubicBezTo>
                  <a:cubicBezTo>
                    <a:pt x="129" y="329"/>
                    <a:pt x="129" y="329"/>
                    <a:pt x="129" y="329"/>
                  </a:cubicBezTo>
                  <a:cubicBezTo>
                    <a:pt x="130" y="332"/>
                    <a:pt x="130" y="332"/>
                    <a:pt x="130" y="332"/>
                  </a:cubicBezTo>
                  <a:cubicBezTo>
                    <a:pt x="133" y="333"/>
                    <a:pt x="133" y="333"/>
                    <a:pt x="133" y="333"/>
                  </a:cubicBezTo>
                  <a:cubicBezTo>
                    <a:pt x="136" y="332"/>
                    <a:pt x="136" y="332"/>
                    <a:pt x="136" y="332"/>
                  </a:cubicBezTo>
                  <a:cubicBezTo>
                    <a:pt x="139" y="331"/>
                    <a:pt x="139" y="331"/>
                    <a:pt x="139" y="331"/>
                  </a:cubicBezTo>
                  <a:cubicBezTo>
                    <a:pt x="142" y="333"/>
                    <a:pt x="142" y="333"/>
                    <a:pt x="142" y="333"/>
                  </a:cubicBezTo>
                  <a:cubicBezTo>
                    <a:pt x="145" y="333"/>
                    <a:pt x="145" y="333"/>
                    <a:pt x="145" y="333"/>
                  </a:cubicBezTo>
                  <a:cubicBezTo>
                    <a:pt x="144" y="331"/>
                    <a:pt x="144" y="331"/>
                    <a:pt x="144" y="331"/>
                  </a:cubicBezTo>
                  <a:cubicBezTo>
                    <a:pt x="145" y="331"/>
                    <a:pt x="145" y="331"/>
                    <a:pt x="145" y="331"/>
                  </a:cubicBezTo>
                  <a:cubicBezTo>
                    <a:pt x="148" y="330"/>
                    <a:pt x="148" y="330"/>
                    <a:pt x="148" y="330"/>
                  </a:cubicBezTo>
                  <a:cubicBezTo>
                    <a:pt x="151" y="330"/>
                    <a:pt x="151" y="330"/>
                    <a:pt x="151" y="330"/>
                  </a:cubicBezTo>
                  <a:cubicBezTo>
                    <a:pt x="154" y="330"/>
                    <a:pt x="154" y="330"/>
                    <a:pt x="154" y="330"/>
                  </a:cubicBezTo>
                  <a:cubicBezTo>
                    <a:pt x="157" y="328"/>
                    <a:pt x="157" y="328"/>
                    <a:pt x="157" y="328"/>
                  </a:cubicBezTo>
                  <a:cubicBezTo>
                    <a:pt x="157" y="328"/>
                    <a:pt x="157" y="328"/>
                    <a:pt x="157" y="328"/>
                  </a:cubicBezTo>
                  <a:cubicBezTo>
                    <a:pt x="161" y="328"/>
                    <a:pt x="161" y="328"/>
                    <a:pt x="161" y="328"/>
                  </a:cubicBezTo>
                  <a:cubicBezTo>
                    <a:pt x="161" y="330"/>
                    <a:pt x="161" y="330"/>
                    <a:pt x="161" y="330"/>
                  </a:cubicBezTo>
                  <a:cubicBezTo>
                    <a:pt x="166" y="330"/>
                    <a:pt x="171" y="330"/>
                    <a:pt x="176" y="330"/>
                  </a:cubicBezTo>
                  <a:cubicBezTo>
                    <a:pt x="175" y="328"/>
                    <a:pt x="175" y="328"/>
                    <a:pt x="175" y="328"/>
                  </a:cubicBezTo>
                  <a:cubicBezTo>
                    <a:pt x="175" y="325"/>
                    <a:pt x="175" y="325"/>
                    <a:pt x="175" y="325"/>
                  </a:cubicBezTo>
                  <a:cubicBezTo>
                    <a:pt x="176" y="322"/>
                    <a:pt x="176" y="322"/>
                    <a:pt x="176" y="322"/>
                  </a:cubicBezTo>
                  <a:cubicBezTo>
                    <a:pt x="176" y="320"/>
                    <a:pt x="176" y="320"/>
                    <a:pt x="176" y="320"/>
                  </a:cubicBezTo>
                  <a:cubicBezTo>
                    <a:pt x="178" y="319"/>
                    <a:pt x="178" y="319"/>
                    <a:pt x="178" y="319"/>
                  </a:cubicBezTo>
                  <a:cubicBezTo>
                    <a:pt x="179" y="316"/>
                    <a:pt x="179" y="316"/>
                    <a:pt x="179" y="316"/>
                  </a:cubicBezTo>
                  <a:cubicBezTo>
                    <a:pt x="178" y="313"/>
                    <a:pt x="178" y="313"/>
                    <a:pt x="178" y="313"/>
                  </a:cubicBezTo>
                  <a:cubicBezTo>
                    <a:pt x="179" y="310"/>
                    <a:pt x="179" y="310"/>
                    <a:pt x="179" y="310"/>
                  </a:cubicBezTo>
                  <a:cubicBezTo>
                    <a:pt x="180" y="307"/>
                    <a:pt x="180" y="307"/>
                    <a:pt x="180" y="307"/>
                  </a:cubicBezTo>
                  <a:cubicBezTo>
                    <a:pt x="180" y="305"/>
                    <a:pt x="180" y="305"/>
                    <a:pt x="180" y="305"/>
                  </a:cubicBezTo>
                  <a:cubicBezTo>
                    <a:pt x="183" y="305"/>
                    <a:pt x="187" y="305"/>
                    <a:pt x="191" y="305"/>
                  </a:cubicBezTo>
                  <a:cubicBezTo>
                    <a:pt x="197" y="305"/>
                    <a:pt x="197" y="305"/>
                    <a:pt x="197" y="305"/>
                  </a:cubicBezTo>
                  <a:cubicBezTo>
                    <a:pt x="200" y="303"/>
                    <a:pt x="200" y="303"/>
                    <a:pt x="200" y="303"/>
                  </a:cubicBezTo>
                  <a:cubicBezTo>
                    <a:pt x="206" y="303"/>
                    <a:pt x="206" y="303"/>
                    <a:pt x="206" y="303"/>
                  </a:cubicBezTo>
                  <a:cubicBezTo>
                    <a:pt x="206" y="304"/>
                    <a:pt x="206" y="304"/>
                    <a:pt x="206" y="304"/>
                  </a:cubicBezTo>
                  <a:cubicBezTo>
                    <a:pt x="205" y="307"/>
                    <a:pt x="205" y="307"/>
                    <a:pt x="205" y="307"/>
                  </a:cubicBezTo>
                  <a:cubicBezTo>
                    <a:pt x="204" y="309"/>
                    <a:pt x="204" y="309"/>
                    <a:pt x="204" y="309"/>
                  </a:cubicBezTo>
                  <a:cubicBezTo>
                    <a:pt x="204" y="312"/>
                    <a:pt x="204" y="312"/>
                    <a:pt x="204" y="312"/>
                  </a:cubicBezTo>
                  <a:cubicBezTo>
                    <a:pt x="214" y="312"/>
                    <a:pt x="224" y="312"/>
                    <a:pt x="235" y="312"/>
                  </a:cubicBezTo>
                  <a:cubicBezTo>
                    <a:pt x="240" y="324"/>
                    <a:pt x="228" y="322"/>
                    <a:pt x="237" y="338"/>
                  </a:cubicBezTo>
                  <a:cubicBezTo>
                    <a:pt x="237" y="339"/>
                    <a:pt x="237" y="339"/>
                    <a:pt x="237" y="339"/>
                  </a:cubicBezTo>
                  <a:cubicBezTo>
                    <a:pt x="238" y="342"/>
                    <a:pt x="238" y="342"/>
                    <a:pt x="238" y="342"/>
                  </a:cubicBezTo>
                  <a:cubicBezTo>
                    <a:pt x="238" y="345"/>
                    <a:pt x="238" y="345"/>
                    <a:pt x="238" y="345"/>
                  </a:cubicBezTo>
                  <a:cubicBezTo>
                    <a:pt x="237" y="347"/>
                    <a:pt x="237" y="347"/>
                    <a:pt x="237" y="347"/>
                  </a:cubicBezTo>
                  <a:cubicBezTo>
                    <a:pt x="236" y="351"/>
                    <a:pt x="236" y="351"/>
                    <a:pt x="236" y="351"/>
                  </a:cubicBezTo>
                  <a:cubicBezTo>
                    <a:pt x="236" y="354"/>
                    <a:pt x="236" y="354"/>
                    <a:pt x="236" y="354"/>
                  </a:cubicBezTo>
                  <a:cubicBezTo>
                    <a:pt x="236" y="354"/>
                    <a:pt x="236" y="354"/>
                    <a:pt x="236" y="354"/>
                  </a:cubicBezTo>
                  <a:cubicBezTo>
                    <a:pt x="236" y="358"/>
                    <a:pt x="236" y="358"/>
                    <a:pt x="236" y="358"/>
                  </a:cubicBezTo>
                  <a:cubicBezTo>
                    <a:pt x="235" y="361"/>
                    <a:pt x="235" y="361"/>
                    <a:pt x="235" y="361"/>
                  </a:cubicBezTo>
                  <a:cubicBezTo>
                    <a:pt x="234" y="364"/>
                    <a:pt x="234" y="364"/>
                    <a:pt x="234" y="364"/>
                  </a:cubicBezTo>
                  <a:cubicBezTo>
                    <a:pt x="235" y="367"/>
                    <a:pt x="235" y="367"/>
                    <a:pt x="235" y="367"/>
                  </a:cubicBezTo>
                  <a:cubicBezTo>
                    <a:pt x="236" y="370"/>
                    <a:pt x="236" y="370"/>
                    <a:pt x="236" y="370"/>
                  </a:cubicBezTo>
                  <a:cubicBezTo>
                    <a:pt x="239" y="373"/>
                    <a:pt x="239" y="373"/>
                    <a:pt x="239" y="373"/>
                  </a:cubicBezTo>
                  <a:cubicBezTo>
                    <a:pt x="242" y="376"/>
                    <a:pt x="242" y="376"/>
                    <a:pt x="242" y="376"/>
                  </a:cubicBezTo>
                  <a:cubicBezTo>
                    <a:pt x="244" y="379"/>
                    <a:pt x="244" y="379"/>
                    <a:pt x="244" y="379"/>
                  </a:cubicBezTo>
                  <a:cubicBezTo>
                    <a:pt x="244" y="379"/>
                    <a:pt x="244" y="379"/>
                    <a:pt x="244" y="379"/>
                  </a:cubicBezTo>
                  <a:cubicBezTo>
                    <a:pt x="244" y="382"/>
                    <a:pt x="244" y="382"/>
                    <a:pt x="244" y="382"/>
                  </a:cubicBezTo>
                  <a:cubicBezTo>
                    <a:pt x="245" y="385"/>
                    <a:pt x="245" y="385"/>
                    <a:pt x="245" y="385"/>
                  </a:cubicBezTo>
                  <a:cubicBezTo>
                    <a:pt x="247" y="388"/>
                    <a:pt x="247" y="388"/>
                    <a:pt x="247" y="388"/>
                  </a:cubicBezTo>
                  <a:cubicBezTo>
                    <a:pt x="245" y="391"/>
                    <a:pt x="245" y="391"/>
                    <a:pt x="245" y="391"/>
                  </a:cubicBezTo>
                  <a:cubicBezTo>
                    <a:pt x="247" y="394"/>
                    <a:pt x="247" y="394"/>
                    <a:pt x="247" y="394"/>
                  </a:cubicBezTo>
                  <a:cubicBezTo>
                    <a:pt x="247" y="396"/>
                    <a:pt x="247" y="396"/>
                    <a:pt x="247" y="396"/>
                  </a:cubicBezTo>
                  <a:cubicBezTo>
                    <a:pt x="247" y="396"/>
                    <a:pt x="247" y="396"/>
                    <a:pt x="247" y="396"/>
                  </a:cubicBezTo>
                  <a:cubicBezTo>
                    <a:pt x="246" y="398"/>
                    <a:pt x="246" y="398"/>
                    <a:pt x="246" y="398"/>
                  </a:cubicBezTo>
                  <a:cubicBezTo>
                    <a:pt x="243" y="400"/>
                    <a:pt x="243" y="400"/>
                    <a:pt x="243" y="400"/>
                  </a:cubicBezTo>
                  <a:cubicBezTo>
                    <a:pt x="244" y="403"/>
                    <a:pt x="244" y="403"/>
                    <a:pt x="244" y="403"/>
                  </a:cubicBezTo>
                  <a:cubicBezTo>
                    <a:pt x="245" y="406"/>
                    <a:pt x="245" y="406"/>
                    <a:pt x="245" y="406"/>
                  </a:cubicBezTo>
                  <a:cubicBezTo>
                    <a:pt x="245" y="409"/>
                    <a:pt x="245" y="409"/>
                    <a:pt x="245" y="409"/>
                  </a:cubicBezTo>
                  <a:cubicBezTo>
                    <a:pt x="248" y="408"/>
                    <a:pt x="248" y="408"/>
                    <a:pt x="248" y="408"/>
                  </a:cubicBezTo>
                  <a:cubicBezTo>
                    <a:pt x="251" y="407"/>
                    <a:pt x="251" y="407"/>
                    <a:pt x="251" y="407"/>
                  </a:cubicBezTo>
                  <a:cubicBezTo>
                    <a:pt x="253" y="404"/>
                    <a:pt x="253" y="404"/>
                    <a:pt x="253" y="404"/>
                  </a:cubicBezTo>
                  <a:cubicBezTo>
                    <a:pt x="256" y="405"/>
                    <a:pt x="256" y="405"/>
                    <a:pt x="256" y="405"/>
                  </a:cubicBezTo>
                  <a:cubicBezTo>
                    <a:pt x="259" y="405"/>
                    <a:pt x="259" y="405"/>
                    <a:pt x="259" y="405"/>
                  </a:cubicBezTo>
                  <a:cubicBezTo>
                    <a:pt x="264" y="406"/>
                    <a:pt x="264" y="406"/>
                    <a:pt x="264" y="406"/>
                  </a:cubicBezTo>
                  <a:cubicBezTo>
                    <a:pt x="268" y="405"/>
                    <a:pt x="268" y="405"/>
                    <a:pt x="268" y="405"/>
                  </a:cubicBezTo>
                  <a:cubicBezTo>
                    <a:pt x="270" y="404"/>
                    <a:pt x="270" y="404"/>
                    <a:pt x="270" y="404"/>
                  </a:cubicBezTo>
                  <a:cubicBezTo>
                    <a:pt x="273" y="402"/>
                    <a:pt x="273" y="402"/>
                    <a:pt x="273" y="402"/>
                  </a:cubicBezTo>
                  <a:cubicBezTo>
                    <a:pt x="276" y="402"/>
                    <a:pt x="276" y="402"/>
                    <a:pt x="276" y="402"/>
                  </a:cubicBezTo>
                  <a:cubicBezTo>
                    <a:pt x="279" y="403"/>
                    <a:pt x="279" y="403"/>
                    <a:pt x="279" y="403"/>
                  </a:cubicBezTo>
                  <a:cubicBezTo>
                    <a:pt x="282" y="403"/>
                    <a:pt x="282" y="403"/>
                    <a:pt x="282" y="403"/>
                  </a:cubicBezTo>
                  <a:cubicBezTo>
                    <a:pt x="285" y="403"/>
                    <a:pt x="285" y="403"/>
                    <a:pt x="285" y="403"/>
                  </a:cubicBezTo>
                  <a:cubicBezTo>
                    <a:pt x="287" y="400"/>
                    <a:pt x="287" y="400"/>
                    <a:pt x="287" y="400"/>
                  </a:cubicBezTo>
                  <a:cubicBezTo>
                    <a:pt x="288" y="400"/>
                    <a:pt x="288" y="400"/>
                    <a:pt x="288" y="400"/>
                  </a:cubicBezTo>
                  <a:cubicBezTo>
                    <a:pt x="291" y="401"/>
                    <a:pt x="291" y="401"/>
                    <a:pt x="291" y="401"/>
                  </a:cubicBezTo>
                  <a:cubicBezTo>
                    <a:pt x="292" y="404"/>
                    <a:pt x="292" y="404"/>
                    <a:pt x="292" y="404"/>
                  </a:cubicBezTo>
                  <a:cubicBezTo>
                    <a:pt x="295" y="405"/>
                    <a:pt x="295" y="405"/>
                    <a:pt x="295" y="405"/>
                  </a:cubicBezTo>
                  <a:cubicBezTo>
                    <a:pt x="297" y="407"/>
                    <a:pt x="297" y="407"/>
                    <a:pt x="297" y="407"/>
                  </a:cubicBezTo>
                  <a:cubicBezTo>
                    <a:pt x="298" y="410"/>
                    <a:pt x="298" y="410"/>
                    <a:pt x="298" y="410"/>
                  </a:cubicBezTo>
                  <a:cubicBezTo>
                    <a:pt x="297" y="413"/>
                    <a:pt x="297" y="413"/>
                    <a:pt x="297" y="413"/>
                  </a:cubicBezTo>
                  <a:cubicBezTo>
                    <a:pt x="300" y="415"/>
                    <a:pt x="300" y="415"/>
                    <a:pt x="300" y="415"/>
                  </a:cubicBezTo>
                  <a:cubicBezTo>
                    <a:pt x="303" y="413"/>
                    <a:pt x="303" y="413"/>
                    <a:pt x="303" y="413"/>
                  </a:cubicBezTo>
                  <a:cubicBezTo>
                    <a:pt x="306" y="411"/>
                    <a:pt x="306" y="411"/>
                    <a:pt x="306" y="411"/>
                  </a:cubicBezTo>
                  <a:cubicBezTo>
                    <a:pt x="309" y="410"/>
                    <a:pt x="309" y="410"/>
                    <a:pt x="309" y="410"/>
                  </a:cubicBezTo>
                  <a:cubicBezTo>
                    <a:pt x="312" y="410"/>
                    <a:pt x="312" y="410"/>
                    <a:pt x="312" y="410"/>
                  </a:cubicBezTo>
                  <a:cubicBezTo>
                    <a:pt x="314" y="410"/>
                    <a:pt x="314" y="410"/>
                    <a:pt x="314" y="410"/>
                  </a:cubicBezTo>
                  <a:cubicBezTo>
                    <a:pt x="317" y="409"/>
                    <a:pt x="317" y="409"/>
                    <a:pt x="317" y="409"/>
                  </a:cubicBezTo>
                  <a:cubicBezTo>
                    <a:pt x="320" y="410"/>
                    <a:pt x="320" y="410"/>
                    <a:pt x="320" y="410"/>
                  </a:cubicBezTo>
                  <a:cubicBezTo>
                    <a:pt x="319" y="413"/>
                    <a:pt x="319" y="413"/>
                    <a:pt x="319" y="413"/>
                  </a:cubicBezTo>
                  <a:cubicBezTo>
                    <a:pt x="319" y="416"/>
                    <a:pt x="319" y="416"/>
                    <a:pt x="319" y="416"/>
                  </a:cubicBezTo>
                  <a:cubicBezTo>
                    <a:pt x="321" y="419"/>
                    <a:pt x="321" y="419"/>
                    <a:pt x="321" y="419"/>
                  </a:cubicBezTo>
                  <a:cubicBezTo>
                    <a:pt x="323" y="422"/>
                    <a:pt x="323" y="422"/>
                    <a:pt x="323" y="422"/>
                  </a:cubicBezTo>
                  <a:cubicBezTo>
                    <a:pt x="327" y="421"/>
                    <a:pt x="327" y="421"/>
                    <a:pt x="327" y="421"/>
                  </a:cubicBezTo>
                  <a:cubicBezTo>
                    <a:pt x="330" y="423"/>
                    <a:pt x="330" y="423"/>
                    <a:pt x="330" y="423"/>
                  </a:cubicBezTo>
                  <a:cubicBezTo>
                    <a:pt x="332" y="423"/>
                    <a:pt x="332" y="423"/>
                    <a:pt x="332" y="423"/>
                  </a:cubicBezTo>
                  <a:cubicBezTo>
                    <a:pt x="335" y="425"/>
                    <a:pt x="335" y="425"/>
                    <a:pt x="335" y="425"/>
                  </a:cubicBezTo>
                  <a:cubicBezTo>
                    <a:pt x="341" y="426"/>
                    <a:pt x="341" y="426"/>
                    <a:pt x="341" y="426"/>
                  </a:cubicBezTo>
                  <a:cubicBezTo>
                    <a:pt x="344" y="426"/>
                    <a:pt x="344" y="426"/>
                    <a:pt x="344" y="426"/>
                  </a:cubicBezTo>
                  <a:cubicBezTo>
                    <a:pt x="347" y="426"/>
                    <a:pt x="347" y="426"/>
                    <a:pt x="347" y="426"/>
                  </a:cubicBezTo>
                  <a:cubicBezTo>
                    <a:pt x="349" y="427"/>
                    <a:pt x="349" y="427"/>
                    <a:pt x="349" y="427"/>
                  </a:cubicBezTo>
                  <a:cubicBezTo>
                    <a:pt x="352" y="427"/>
                    <a:pt x="352" y="427"/>
                    <a:pt x="352" y="427"/>
                  </a:cubicBezTo>
                  <a:cubicBezTo>
                    <a:pt x="355" y="427"/>
                    <a:pt x="355" y="427"/>
                    <a:pt x="355" y="427"/>
                  </a:cubicBezTo>
                  <a:cubicBezTo>
                    <a:pt x="358" y="426"/>
                    <a:pt x="358" y="426"/>
                    <a:pt x="358" y="426"/>
                  </a:cubicBezTo>
                  <a:cubicBezTo>
                    <a:pt x="360" y="424"/>
                    <a:pt x="360" y="424"/>
                    <a:pt x="360" y="424"/>
                  </a:cubicBezTo>
                  <a:cubicBezTo>
                    <a:pt x="361" y="421"/>
                    <a:pt x="361" y="421"/>
                    <a:pt x="361" y="421"/>
                  </a:cubicBezTo>
                  <a:cubicBezTo>
                    <a:pt x="362" y="418"/>
                    <a:pt x="362" y="418"/>
                    <a:pt x="362" y="418"/>
                  </a:cubicBezTo>
                  <a:cubicBezTo>
                    <a:pt x="365" y="417"/>
                    <a:pt x="365" y="417"/>
                    <a:pt x="365" y="417"/>
                  </a:cubicBezTo>
                  <a:cubicBezTo>
                    <a:pt x="366" y="419"/>
                    <a:pt x="366" y="419"/>
                    <a:pt x="366" y="419"/>
                  </a:cubicBezTo>
                  <a:cubicBezTo>
                    <a:pt x="366" y="423"/>
                    <a:pt x="366" y="423"/>
                    <a:pt x="366" y="423"/>
                  </a:cubicBezTo>
                  <a:cubicBezTo>
                    <a:pt x="369" y="425"/>
                    <a:pt x="369" y="425"/>
                    <a:pt x="369" y="425"/>
                  </a:cubicBezTo>
                  <a:cubicBezTo>
                    <a:pt x="372" y="428"/>
                    <a:pt x="372" y="428"/>
                    <a:pt x="372" y="428"/>
                  </a:cubicBezTo>
                  <a:cubicBezTo>
                    <a:pt x="372" y="430"/>
                    <a:pt x="372" y="430"/>
                    <a:pt x="372" y="430"/>
                  </a:cubicBezTo>
                  <a:cubicBezTo>
                    <a:pt x="374" y="433"/>
                    <a:pt x="374" y="433"/>
                    <a:pt x="374" y="433"/>
                  </a:cubicBezTo>
                  <a:cubicBezTo>
                    <a:pt x="376" y="435"/>
                    <a:pt x="376" y="435"/>
                    <a:pt x="376" y="435"/>
                  </a:cubicBezTo>
                  <a:cubicBezTo>
                    <a:pt x="379" y="435"/>
                    <a:pt x="379" y="435"/>
                    <a:pt x="379" y="435"/>
                  </a:cubicBezTo>
                  <a:cubicBezTo>
                    <a:pt x="380" y="434"/>
                    <a:pt x="380" y="434"/>
                    <a:pt x="380" y="434"/>
                  </a:cubicBezTo>
                  <a:cubicBezTo>
                    <a:pt x="384" y="437"/>
                    <a:pt x="384" y="437"/>
                    <a:pt x="384" y="437"/>
                  </a:cubicBezTo>
                  <a:cubicBezTo>
                    <a:pt x="387" y="437"/>
                    <a:pt x="387" y="437"/>
                    <a:pt x="387" y="437"/>
                  </a:cubicBezTo>
                  <a:cubicBezTo>
                    <a:pt x="389" y="438"/>
                    <a:pt x="389" y="438"/>
                    <a:pt x="389" y="438"/>
                  </a:cubicBezTo>
                  <a:cubicBezTo>
                    <a:pt x="392" y="438"/>
                    <a:pt x="392" y="438"/>
                    <a:pt x="392" y="438"/>
                  </a:cubicBezTo>
                  <a:cubicBezTo>
                    <a:pt x="395" y="441"/>
                    <a:pt x="395" y="441"/>
                    <a:pt x="395" y="441"/>
                  </a:cubicBezTo>
                  <a:cubicBezTo>
                    <a:pt x="396" y="443"/>
                    <a:pt x="396" y="443"/>
                    <a:pt x="396" y="443"/>
                  </a:cubicBezTo>
                  <a:cubicBezTo>
                    <a:pt x="396" y="447"/>
                    <a:pt x="396" y="447"/>
                    <a:pt x="396" y="447"/>
                  </a:cubicBezTo>
                  <a:cubicBezTo>
                    <a:pt x="399" y="449"/>
                    <a:pt x="399" y="449"/>
                    <a:pt x="399" y="449"/>
                  </a:cubicBezTo>
                  <a:cubicBezTo>
                    <a:pt x="401" y="449"/>
                    <a:pt x="401" y="449"/>
                    <a:pt x="401" y="449"/>
                  </a:cubicBezTo>
                  <a:cubicBezTo>
                    <a:pt x="403" y="452"/>
                    <a:pt x="403" y="452"/>
                    <a:pt x="403" y="452"/>
                  </a:cubicBezTo>
                  <a:cubicBezTo>
                    <a:pt x="403" y="453"/>
                    <a:pt x="403" y="453"/>
                    <a:pt x="403" y="453"/>
                  </a:cubicBezTo>
                  <a:cubicBezTo>
                    <a:pt x="405" y="456"/>
                    <a:pt x="405" y="456"/>
                    <a:pt x="405" y="456"/>
                  </a:cubicBezTo>
                  <a:cubicBezTo>
                    <a:pt x="407" y="465"/>
                    <a:pt x="415" y="462"/>
                    <a:pt x="420" y="458"/>
                  </a:cubicBezTo>
                  <a:cubicBezTo>
                    <a:pt x="423" y="460"/>
                    <a:pt x="423" y="460"/>
                    <a:pt x="423" y="460"/>
                  </a:cubicBezTo>
                  <a:cubicBezTo>
                    <a:pt x="424" y="463"/>
                    <a:pt x="424" y="463"/>
                    <a:pt x="424" y="463"/>
                  </a:cubicBezTo>
                  <a:cubicBezTo>
                    <a:pt x="427" y="463"/>
                    <a:pt x="427" y="463"/>
                    <a:pt x="427" y="463"/>
                  </a:cubicBezTo>
                  <a:cubicBezTo>
                    <a:pt x="427" y="453"/>
                    <a:pt x="428" y="442"/>
                    <a:pt x="428" y="432"/>
                  </a:cubicBezTo>
                  <a:cubicBezTo>
                    <a:pt x="427" y="432"/>
                    <a:pt x="427" y="432"/>
                    <a:pt x="427" y="432"/>
                  </a:cubicBezTo>
                  <a:cubicBezTo>
                    <a:pt x="424" y="433"/>
                    <a:pt x="424" y="433"/>
                    <a:pt x="424" y="433"/>
                  </a:cubicBezTo>
                  <a:cubicBezTo>
                    <a:pt x="424" y="433"/>
                    <a:pt x="424" y="433"/>
                    <a:pt x="424" y="433"/>
                  </a:cubicBezTo>
                  <a:cubicBezTo>
                    <a:pt x="421" y="433"/>
                    <a:pt x="421" y="433"/>
                    <a:pt x="421" y="433"/>
                  </a:cubicBezTo>
                  <a:cubicBezTo>
                    <a:pt x="419" y="436"/>
                    <a:pt x="419" y="436"/>
                    <a:pt x="419" y="436"/>
                  </a:cubicBezTo>
                  <a:cubicBezTo>
                    <a:pt x="420" y="439"/>
                    <a:pt x="420" y="439"/>
                    <a:pt x="420" y="439"/>
                  </a:cubicBezTo>
                  <a:cubicBezTo>
                    <a:pt x="417" y="438"/>
                    <a:pt x="417" y="438"/>
                    <a:pt x="417" y="438"/>
                  </a:cubicBezTo>
                  <a:cubicBezTo>
                    <a:pt x="414" y="436"/>
                    <a:pt x="414" y="436"/>
                    <a:pt x="414" y="436"/>
                  </a:cubicBezTo>
                  <a:cubicBezTo>
                    <a:pt x="412" y="437"/>
                    <a:pt x="412" y="437"/>
                    <a:pt x="412" y="437"/>
                  </a:cubicBezTo>
                  <a:cubicBezTo>
                    <a:pt x="409" y="436"/>
                    <a:pt x="409" y="436"/>
                    <a:pt x="409" y="436"/>
                  </a:cubicBezTo>
                  <a:cubicBezTo>
                    <a:pt x="407" y="433"/>
                    <a:pt x="407" y="433"/>
                    <a:pt x="407" y="433"/>
                  </a:cubicBezTo>
                  <a:cubicBezTo>
                    <a:pt x="404" y="430"/>
                    <a:pt x="404" y="430"/>
                    <a:pt x="404" y="430"/>
                  </a:cubicBezTo>
                  <a:cubicBezTo>
                    <a:pt x="402" y="427"/>
                    <a:pt x="402" y="427"/>
                    <a:pt x="402" y="427"/>
                  </a:cubicBezTo>
                  <a:cubicBezTo>
                    <a:pt x="402" y="427"/>
                    <a:pt x="402" y="427"/>
                    <a:pt x="402" y="427"/>
                  </a:cubicBezTo>
                  <a:cubicBezTo>
                    <a:pt x="399" y="426"/>
                    <a:pt x="399" y="426"/>
                    <a:pt x="399" y="426"/>
                  </a:cubicBezTo>
                  <a:cubicBezTo>
                    <a:pt x="396" y="424"/>
                    <a:pt x="396" y="424"/>
                    <a:pt x="396" y="424"/>
                  </a:cubicBezTo>
                  <a:cubicBezTo>
                    <a:pt x="395" y="421"/>
                    <a:pt x="395" y="421"/>
                    <a:pt x="395" y="421"/>
                  </a:cubicBezTo>
                  <a:cubicBezTo>
                    <a:pt x="394" y="418"/>
                    <a:pt x="394" y="418"/>
                    <a:pt x="394" y="418"/>
                  </a:cubicBezTo>
                  <a:cubicBezTo>
                    <a:pt x="391" y="415"/>
                    <a:pt x="391" y="415"/>
                    <a:pt x="391" y="415"/>
                  </a:cubicBezTo>
                  <a:cubicBezTo>
                    <a:pt x="391" y="412"/>
                    <a:pt x="391" y="412"/>
                    <a:pt x="391" y="412"/>
                  </a:cubicBezTo>
                  <a:cubicBezTo>
                    <a:pt x="395" y="409"/>
                    <a:pt x="395" y="409"/>
                    <a:pt x="395" y="409"/>
                  </a:cubicBezTo>
                  <a:cubicBezTo>
                    <a:pt x="397" y="405"/>
                    <a:pt x="397" y="405"/>
                    <a:pt x="397" y="405"/>
                  </a:cubicBezTo>
                  <a:cubicBezTo>
                    <a:pt x="397" y="402"/>
                    <a:pt x="397" y="402"/>
                    <a:pt x="397" y="402"/>
                  </a:cubicBezTo>
                  <a:cubicBezTo>
                    <a:pt x="397" y="398"/>
                    <a:pt x="397" y="398"/>
                    <a:pt x="397" y="398"/>
                  </a:cubicBezTo>
                  <a:cubicBezTo>
                    <a:pt x="400" y="394"/>
                    <a:pt x="400" y="394"/>
                    <a:pt x="400" y="394"/>
                  </a:cubicBezTo>
                  <a:cubicBezTo>
                    <a:pt x="401" y="393"/>
                    <a:pt x="401" y="393"/>
                    <a:pt x="401" y="393"/>
                  </a:cubicBezTo>
                  <a:cubicBezTo>
                    <a:pt x="401" y="390"/>
                    <a:pt x="401" y="390"/>
                    <a:pt x="401" y="390"/>
                  </a:cubicBezTo>
                  <a:cubicBezTo>
                    <a:pt x="400" y="387"/>
                    <a:pt x="400" y="387"/>
                    <a:pt x="400" y="387"/>
                  </a:cubicBezTo>
                  <a:cubicBezTo>
                    <a:pt x="399" y="384"/>
                    <a:pt x="399" y="384"/>
                    <a:pt x="399" y="384"/>
                  </a:cubicBezTo>
                  <a:cubicBezTo>
                    <a:pt x="401" y="381"/>
                    <a:pt x="401" y="381"/>
                    <a:pt x="401" y="381"/>
                  </a:cubicBezTo>
                  <a:cubicBezTo>
                    <a:pt x="401" y="379"/>
                    <a:pt x="401" y="379"/>
                    <a:pt x="401" y="379"/>
                  </a:cubicBezTo>
                  <a:cubicBezTo>
                    <a:pt x="401" y="376"/>
                    <a:pt x="401" y="376"/>
                    <a:pt x="401" y="376"/>
                  </a:cubicBezTo>
                  <a:cubicBezTo>
                    <a:pt x="402" y="373"/>
                    <a:pt x="402" y="373"/>
                    <a:pt x="402" y="373"/>
                  </a:cubicBezTo>
                  <a:cubicBezTo>
                    <a:pt x="401" y="370"/>
                    <a:pt x="401" y="370"/>
                    <a:pt x="401" y="370"/>
                  </a:cubicBezTo>
                  <a:cubicBezTo>
                    <a:pt x="399" y="367"/>
                    <a:pt x="399" y="367"/>
                    <a:pt x="399" y="367"/>
                  </a:cubicBezTo>
                  <a:cubicBezTo>
                    <a:pt x="398" y="364"/>
                    <a:pt x="398" y="364"/>
                    <a:pt x="398" y="364"/>
                  </a:cubicBezTo>
                  <a:cubicBezTo>
                    <a:pt x="398" y="363"/>
                    <a:pt x="398" y="363"/>
                    <a:pt x="398" y="363"/>
                  </a:cubicBezTo>
                  <a:cubicBezTo>
                    <a:pt x="398" y="362"/>
                    <a:pt x="398" y="362"/>
                    <a:pt x="398" y="362"/>
                  </a:cubicBezTo>
                  <a:cubicBezTo>
                    <a:pt x="395" y="360"/>
                    <a:pt x="395" y="360"/>
                    <a:pt x="395" y="360"/>
                  </a:cubicBezTo>
                  <a:cubicBezTo>
                    <a:pt x="398" y="358"/>
                    <a:pt x="398" y="358"/>
                    <a:pt x="398" y="358"/>
                  </a:cubicBezTo>
                  <a:cubicBezTo>
                    <a:pt x="401" y="356"/>
                    <a:pt x="401" y="356"/>
                    <a:pt x="401" y="356"/>
                  </a:cubicBezTo>
                  <a:cubicBezTo>
                    <a:pt x="404" y="353"/>
                    <a:pt x="404" y="353"/>
                    <a:pt x="404" y="353"/>
                  </a:cubicBezTo>
                  <a:cubicBezTo>
                    <a:pt x="407" y="350"/>
                    <a:pt x="407" y="350"/>
                    <a:pt x="407" y="350"/>
                  </a:cubicBezTo>
                  <a:cubicBezTo>
                    <a:pt x="409" y="347"/>
                    <a:pt x="409" y="347"/>
                    <a:pt x="409" y="347"/>
                  </a:cubicBezTo>
                  <a:cubicBezTo>
                    <a:pt x="409" y="344"/>
                    <a:pt x="409" y="344"/>
                    <a:pt x="409" y="344"/>
                  </a:cubicBezTo>
                  <a:cubicBezTo>
                    <a:pt x="408" y="341"/>
                    <a:pt x="408" y="341"/>
                    <a:pt x="408" y="341"/>
                  </a:cubicBezTo>
                  <a:cubicBezTo>
                    <a:pt x="423" y="339"/>
                    <a:pt x="439" y="336"/>
                    <a:pt x="454" y="334"/>
                  </a:cubicBezTo>
                  <a:lnTo>
                    <a:pt x="454" y="333"/>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15" name="Freeform 11">
              <a:extLst>
                <a:ext uri="{FF2B5EF4-FFF2-40B4-BE49-F238E27FC236}">
                  <a16:creationId xmlns:a16="http://schemas.microsoft.com/office/drawing/2014/main" id="{2E45F1D9-F464-4769-A796-9E060C53C53D}"/>
                </a:ext>
              </a:extLst>
            </p:cNvPr>
            <p:cNvSpPr>
              <a:spLocks noChangeAspect="1"/>
            </p:cNvSpPr>
            <p:nvPr/>
          </p:nvSpPr>
          <p:spPr bwMode="gray">
            <a:xfrm>
              <a:off x="6202166" y="3967449"/>
              <a:ext cx="112211" cy="100838"/>
            </a:xfrm>
            <a:custGeom>
              <a:avLst/>
              <a:gdLst>
                <a:gd name="T0" fmla="*/ 52 w 71"/>
                <a:gd name="T1" fmla="*/ 1 h 62"/>
                <a:gd name="T2" fmla="*/ 48 w 71"/>
                <a:gd name="T3" fmla="*/ 7 h 62"/>
                <a:gd name="T4" fmla="*/ 41 w 71"/>
                <a:gd name="T5" fmla="*/ 13 h 62"/>
                <a:gd name="T6" fmla="*/ 36 w 71"/>
                <a:gd name="T7" fmla="*/ 13 h 62"/>
                <a:gd name="T8" fmla="*/ 30 w 71"/>
                <a:gd name="T9" fmla="*/ 10 h 62"/>
                <a:gd name="T10" fmla="*/ 26 w 71"/>
                <a:gd name="T11" fmla="*/ 11 h 62"/>
                <a:gd name="T12" fmla="*/ 20 w 71"/>
                <a:gd name="T13" fmla="*/ 16 h 62"/>
                <a:gd name="T14" fmla="*/ 14 w 71"/>
                <a:gd name="T15" fmla="*/ 20 h 62"/>
                <a:gd name="T16" fmla="*/ 8 w 71"/>
                <a:gd name="T17" fmla="*/ 27 h 62"/>
                <a:gd name="T18" fmla="*/ 10 w 71"/>
                <a:gd name="T19" fmla="*/ 33 h 62"/>
                <a:gd name="T20" fmla="*/ 8 w 71"/>
                <a:gd name="T21" fmla="*/ 42 h 62"/>
                <a:gd name="T22" fmla="*/ 0 w 71"/>
                <a:gd name="T23" fmla="*/ 48 h 62"/>
                <a:gd name="T24" fmla="*/ 1 w 71"/>
                <a:gd name="T25" fmla="*/ 57 h 62"/>
                <a:gd name="T26" fmla="*/ 5 w 71"/>
                <a:gd name="T27" fmla="*/ 61 h 62"/>
                <a:gd name="T28" fmla="*/ 7 w 71"/>
                <a:gd name="T29" fmla="*/ 57 h 62"/>
                <a:gd name="T30" fmla="*/ 14 w 71"/>
                <a:gd name="T31" fmla="*/ 57 h 62"/>
                <a:gd name="T32" fmla="*/ 17 w 71"/>
                <a:gd name="T33" fmla="*/ 62 h 62"/>
                <a:gd name="T34" fmla="*/ 24 w 71"/>
                <a:gd name="T35" fmla="*/ 62 h 62"/>
                <a:gd name="T36" fmla="*/ 29 w 71"/>
                <a:gd name="T37" fmla="*/ 62 h 62"/>
                <a:gd name="T38" fmla="*/ 36 w 71"/>
                <a:gd name="T39" fmla="*/ 58 h 62"/>
                <a:gd name="T40" fmla="*/ 38 w 71"/>
                <a:gd name="T41" fmla="*/ 52 h 62"/>
                <a:gd name="T42" fmla="*/ 38 w 71"/>
                <a:gd name="T43" fmla="*/ 45 h 62"/>
                <a:gd name="T44" fmla="*/ 41 w 71"/>
                <a:gd name="T45" fmla="*/ 46 h 62"/>
                <a:gd name="T46" fmla="*/ 45 w 71"/>
                <a:gd name="T47" fmla="*/ 49 h 62"/>
                <a:gd name="T48" fmla="*/ 49 w 71"/>
                <a:gd name="T49" fmla="*/ 46 h 62"/>
                <a:gd name="T50" fmla="*/ 57 w 71"/>
                <a:gd name="T51" fmla="*/ 46 h 62"/>
                <a:gd name="T52" fmla="*/ 65 w 71"/>
                <a:gd name="T53" fmla="*/ 46 h 62"/>
                <a:gd name="T54" fmla="*/ 70 w 71"/>
                <a:gd name="T55" fmla="*/ 42 h 62"/>
                <a:gd name="T56" fmla="*/ 71 w 71"/>
                <a:gd name="T57" fmla="*/ 35 h 62"/>
                <a:gd name="T58" fmla="*/ 70 w 71"/>
                <a:gd name="T59" fmla="*/ 30 h 62"/>
                <a:gd name="T60" fmla="*/ 70 w 71"/>
                <a:gd name="T61" fmla="*/ 19 h 62"/>
                <a:gd name="T62" fmla="*/ 63 w 71"/>
                <a:gd name="T63" fmla="*/ 10 h 62"/>
                <a:gd name="T64" fmla="*/ 57 w 71"/>
                <a:gd name="T65" fmla="*/ 3 h 62"/>
                <a:gd name="T66" fmla="*/ 55 w 71"/>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
                <a:gd name="T103" fmla="*/ 0 h 62"/>
                <a:gd name="T104" fmla="*/ 71 w 71"/>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 h="62">
                  <a:moveTo>
                    <a:pt x="54" y="0"/>
                  </a:moveTo>
                  <a:lnTo>
                    <a:pt x="52" y="1"/>
                  </a:lnTo>
                  <a:lnTo>
                    <a:pt x="51" y="3"/>
                  </a:lnTo>
                  <a:lnTo>
                    <a:pt x="48" y="7"/>
                  </a:lnTo>
                  <a:lnTo>
                    <a:pt x="43" y="10"/>
                  </a:lnTo>
                  <a:lnTo>
                    <a:pt x="41" y="13"/>
                  </a:lnTo>
                  <a:lnTo>
                    <a:pt x="38" y="14"/>
                  </a:lnTo>
                  <a:lnTo>
                    <a:pt x="36" y="13"/>
                  </a:lnTo>
                  <a:lnTo>
                    <a:pt x="35" y="8"/>
                  </a:lnTo>
                  <a:lnTo>
                    <a:pt x="30" y="10"/>
                  </a:lnTo>
                  <a:lnTo>
                    <a:pt x="26" y="11"/>
                  </a:lnTo>
                  <a:lnTo>
                    <a:pt x="22" y="14"/>
                  </a:lnTo>
                  <a:lnTo>
                    <a:pt x="20" y="16"/>
                  </a:lnTo>
                  <a:lnTo>
                    <a:pt x="17" y="17"/>
                  </a:lnTo>
                  <a:lnTo>
                    <a:pt x="14" y="20"/>
                  </a:lnTo>
                  <a:lnTo>
                    <a:pt x="10" y="23"/>
                  </a:lnTo>
                  <a:lnTo>
                    <a:pt x="8" y="27"/>
                  </a:lnTo>
                  <a:lnTo>
                    <a:pt x="8" y="32"/>
                  </a:lnTo>
                  <a:lnTo>
                    <a:pt x="10" y="33"/>
                  </a:lnTo>
                  <a:lnTo>
                    <a:pt x="10" y="38"/>
                  </a:lnTo>
                  <a:lnTo>
                    <a:pt x="8" y="42"/>
                  </a:lnTo>
                  <a:lnTo>
                    <a:pt x="4" y="45"/>
                  </a:lnTo>
                  <a:lnTo>
                    <a:pt x="0" y="48"/>
                  </a:lnTo>
                  <a:lnTo>
                    <a:pt x="0" y="52"/>
                  </a:lnTo>
                  <a:lnTo>
                    <a:pt x="1" y="57"/>
                  </a:lnTo>
                  <a:lnTo>
                    <a:pt x="4" y="60"/>
                  </a:lnTo>
                  <a:lnTo>
                    <a:pt x="5" y="61"/>
                  </a:lnTo>
                  <a:lnTo>
                    <a:pt x="5" y="60"/>
                  </a:lnTo>
                  <a:lnTo>
                    <a:pt x="7" y="57"/>
                  </a:lnTo>
                  <a:lnTo>
                    <a:pt x="10" y="57"/>
                  </a:lnTo>
                  <a:lnTo>
                    <a:pt x="14" y="57"/>
                  </a:lnTo>
                  <a:lnTo>
                    <a:pt x="16" y="58"/>
                  </a:lnTo>
                  <a:lnTo>
                    <a:pt x="17" y="62"/>
                  </a:lnTo>
                  <a:lnTo>
                    <a:pt x="19" y="62"/>
                  </a:lnTo>
                  <a:lnTo>
                    <a:pt x="24" y="62"/>
                  </a:lnTo>
                  <a:lnTo>
                    <a:pt x="29" y="62"/>
                  </a:lnTo>
                  <a:lnTo>
                    <a:pt x="32" y="61"/>
                  </a:lnTo>
                  <a:lnTo>
                    <a:pt x="36" y="58"/>
                  </a:lnTo>
                  <a:lnTo>
                    <a:pt x="38" y="57"/>
                  </a:lnTo>
                  <a:lnTo>
                    <a:pt x="38" y="52"/>
                  </a:lnTo>
                  <a:lnTo>
                    <a:pt x="38" y="48"/>
                  </a:lnTo>
                  <a:lnTo>
                    <a:pt x="38" y="45"/>
                  </a:lnTo>
                  <a:lnTo>
                    <a:pt x="39" y="46"/>
                  </a:lnTo>
                  <a:lnTo>
                    <a:pt x="41" y="46"/>
                  </a:lnTo>
                  <a:lnTo>
                    <a:pt x="43" y="49"/>
                  </a:lnTo>
                  <a:lnTo>
                    <a:pt x="45" y="49"/>
                  </a:lnTo>
                  <a:lnTo>
                    <a:pt x="48" y="46"/>
                  </a:lnTo>
                  <a:lnTo>
                    <a:pt x="49" y="46"/>
                  </a:lnTo>
                  <a:lnTo>
                    <a:pt x="52" y="45"/>
                  </a:lnTo>
                  <a:lnTo>
                    <a:pt x="57" y="46"/>
                  </a:lnTo>
                  <a:lnTo>
                    <a:pt x="61" y="48"/>
                  </a:lnTo>
                  <a:lnTo>
                    <a:pt x="65" y="46"/>
                  </a:lnTo>
                  <a:lnTo>
                    <a:pt x="68" y="46"/>
                  </a:lnTo>
                  <a:lnTo>
                    <a:pt x="70" y="42"/>
                  </a:lnTo>
                  <a:lnTo>
                    <a:pt x="71" y="38"/>
                  </a:lnTo>
                  <a:lnTo>
                    <a:pt x="71" y="35"/>
                  </a:lnTo>
                  <a:lnTo>
                    <a:pt x="70" y="33"/>
                  </a:lnTo>
                  <a:lnTo>
                    <a:pt x="70" y="30"/>
                  </a:lnTo>
                  <a:lnTo>
                    <a:pt x="70" y="24"/>
                  </a:lnTo>
                  <a:lnTo>
                    <a:pt x="70" y="19"/>
                  </a:lnTo>
                  <a:lnTo>
                    <a:pt x="67" y="14"/>
                  </a:lnTo>
                  <a:lnTo>
                    <a:pt x="63" y="10"/>
                  </a:lnTo>
                  <a:lnTo>
                    <a:pt x="60" y="7"/>
                  </a:lnTo>
                  <a:lnTo>
                    <a:pt x="57" y="3"/>
                  </a:lnTo>
                  <a:lnTo>
                    <a:pt x="57" y="0"/>
                  </a:lnTo>
                  <a:lnTo>
                    <a:pt x="55" y="0"/>
                  </a:lnTo>
                  <a:lnTo>
                    <a:pt x="54" y="0"/>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16" name="Freeform 12">
              <a:extLst>
                <a:ext uri="{FF2B5EF4-FFF2-40B4-BE49-F238E27FC236}">
                  <a16:creationId xmlns:a16="http://schemas.microsoft.com/office/drawing/2014/main" id="{DFC554BA-09B1-46E6-90D5-58CAAA9F28AA}"/>
                </a:ext>
              </a:extLst>
            </p:cNvPr>
            <p:cNvSpPr>
              <a:spLocks noChangeAspect="1"/>
            </p:cNvSpPr>
            <p:nvPr/>
          </p:nvSpPr>
          <p:spPr bwMode="gray">
            <a:xfrm>
              <a:off x="6209904" y="4040423"/>
              <a:ext cx="103184" cy="126045"/>
            </a:xfrm>
            <a:custGeom>
              <a:avLst/>
              <a:gdLst>
                <a:gd name="T0" fmla="*/ 8 w 65"/>
                <a:gd name="T1" fmla="*/ 28 h 77"/>
                <a:gd name="T2" fmla="*/ 8 w 65"/>
                <a:gd name="T3" fmla="*/ 35 h 77"/>
                <a:gd name="T4" fmla="*/ 6 w 65"/>
                <a:gd name="T5" fmla="*/ 36 h 77"/>
                <a:gd name="T6" fmla="*/ 11 w 65"/>
                <a:gd name="T7" fmla="*/ 41 h 77"/>
                <a:gd name="T8" fmla="*/ 11 w 65"/>
                <a:gd name="T9" fmla="*/ 50 h 77"/>
                <a:gd name="T10" fmla="*/ 12 w 65"/>
                <a:gd name="T11" fmla="*/ 55 h 77"/>
                <a:gd name="T12" fmla="*/ 17 w 65"/>
                <a:gd name="T13" fmla="*/ 64 h 77"/>
                <a:gd name="T14" fmla="*/ 19 w 65"/>
                <a:gd name="T15" fmla="*/ 72 h 77"/>
                <a:gd name="T16" fmla="*/ 22 w 65"/>
                <a:gd name="T17" fmla="*/ 77 h 77"/>
                <a:gd name="T18" fmla="*/ 34 w 65"/>
                <a:gd name="T19" fmla="*/ 72 h 77"/>
                <a:gd name="T20" fmla="*/ 41 w 65"/>
                <a:gd name="T21" fmla="*/ 61 h 77"/>
                <a:gd name="T22" fmla="*/ 46 w 65"/>
                <a:gd name="T23" fmla="*/ 54 h 77"/>
                <a:gd name="T24" fmla="*/ 49 w 65"/>
                <a:gd name="T25" fmla="*/ 51 h 77"/>
                <a:gd name="T26" fmla="*/ 63 w 65"/>
                <a:gd name="T27" fmla="*/ 38 h 77"/>
                <a:gd name="T28" fmla="*/ 65 w 65"/>
                <a:gd name="T29" fmla="*/ 23 h 77"/>
                <a:gd name="T30" fmla="*/ 56 w 65"/>
                <a:gd name="T31" fmla="*/ 22 h 77"/>
                <a:gd name="T32" fmla="*/ 50 w 65"/>
                <a:gd name="T33" fmla="*/ 17 h 77"/>
                <a:gd name="T34" fmla="*/ 53 w 65"/>
                <a:gd name="T35" fmla="*/ 12 h 77"/>
                <a:gd name="T36" fmla="*/ 52 w 65"/>
                <a:gd name="T37" fmla="*/ 12 h 77"/>
                <a:gd name="T38" fmla="*/ 56 w 65"/>
                <a:gd name="T39" fmla="*/ 3 h 77"/>
                <a:gd name="T40" fmla="*/ 47 w 65"/>
                <a:gd name="T41" fmla="*/ 0 h 77"/>
                <a:gd name="T42" fmla="*/ 43 w 65"/>
                <a:gd name="T43" fmla="*/ 1 h 77"/>
                <a:gd name="T44" fmla="*/ 38 w 65"/>
                <a:gd name="T45" fmla="*/ 4 h 77"/>
                <a:gd name="T46" fmla="*/ 34 w 65"/>
                <a:gd name="T47" fmla="*/ 1 h 77"/>
                <a:gd name="T48" fmla="*/ 33 w 65"/>
                <a:gd name="T49" fmla="*/ 3 h 77"/>
                <a:gd name="T50" fmla="*/ 33 w 65"/>
                <a:gd name="T51" fmla="*/ 12 h 77"/>
                <a:gd name="T52" fmla="*/ 27 w 65"/>
                <a:gd name="T53" fmla="*/ 16 h 77"/>
                <a:gd name="T54" fmla="*/ 19 w 65"/>
                <a:gd name="T55" fmla="*/ 17 h 77"/>
                <a:gd name="T56" fmla="*/ 14 w 65"/>
                <a:gd name="T57" fmla="*/ 17 h 77"/>
                <a:gd name="T58" fmla="*/ 11 w 65"/>
                <a:gd name="T59" fmla="*/ 13 h 77"/>
                <a:gd name="T60" fmla="*/ 5 w 65"/>
                <a:gd name="T61" fmla="*/ 12 h 77"/>
                <a:gd name="T62" fmla="*/ 0 w 65"/>
                <a:gd name="T63" fmla="*/ 15 h 77"/>
                <a:gd name="T64" fmla="*/ 2 w 65"/>
                <a:gd name="T65" fmla="*/ 20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77"/>
                <a:gd name="T101" fmla="*/ 65 w 65"/>
                <a:gd name="T102" fmla="*/ 77 h 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77">
                  <a:moveTo>
                    <a:pt x="5" y="25"/>
                  </a:moveTo>
                  <a:lnTo>
                    <a:pt x="8" y="28"/>
                  </a:lnTo>
                  <a:lnTo>
                    <a:pt x="6" y="32"/>
                  </a:lnTo>
                  <a:lnTo>
                    <a:pt x="8" y="35"/>
                  </a:lnTo>
                  <a:lnTo>
                    <a:pt x="6" y="36"/>
                  </a:lnTo>
                  <a:lnTo>
                    <a:pt x="8" y="36"/>
                  </a:lnTo>
                  <a:lnTo>
                    <a:pt x="11" y="41"/>
                  </a:lnTo>
                  <a:lnTo>
                    <a:pt x="11" y="45"/>
                  </a:lnTo>
                  <a:lnTo>
                    <a:pt x="11" y="50"/>
                  </a:lnTo>
                  <a:lnTo>
                    <a:pt x="11" y="51"/>
                  </a:lnTo>
                  <a:lnTo>
                    <a:pt x="12" y="55"/>
                  </a:lnTo>
                  <a:lnTo>
                    <a:pt x="14" y="60"/>
                  </a:lnTo>
                  <a:lnTo>
                    <a:pt x="17" y="64"/>
                  </a:lnTo>
                  <a:lnTo>
                    <a:pt x="18" y="67"/>
                  </a:lnTo>
                  <a:lnTo>
                    <a:pt x="19" y="72"/>
                  </a:lnTo>
                  <a:lnTo>
                    <a:pt x="22" y="76"/>
                  </a:lnTo>
                  <a:lnTo>
                    <a:pt x="22" y="77"/>
                  </a:lnTo>
                  <a:lnTo>
                    <a:pt x="25" y="76"/>
                  </a:lnTo>
                  <a:lnTo>
                    <a:pt x="34" y="72"/>
                  </a:lnTo>
                  <a:lnTo>
                    <a:pt x="37" y="67"/>
                  </a:lnTo>
                  <a:lnTo>
                    <a:pt x="41" y="61"/>
                  </a:lnTo>
                  <a:lnTo>
                    <a:pt x="43" y="58"/>
                  </a:lnTo>
                  <a:lnTo>
                    <a:pt x="46" y="54"/>
                  </a:lnTo>
                  <a:lnTo>
                    <a:pt x="47" y="54"/>
                  </a:lnTo>
                  <a:lnTo>
                    <a:pt x="49" y="51"/>
                  </a:lnTo>
                  <a:lnTo>
                    <a:pt x="56" y="45"/>
                  </a:lnTo>
                  <a:lnTo>
                    <a:pt x="63" y="38"/>
                  </a:lnTo>
                  <a:lnTo>
                    <a:pt x="65" y="29"/>
                  </a:lnTo>
                  <a:lnTo>
                    <a:pt x="65" y="23"/>
                  </a:lnTo>
                  <a:lnTo>
                    <a:pt x="60" y="23"/>
                  </a:lnTo>
                  <a:lnTo>
                    <a:pt x="56" y="22"/>
                  </a:lnTo>
                  <a:lnTo>
                    <a:pt x="52" y="22"/>
                  </a:lnTo>
                  <a:lnTo>
                    <a:pt x="50" y="17"/>
                  </a:lnTo>
                  <a:lnTo>
                    <a:pt x="52" y="15"/>
                  </a:lnTo>
                  <a:lnTo>
                    <a:pt x="53" y="12"/>
                  </a:lnTo>
                  <a:lnTo>
                    <a:pt x="50" y="12"/>
                  </a:lnTo>
                  <a:lnTo>
                    <a:pt x="52" y="12"/>
                  </a:lnTo>
                  <a:lnTo>
                    <a:pt x="53" y="7"/>
                  </a:lnTo>
                  <a:lnTo>
                    <a:pt x="56" y="3"/>
                  </a:lnTo>
                  <a:lnTo>
                    <a:pt x="52" y="1"/>
                  </a:lnTo>
                  <a:lnTo>
                    <a:pt x="47" y="0"/>
                  </a:lnTo>
                  <a:lnTo>
                    <a:pt x="44" y="1"/>
                  </a:lnTo>
                  <a:lnTo>
                    <a:pt x="43" y="1"/>
                  </a:lnTo>
                  <a:lnTo>
                    <a:pt x="40" y="4"/>
                  </a:lnTo>
                  <a:lnTo>
                    <a:pt x="38" y="4"/>
                  </a:lnTo>
                  <a:lnTo>
                    <a:pt x="36" y="1"/>
                  </a:lnTo>
                  <a:lnTo>
                    <a:pt x="34" y="1"/>
                  </a:lnTo>
                  <a:lnTo>
                    <a:pt x="33" y="0"/>
                  </a:lnTo>
                  <a:lnTo>
                    <a:pt x="33" y="3"/>
                  </a:lnTo>
                  <a:lnTo>
                    <a:pt x="33" y="7"/>
                  </a:lnTo>
                  <a:lnTo>
                    <a:pt x="33" y="12"/>
                  </a:lnTo>
                  <a:lnTo>
                    <a:pt x="31" y="13"/>
                  </a:lnTo>
                  <a:lnTo>
                    <a:pt x="27" y="16"/>
                  </a:lnTo>
                  <a:lnTo>
                    <a:pt x="24" y="17"/>
                  </a:lnTo>
                  <a:lnTo>
                    <a:pt x="19" y="17"/>
                  </a:lnTo>
                  <a:lnTo>
                    <a:pt x="14" y="17"/>
                  </a:lnTo>
                  <a:lnTo>
                    <a:pt x="12" y="17"/>
                  </a:lnTo>
                  <a:lnTo>
                    <a:pt x="11" y="13"/>
                  </a:lnTo>
                  <a:lnTo>
                    <a:pt x="9" y="12"/>
                  </a:lnTo>
                  <a:lnTo>
                    <a:pt x="5" y="12"/>
                  </a:lnTo>
                  <a:lnTo>
                    <a:pt x="2" y="12"/>
                  </a:lnTo>
                  <a:lnTo>
                    <a:pt x="0" y="15"/>
                  </a:lnTo>
                  <a:lnTo>
                    <a:pt x="0" y="16"/>
                  </a:lnTo>
                  <a:lnTo>
                    <a:pt x="2" y="20"/>
                  </a:lnTo>
                  <a:lnTo>
                    <a:pt x="5" y="25"/>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17" name="Freeform 13">
              <a:extLst>
                <a:ext uri="{FF2B5EF4-FFF2-40B4-BE49-F238E27FC236}">
                  <a16:creationId xmlns:a16="http://schemas.microsoft.com/office/drawing/2014/main" id="{AC0ECB99-23E3-49B5-99E9-A3CC2DA434C5}"/>
                </a:ext>
              </a:extLst>
            </p:cNvPr>
            <p:cNvSpPr>
              <a:spLocks noChangeAspect="1"/>
            </p:cNvSpPr>
            <p:nvPr/>
          </p:nvSpPr>
          <p:spPr bwMode="gray">
            <a:xfrm>
              <a:off x="6239570" y="3647690"/>
              <a:ext cx="309550" cy="342315"/>
            </a:xfrm>
            <a:custGeom>
              <a:avLst/>
              <a:gdLst>
                <a:gd name="T0" fmla="*/ 131 w 132"/>
                <a:gd name="T1" fmla="*/ 54 h 143"/>
                <a:gd name="T2" fmla="*/ 129 w 132"/>
                <a:gd name="T3" fmla="*/ 45 h 143"/>
                <a:gd name="T4" fmla="*/ 127 w 132"/>
                <a:gd name="T5" fmla="*/ 37 h 143"/>
                <a:gd name="T6" fmla="*/ 122 w 132"/>
                <a:gd name="T7" fmla="*/ 30 h 143"/>
                <a:gd name="T8" fmla="*/ 118 w 132"/>
                <a:gd name="T9" fmla="*/ 24 h 143"/>
                <a:gd name="T10" fmla="*/ 118 w 132"/>
                <a:gd name="T11" fmla="*/ 15 h 143"/>
                <a:gd name="T12" fmla="*/ 112 w 132"/>
                <a:gd name="T13" fmla="*/ 9 h 143"/>
                <a:gd name="T14" fmla="*/ 107 w 132"/>
                <a:gd name="T15" fmla="*/ 0 h 143"/>
                <a:gd name="T16" fmla="*/ 98 w 132"/>
                <a:gd name="T17" fmla="*/ 9 h 143"/>
                <a:gd name="T18" fmla="*/ 87 w 132"/>
                <a:gd name="T19" fmla="*/ 12 h 143"/>
                <a:gd name="T20" fmla="*/ 78 w 132"/>
                <a:gd name="T21" fmla="*/ 12 h 143"/>
                <a:gd name="T22" fmla="*/ 69 w 132"/>
                <a:gd name="T23" fmla="*/ 13 h 143"/>
                <a:gd name="T24" fmla="*/ 63 w 132"/>
                <a:gd name="T25" fmla="*/ 19 h 143"/>
                <a:gd name="T26" fmla="*/ 60 w 132"/>
                <a:gd name="T27" fmla="*/ 17 h 143"/>
                <a:gd name="T28" fmla="*/ 53 w 132"/>
                <a:gd name="T29" fmla="*/ 11 h 143"/>
                <a:gd name="T30" fmla="*/ 33 w 132"/>
                <a:gd name="T31" fmla="*/ 15 h 143"/>
                <a:gd name="T32" fmla="*/ 32 w 132"/>
                <a:gd name="T33" fmla="*/ 23 h 143"/>
                <a:gd name="T34" fmla="*/ 29 w 132"/>
                <a:gd name="T35" fmla="*/ 31 h 143"/>
                <a:gd name="T36" fmla="*/ 30 w 132"/>
                <a:gd name="T37" fmla="*/ 38 h 143"/>
                <a:gd name="T38" fmla="*/ 30 w 132"/>
                <a:gd name="T39" fmla="*/ 46 h 143"/>
                <a:gd name="T40" fmla="*/ 39 w 132"/>
                <a:gd name="T41" fmla="*/ 49 h 143"/>
                <a:gd name="T42" fmla="*/ 46 w 132"/>
                <a:gd name="T43" fmla="*/ 47 h 143"/>
                <a:gd name="T44" fmla="*/ 44 w 132"/>
                <a:gd name="T45" fmla="*/ 52 h 143"/>
                <a:gd name="T46" fmla="*/ 43 w 132"/>
                <a:gd name="T47" fmla="*/ 62 h 143"/>
                <a:gd name="T48" fmla="*/ 35 w 132"/>
                <a:gd name="T49" fmla="*/ 68 h 143"/>
                <a:gd name="T50" fmla="*/ 28 w 132"/>
                <a:gd name="T51" fmla="*/ 77 h 143"/>
                <a:gd name="T52" fmla="*/ 24 w 132"/>
                <a:gd name="T53" fmla="*/ 81 h 143"/>
                <a:gd name="T54" fmla="*/ 22 w 132"/>
                <a:gd name="T55" fmla="*/ 76 h 143"/>
                <a:gd name="T56" fmla="*/ 17 w 132"/>
                <a:gd name="T57" fmla="*/ 78 h 143"/>
                <a:gd name="T58" fmla="*/ 13 w 132"/>
                <a:gd name="T59" fmla="*/ 84 h 143"/>
                <a:gd name="T60" fmla="*/ 10 w 132"/>
                <a:gd name="T61" fmla="*/ 86 h 143"/>
                <a:gd name="T62" fmla="*/ 9 w 132"/>
                <a:gd name="T63" fmla="*/ 95 h 143"/>
                <a:gd name="T64" fmla="*/ 6 w 132"/>
                <a:gd name="T65" fmla="*/ 102 h 143"/>
                <a:gd name="T66" fmla="*/ 4 w 132"/>
                <a:gd name="T67" fmla="*/ 107 h 143"/>
                <a:gd name="T68" fmla="*/ 3 w 132"/>
                <a:gd name="T69" fmla="*/ 112 h 143"/>
                <a:gd name="T70" fmla="*/ 0 w 132"/>
                <a:gd name="T71" fmla="*/ 132 h 143"/>
                <a:gd name="T72" fmla="*/ 1 w 132"/>
                <a:gd name="T73" fmla="*/ 138 h 143"/>
                <a:gd name="T74" fmla="*/ 4 w 132"/>
                <a:gd name="T75" fmla="*/ 140 h 143"/>
                <a:gd name="T76" fmla="*/ 9 w 132"/>
                <a:gd name="T77" fmla="*/ 143 h 143"/>
                <a:gd name="T78" fmla="*/ 16 w 132"/>
                <a:gd name="T79" fmla="*/ 138 h 143"/>
                <a:gd name="T80" fmla="*/ 20 w 132"/>
                <a:gd name="T81" fmla="*/ 133 h 143"/>
                <a:gd name="T82" fmla="*/ 26 w 132"/>
                <a:gd name="T83" fmla="*/ 133 h 143"/>
                <a:gd name="T84" fmla="*/ 36 w 132"/>
                <a:gd name="T85" fmla="*/ 131 h 143"/>
                <a:gd name="T86" fmla="*/ 54 w 132"/>
                <a:gd name="T87" fmla="*/ 131 h 143"/>
                <a:gd name="T88" fmla="*/ 58 w 132"/>
                <a:gd name="T89" fmla="*/ 109 h 143"/>
                <a:gd name="T90" fmla="*/ 64 w 132"/>
                <a:gd name="T91" fmla="*/ 107 h 143"/>
                <a:gd name="T92" fmla="*/ 70 w 132"/>
                <a:gd name="T93" fmla="*/ 103 h 143"/>
                <a:gd name="T94" fmla="*/ 74 w 132"/>
                <a:gd name="T95" fmla="*/ 100 h 143"/>
                <a:gd name="T96" fmla="*/ 79 w 132"/>
                <a:gd name="T97" fmla="*/ 103 h 143"/>
                <a:gd name="T98" fmla="*/ 85 w 132"/>
                <a:gd name="T99" fmla="*/ 100 h 143"/>
                <a:gd name="T100" fmla="*/ 89 w 132"/>
                <a:gd name="T101" fmla="*/ 95 h 143"/>
                <a:gd name="T102" fmla="*/ 96 w 132"/>
                <a:gd name="T103" fmla="*/ 98 h 143"/>
                <a:gd name="T104" fmla="*/ 97 w 132"/>
                <a:gd name="T105" fmla="*/ 100 h 143"/>
                <a:gd name="T106" fmla="*/ 101 w 132"/>
                <a:gd name="T107" fmla="*/ 100 h 143"/>
                <a:gd name="T108" fmla="*/ 107 w 132"/>
                <a:gd name="T109" fmla="*/ 99 h 143"/>
                <a:gd name="T110" fmla="*/ 112 w 132"/>
                <a:gd name="T111" fmla="*/ 90 h 143"/>
                <a:gd name="T112" fmla="*/ 116 w 132"/>
                <a:gd name="T113" fmla="*/ 87 h 143"/>
                <a:gd name="T114" fmla="*/ 119 w 132"/>
                <a:gd name="T115" fmla="*/ 83 h 143"/>
                <a:gd name="T116" fmla="*/ 121 w 132"/>
                <a:gd name="T117" fmla="*/ 77 h 143"/>
                <a:gd name="T118" fmla="*/ 127 w 132"/>
                <a:gd name="T119" fmla="*/ 75 h 143"/>
                <a:gd name="T120" fmla="*/ 132 w 132"/>
                <a:gd name="T121" fmla="*/ 58 h 1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2"/>
                <a:gd name="T184" fmla="*/ 0 h 143"/>
                <a:gd name="T185" fmla="*/ 132 w 132"/>
                <a:gd name="T186" fmla="*/ 143 h 1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2" h="143">
                  <a:moveTo>
                    <a:pt x="132" y="58"/>
                  </a:moveTo>
                  <a:cubicBezTo>
                    <a:pt x="132" y="56"/>
                    <a:pt x="132" y="56"/>
                    <a:pt x="132" y="56"/>
                  </a:cubicBezTo>
                  <a:cubicBezTo>
                    <a:pt x="131" y="54"/>
                    <a:pt x="131" y="54"/>
                    <a:pt x="131" y="54"/>
                  </a:cubicBezTo>
                  <a:cubicBezTo>
                    <a:pt x="131" y="51"/>
                    <a:pt x="131" y="51"/>
                    <a:pt x="131" y="51"/>
                  </a:cubicBezTo>
                  <a:cubicBezTo>
                    <a:pt x="130" y="48"/>
                    <a:pt x="130" y="48"/>
                    <a:pt x="130" y="48"/>
                  </a:cubicBezTo>
                  <a:cubicBezTo>
                    <a:pt x="129" y="45"/>
                    <a:pt x="129" y="45"/>
                    <a:pt x="129" y="45"/>
                  </a:cubicBezTo>
                  <a:cubicBezTo>
                    <a:pt x="130" y="42"/>
                    <a:pt x="130" y="42"/>
                    <a:pt x="130" y="42"/>
                  </a:cubicBezTo>
                  <a:cubicBezTo>
                    <a:pt x="128" y="40"/>
                    <a:pt x="128" y="40"/>
                    <a:pt x="128" y="40"/>
                  </a:cubicBezTo>
                  <a:cubicBezTo>
                    <a:pt x="127" y="37"/>
                    <a:pt x="127" y="37"/>
                    <a:pt x="127" y="37"/>
                  </a:cubicBezTo>
                  <a:cubicBezTo>
                    <a:pt x="126" y="34"/>
                    <a:pt x="126" y="34"/>
                    <a:pt x="126" y="34"/>
                  </a:cubicBezTo>
                  <a:cubicBezTo>
                    <a:pt x="123" y="33"/>
                    <a:pt x="123" y="33"/>
                    <a:pt x="123" y="33"/>
                  </a:cubicBezTo>
                  <a:cubicBezTo>
                    <a:pt x="122" y="30"/>
                    <a:pt x="122" y="30"/>
                    <a:pt x="122" y="30"/>
                  </a:cubicBezTo>
                  <a:cubicBezTo>
                    <a:pt x="121" y="28"/>
                    <a:pt x="121" y="28"/>
                    <a:pt x="121" y="28"/>
                  </a:cubicBezTo>
                  <a:cubicBezTo>
                    <a:pt x="120" y="27"/>
                    <a:pt x="120" y="27"/>
                    <a:pt x="120" y="27"/>
                  </a:cubicBezTo>
                  <a:cubicBezTo>
                    <a:pt x="118" y="24"/>
                    <a:pt x="118" y="24"/>
                    <a:pt x="118" y="24"/>
                  </a:cubicBezTo>
                  <a:cubicBezTo>
                    <a:pt x="117" y="21"/>
                    <a:pt x="117" y="21"/>
                    <a:pt x="117" y="21"/>
                  </a:cubicBezTo>
                  <a:cubicBezTo>
                    <a:pt x="117" y="18"/>
                    <a:pt x="117" y="18"/>
                    <a:pt x="117" y="18"/>
                  </a:cubicBezTo>
                  <a:cubicBezTo>
                    <a:pt x="118" y="15"/>
                    <a:pt x="118" y="15"/>
                    <a:pt x="118" y="15"/>
                  </a:cubicBezTo>
                  <a:cubicBezTo>
                    <a:pt x="116" y="12"/>
                    <a:pt x="116" y="12"/>
                    <a:pt x="116" y="12"/>
                  </a:cubicBezTo>
                  <a:cubicBezTo>
                    <a:pt x="113" y="11"/>
                    <a:pt x="113" y="11"/>
                    <a:pt x="113" y="11"/>
                  </a:cubicBezTo>
                  <a:cubicBezTo>
                    <a:pt x="112" y="9"/>
                    <a:pt x="112" y="9"/>
                    <a:pt x="112" y="9"/>
                  </a:cubicBezTo>
                  <a:cubicBezTo>
                    <a:pt x="109" y="6"/>
                    <a:pt x="109" y="6"/>
                    <a:pt x="109" y="6"/>
                  </a:cubicBezTo>
                  <a:cubicBezTo>
                    <a:pt x="109" y="3"/>
                    <a:pt x="109" y="3"/>
                    <a:pt x="109" y="3"/>
                  </a:cubicBezTo>
                  <a:cubicBezTo>
                    <a:pt x="107" y="0"/>
                    <a:pt x="107" y="0"/>
                    <a:pt x="107" y="0"/>
                  </a:cubicBezTo>
                  <a:cubicBezTo>
                    <a:pt x="104" y="3"/>
                    <a:pt x="104" y="3"/>
                    <a:pt x="104" y="3"/>
                  </a:cubicBezTo>
                  <a:cubicBezTo>
                    <a:pt x="101" y="6"/>
                    <a:pt x="101" y="6"/>
                    <a:pt x="101" y="6"/>
                  </a:cubicBezTo>
                  <a:cubicBezTo>
                    <a:pt x="98" y="9"/>
                    <a:pt x="98" y="9"/>
                    <a:pt x="98" y="9"/>
                  </a:cubicBezTo>
                  <a:cubicBezTo>
                    <a:pt x="95" y="12"/>
                    <a:pt x="95" y="12"/>
                    <a:pt x="95" y="12"/>
                  </a:cubicBezTo>
                  <a:cubicBezTo>
                    <a:pt x="87" y="12"/>
                    <a:pt x="87" y="12"/>
                    <a:pt x="87" y="12"/>
                  </a:cubicBezTo>
                  <a:cubicBezTo>
                    <a:pt x="87" y="12"/>
                    <a:pt x="87" y="12"/>
                    <a:pt x="87" y="12"/>
                  </a:cubicBezTo>
                  <a:cubicBezTo>
                    <a:pt x="84" y="10"/>
                    <a:pt x="84" y="10"/>
                    <a:pt x="84" y="10"/>
                  </a:cubicBezTo>
                  <a:cubicBezTo>
                    <a:pt x="81" y="10"/>
                    <a:pt x="81" y="10"/>
                    <a:pt x="81" y="10"/>
                  </a:cubicBezTo>
                  <a:cubicBezTo>
                    <a:pt x="78" y="12"/>
                    <a:pt x="78" y="12"/>
                    <a:pt x="78" y="12"/>
                  </a:cubicBezTo>
                  <a:cubicBezTo>
                    <a:pt x="75" y="13"/>
                    <a:pt x="75" y="13"/>
                    <a:pt x="75" y="13"/>
                  </a:cubicBezTo>
                  <a:cubicBezTo>
                    <a:pt x="72" y="13"/>
                    <a:pt x="72" y="13"/>
                    <a:pt x="72" y="13"/>
                  </a:cubicBezTo>
                  <a:cubicBezTo>
                    <a:pt x="69" y="13"/>
                    <a:pt x="69" y="13"/>
                    <a:pt x="69" y="13"/>
                  </a:cubicBezTo>
                  <a:cubicBezTo>
                    <a:pt x="66" y="14"/>
                    <a:pt x="66" y="14"/>
                    <a:pt x="66" y="14"/>
                  </a:cubicBezTo>
                  <a:cubicBezTo>
                    <a:pt x="63" y="16"/>
                    <a:pt x="63" y="16"/>
                    <a:pt x="63" y="16"/>
                  </a:cubicBezTo>
                  <a:cubicBezTo>
                    <a:pt x="63" y="19"/>
                    <a:pt x="63" y="19"/>
                    <a:pt x="63" y="19"/>
                  </a:cubicBezTo>
                  <a:cubicBezTo>
                    <a:pt x="63" y="19"/>
                    <a:pt x="63" y="19"/>
                    <a:pt x="63" y="19"/>
                  </a:cubicBezTo>
                  <a:cubicBezTo>
                    <a:pt x="60" y="17"/>
                    <a:pt x="60" y="17"/>
                    <a:pt x="60" y="17"/>
                  </a:cubicBezTo>
                  <a:cubicBezTo>
                    <a:pt x="60" y="17"/>
                    <a:pt x="60" y="17"/>
                    <a:pt x="60" y="17"/>
                  </a:cubicBezTo>
                  <a:cubicBezTo>
                    <a:pt x="57" y="17"/>
                    <a:pt x="57" y="17"/>
                    <a:pt x="57" y="17"/>
                  </a:cubicBezTo>
                  <a:cubicBezTo>
                    <a:pt x="56" y="14"/>
                    <a:pt x="56" y="14"/>
                    <a:pt x="56" y="14"/>
                  </a:cubicBezTo>
                  <a:cubicBezTo>
                    <a:pt x="53" y="11"/>
                    <a:pt x="53" y="11"/>
                    <a:pt x="53" y="11"/>
                  </a:cubicBezTo>
                  <a:cubicBezTo>
                    <a:pt x="48" y="18"/>
                    <a:pt x="44" y="12"/>
                    <a:pt x="39" y="12"/>
                  </a:cubicBezTo>
                  <a:cubicBezTo>
                    <a:pt x="36" y="14"/>
                    <a:pt x="36" y="14"/>
                    <a:pt x="36" y="14"/>
                  </a:cubicBezTo>
                  <a:cubicBezTo>
                    <a:pt x="33" y="15"/>
                    <a:pt x="33" y="15"/>
                    <a:pt x="33" y="15"/>
                  </a:cubicBezTo>
                  <a:cubicBezTo>
                    <a:pt x="31" y="18"/>
                    <a:pt x="31" y="18"/>
                    <a:pt x="31" y="18"/>
                  </a:cubicBezTo>
                  <a:cubicBezTo>
                    <a:pt x="31" y="20"/>
                    <a:pt x="31" y="20"/>
                    <a:pt x="31" y="20"/>
                  </a:cubicBezTo>
                  <a:cubicBezTo>
                    <a:pt x="32" y="23"/>
                    <a:pt x="32" y="23"/>
                    <a:pt x="32" y="23"/>
                  </a:cubicBezTo>
                  <a:cubicBezTo>
                    <a:pt x="30" y="26"/>
                    <a:pt x="30" y="26"/>
                    <a:pt x="30" y="26"/>
                  </a:cubicBezTo>
                  <a:cubicBezTo>
                    <a:pt x="29" y="28"/>
                    <a:pt x="29" y="28"/>
                    <a:pt x="29" y="28"/>
                  </a:cubicBezTo>
                  <a:cubicBezTo>
                    <a:pt x="29" y="31"/>
                    <a:pt x="29" y="31"/>
                    <a:pt x="29" y="31"/>
                  </a:cubicBezTo>
                  <a:cubicBezTo>
                    <a:pt x="31" y="34"/>
                    <a:pt x="31" y="34"/>
                    <a:pt x="31" y="34"/>
                  </a:cubicBezTo>
                  <a:cubicBezTo>
                    <a:pt x="31" y="35"/>
                    <a:pt x="31" y="35"/>
                    <a:pt x="31" y="35"/>
                  </a:cubicBezTo>
                  <a:cubicBezTo>
                    <a:pt x="30" y="38"/>
                    <a:pt x="30" y="38"/>
                    <a:pt x="30" y="38"/>
                  </a:cubicBezTo>
                  <a:cubicBezTo>
                    <a:pt x="29" y="41"/>
                    <a:pt x="29" y="41"/>
                    <a:pt x="29" y="41"/>
                  </a:cubicBezTo>
                  <a:cubicBezTo>
                    <a:pt x="28" y="43"/>
                    <a:pt x="28" y="43"/>
                    <a:pt x="28" y="43"/>
                  </a:cubicBezTo>
                  <a:cubicBezTo>
                    <a:pt x="30" y="46"/>
                    <a:pt x="30" y="46"/>
                    <a:pt x="30" y="46"/>
                  </a:cubicBezTo>
                  <a:cubicBezTo>
                    <a:pt x="33" y="47"/>
                    <a:pt x="33" y="47"/>
                    <a:pt x="33" y="47"/>
                  </a:cubicBezTo>
                  <a:cubicBezTo>
                    <a:pt x="35" y="48"/>
                    <a:pt x="35" y="48"/>
                    <a:pt x="35" y="48"/>
                  </a:cubicBezTo>
                  <a:cubicBezTo>
                    <a:pt x="39" y="49"/>
                    <a:pt x="39" y="49"/>
                    <a:pt x="39" y="49"/>
                  </a:cubicBezTo>
                  <a:cubicBezTo>
                    <a:pt x="41" y="52"/>
                    <a:pt x="41" y="52"/>
                    <a:pt x="41" y="52"/>
                  </a:cubicBezTo>
                  <a:cubicBezTo>
                    <a:pt x="43" y="49"/>
                    <a:pt x="43" y="49"/>
                    <a:pt x="43" y="49"/>
                  </a:cubicBezTo>
                  <a:cubicBezTo>
                    <a:pt x="46" y="47"/>
                    <a:pt x="46" y="47"/>
                    <a:pt x="46" y="47"/>
                  </a:cubicBezTo>
                  <a:cubicBezTo>
                    <a:pt x="44" y="49"/>
                    <a:pt x="44" y="49"/>
                    <a:pt x="44" y="49"/>
                  </a:cubicBezTo>
                  <a:cubicBezTo>
                    <a:pt x="43" y="51"/>
                    <a:pt x="43" y="51"/>
                    <a:pt x="43" y="51"/>
                  </a:cubicBezTo>
                  <a:cubicBezTo>
                    <a:pt x="44" y="52"/>
                    <a:pt x="44" y="52"/>
                    <a:pt x="44" y="52"/>
                  </a:cubicBezTo>
                  <a:cubicBezTo>
                    <a:pt x="44" y="53"/>
                    <a:pt x="44" y="53"/>
                    <a:pt x="44" y="53"/>
                  </a:cubicBezTo>
                  <a:cubicBezTo>
                    <a:pt x="44" y="59"/>
                    <a:pt x="44" y="59"/>
                    <a:pt x="44" y="59"/>
                  </a:cubicBezTo>
                  <a:cubicBezTo>
                    <a:pt x="43" y="62"/>
                    <a:pt x="43" y="62"/>
                    <a:pt x="43" y="62"/>
                  </a:cubicBezTo>
                  <a:cubicBezTo>
                    <a:pt x="41" y="65"/>
                    <a:pt x="41" y="65"/>
                    <a:pt x="41" y="65"/>
                  </a:cubicBezTo>
                  <a:cubicBezTo>
                    <a:pt x="38" y="67"/>
                    <a:pt x="38" y="67"/>
                    <a:pt x="38" y="67"/>
                  </a:cubicBezTo>
                  <a:cubicBezTo>
                    <a:pt x="35" y="68"/>
                    <a:pt x="35" y="68"/>
                    <a:pt x="35" y="68"/>
                  </a:cubicBezTo>
                  <a:cubicBezTo>
                    <a:pt x="32" y="71"/>
                    <a:pt x="32" y="71"/>
                    <a:pt x="32" y="71"/>
                  </a:cubicBezTo>
                  <a:cubicBezTo>
                    <a:pt x="30" y="74"/>
                    <a:pt x="30" y="74"/>
                    <a:pt x="30" y="74"/>
                  </a:cubicBezTo>
                  <a:cubicBezTo>
                    <a:pt x="28" y="77"/>
                    <a:pt x="28" y="77"/>
                    <a:pt x="28" y="77"/>
                  </a:cubicBezTo>
                  <a:cubicBezTo>
                    <a:pt x="27" y="79"/>
                    <a:pt x="27" y="79"/>
                    <a:pt x="27" y="79"/>
                  </a:cubicBezTo>
                  <a:cubicBezTo>
                    <a:pt x="24" y="81"/>
                    <a:pt x="24" y="81"/>
                    <a:pt x="24" y="81"/>
                  </a:cubicBezTo>
                  <a:cubicBezTo>
                    <a:pt x="24" y="81"/>
                    <a:pt x="24" y="81"/>
                    <a:pt x="24" y="81"/>
                  </a:cubicBezTo>
                  <a:cubicBezTo>
                    <a:pt x="24" y="82"/>
                    <a:pt x="24" y="82"/>
                    <a:pt x="24" y="82"/>
                  </a:cubicBezTo>
                  <a:cubicBezTo>
                    <a:pt x="22" y="79"/>
                    <a:pt x="22" y="79"/>
                    <a:pt x="22" y="79"/>
                  </a:cubicBezTo>
                  <a:cubicBezTo>
                    <a:pt x="22" y="76"/>
                    <a:pt x="22" y="76"/>
                    <a:pt x="22" y="76"/>
                  </a:cubicBezTo>
                  <a:cubicBezTo>
                    <a:pt x="21" y="77"/>
                    <a:pt x="21" y="77"/>
                    <a:pt x="21" y="77"/>
                  </a:cubicBezTo>
                  <a:cubicBezTo>
                    <a:pt x="18" y="78"/>
                    <a:pt x="18" y="78"/>
                    <a:pt x="18" y="78"/>
                  </a:cubicBezTo>
                  <a:cubicBezTo>
                    <a:pt x="17" y="78"/>
                    <a:pt x="17" y="78"/>
                    <a:pt x="17" y="78"/>
                  </a:cubicBezTo>
                  <a:cubicBezTo>
                    <a:pt x="16" y="81"/>
                    <a:pt x="16" y="81"/>
                    <a:pt x="16" y="81"/>
                  </a:cubicBezTo>
                  <a:cubicBezTo>
                    <a:pt x="16" y="81"/>
                    <a:pt x="16" y="81"/>
                    <a:pt x="16" y="81"/>
                  </a:cubicBezTo>
                  <a:cubicBezTo>
                    <a:pt x="13" y="84"/>
                    <a:pt x="13" y="84"/>
                    <a:pt x="13" y="84"/>
                  </a:cubicBezTo>
                  <a:cubicBezTo>
                    <a:pt x="11" y="85"/>
                    <a:pt x="11" y="85"/>
                    <a:pt x="11" y="85"/>
                  </a:cubicBezTo>
                  <a:cubicBezTo>
                    <a:pt x="10" y="86"/>
                    <a:pt x="10" y="86"/>
                    <a:pt x="10" y="86"/>
                  </a:cubicBezTo>
                  <a:cubicBezTo>
                    <a:pt x="10" y="86"/>
                    <a:pt x="10" y="86"/>
                    <a:pt x="10" y="86"/>
                  </a:cubicBezTo>
                  <a:cubicBezTo>
                    <a:pt x="9" y="89"/>
                    <a:pt x="9" y="89"/>
                    <a:pt x="9" y="89"/>
                  </a:cubicBezTo>
                  <a:cubicBezTo>
                    <a:pt x="9" y="92"/>
                    <a:pt x="9" y="92"/>
                    <a:pt x="9" y="92"/>
                  </a:cubicBezTo>
                  <a:cubicBezTo>
                    <a:pt x="9" y="95"/>
                    <a:pt x="9" y="95"/>
                    <a:pt x="9" y="95"/>
                  </a:cubicBezTo>
                  <a:cubicBezTo>
                    <a:pt x="8" y="96"/>
                    <a:pt x="8" y="96"/>
                    <a:pt x="8" y="96"/>
                  </a:cubicBezTo>
                  <a:cubicBezTo>
                    <a:pt x="7" y="99"/>
                    <a:pt x="7" y="99"/>
                    <a:pt x="7" y="99"/>
                  </a:cubicBezTo>
                  <a:cubicBezTo>
                    <a:pt x="6" y="102"/>
                    <a:pt x="6" y="102"/>
                    <a:pt x="6" y="102"/>
                  </a:cubicBezTo>
                  <a:cubicBezTo>
                    <a:pt x="4" y="105"/>
                    <a:pt x="4" y="105"/>
                    <a:pt x="4" y="105"/>
                  </a:cubicBezTo>
                  <a:cubicBezTo>
                    <a:pt x="4" y="105"/>
                    <a:pt x="4" y="105"/>
                    <a:pt x="4" y="105"/>
                  </a:cubicBezTo>
                  <a:cubicBezTo>
                    <a:pt x="4" y="107"/>
                    <a:pt x="4" y="107"/>
                    <a:pt x="4" y="107"/>
                  </a:cubicBezTo>
                  <a:cubicBezTo>
                    <a:pt x="3" y="108"/>
                    <a:pt x="3" y="108"/>
                    <a:pt x="3" y="108"/>
                  </a:cubicBezTo>
                  <a:cubicBezTo>
                    <a:pt x="3" y="112"/>
                    <a:pt x="3" y="112"/>
                    <a:pt x="3" y="112"/>
                  </a:cubicBezTo>
                  <a:cubicBezTo>
                    <a:pt x="3" y="112"/>
                    <a:pt x="3" y="112"/>
                    <a:pt x="3" y="112"/>
                  </a:cubicBezTo>
                  <a:cubicBezTo>
                    <a:pt x="2" y="117"/>
                    <a:pt x="1" y="123"/>
                    <a:pt x="1" y="128"/>
                  </a:cubicBezTo>
                  <a:cubicBezTo>
                    <a:pt x="0" y="131"/>
                    <a:pt x="0" y="131"/>
                    <a:pt x="0" y="131"/>
                  </a:cubicBezTo>
                  <a:cubicBezTo>
                    <a:pt x="0" y="132"/>
                    <a:pt x="0" y="132"/>
                    <a:pt x="0" y="132"/>
                  </a:cubicBezTo>
                  <a:cubicBezTo>
                    <a:pt x="0" y="134"/>
                    <a:pt x="0" y="134"/>
                    <a:pt x="0" y="134"/>
                  </a:cubicBezTo>
                  <a:cubicBezTo>
                    <a:pt x="0" y="136"/>
                    <a:pt x="0" y="136"/>
                    <a:pt x="0" y="136"/>
                  </a:cubicBezTo>
                  <a:cubicBezTo>
                    <a:pt x="1" y="138"/>
                    <a:pt x="1" y="138"/>
                    <a:pt x="1" y="138"/>
                  </a:cubicBezTo>
                  <a:cubicBezTo>
                    <a:pt x="1" y="141"/>
                    <a:pt x="1" y="141"/>
                    <a:pt x="1" y="141"/>
                  </a:cubicBezTo>
                  <a:cubicBezTo>
                    <a:pt x="4" y="140"/>
                    <a:pt x="4" y="140"/>
                    <a:pt x="4" y="140"/>
                  </a:cubicBezTo>
                  <a:cubicBezTo>
                    <a:pt x="4" y="140"/>
                    <a:pt x="4" y="140"/>
                    <a:pt x="4" y="140"/>
                  </a:cubicBezTo>
                  <a:cubicBezTo>
                    <a:pt x="7" y="139"/>
                    <a:pt x="7" y="139"/>
                    <a:pt x="7" y="139"/>
                  </a:cubicBezTo>
                  <a:cubicBezTo>
                    <a:pt x="8" y="142"/>
                    <a:pt x="8" y="142"/>
                    <a:pt x="8" y="142"/>
                  </a:cubicBezTo>
                  <a:cubicBezTo>
                    <a:pt x="9" y="143"/>
                    <a:pt x="9" y="143"/>
                    <a:pt x="9" y="143"/>
                  </a:cubicBezTo>
                  <a:cubicBezTo>
                    <a:pt x="11" y="142"/>
                    <a:pt x="11" y="142"/>
                    <a:pt x="11" y="142"/>
                  </a:cubicBezTo>
                  <a:cubicBezTo>
                    <a:pt x="13" y="140"/>
                    <a:pt x="13" y="140"/>
                    <a:pt x="13" y="140"/>
                  </a:cubicBezTo>
                  <a:cubicBezTo>
                    <a:pt x="16" y="138"/>
                    <a:pt x="16" y="138"/>
                    <a:pt x="16" y="138"/>
                  </a:cubicBezTo>
                  <a:cubicBezTo>
                    <a:pt x="18" y="135"/>
                    <a:pt x="18" y="135"/>
                    <a:pt x="18" y="135"/>
                  </a:cubicBezTo>
                  <a:cubicBezTo>
                    <a:pt x="19" y="134"/>
                    <a:pt x="19" y="134"/>
                    <a:pt x="19" y="134"/>
                  </a:cubicBezTo>
                  <a:cubicBezTo>
                    <a:pt x="20" y="133"/>
                    <a:pt x="20" y="133"/>
                    <a:pt x="20" y="133"/>
                  </a:cubicBezTo>
                  <a:cubicBezTo>
                    <a:pt x="21" y="133"/>
                    <a:pt x="21" y="133"/>
                    <a:pt x="21" y="133"/>
                  </a:cubicBezTo>
                  <a:cubicBezTo>
                    <a:pt x="22" y="133"/>
                    <a:pt x="22" y="133"/>
                    <a:pt x="22" y="133"/>
                  </a:cubicBezTo>
                  <a:cubicBezTo>
                    <a:pt x="26" y="133"/>
                    <a:pt x="26" y="133"/>
                    <a:pt x="26" y="133"/>
                  </a:cubicBezTo>
                  <a:cubicBezTo>
                    <a:pt x="29" y="131"/>
                    <a:pt x="29" y="131"/>
                    <a:pt x="29" y="131"/>
                  </a:cubicBezTo>
                  <a:cubicBezTo>
                    <a:pt x="30" y="131"/>
                    <a:pt x="30" y="131"/>
                    <a:pt x="30" y="131"/>
                  </a:cubicBezTo>
                  <a:cubicBezTo>
                    <a:pt x="36" y="131"/>
                    <a:pt x="36" y="131"/>
                    <a:pt x="36" y="131"/>
                  </a:cubicBezTo>
                  <a:cubicBezTo>
                    <a:pt x="39" y="131"/>
                    <a:pt x="39" y="131"/>
                    <a:pt x="39" y="131"/>
                  </a:cubicBezTo>
                  <a:cubicBezTo>
                    <a:pt x="42" y="131"/>
                    <a:pt x="42" y="131"/>
                    <a:pt x="42" y="131"/>
                  </a:cubicBezTo>
                  <a:cubicBezTo>
                    <a:pt x="46" y="131"/>
                    <a:pt x="50" y="131"/>
                    <a:pt x="54" y="131"/>
                  </a:cubicBezTo>
                  <a:cubicBezTo>
                    <a:pt x="54" y="130"/>
                    <a:pt x="54" y="130"/>
                    <a:pt x="54" y="130"/>
                  </a:cubicBezTo>
                  <a:cubicBezTo>
                    <a:pt x="52" y="126"/>
                    <a:pt x="52" y="126"/>
                    <a:pt x="52" y="126"/>
                  </a:cubicBezTo>
                  <a:cubicBezTo>
                    <a:pt x="57" y="112"/>
                    <a:pt x="63" y="116"/>
                    <a:pt x="58" y="109"/>
                  </a:cubicBezTo>
                  <a:cubicBezTo>
                    <a:pt x="58" y="109"/>
                    <a:pt x="58" y="109"/>
                    <a:pt x="58" y="109"/>
                  </a:cubicBezTo>
                  <a:cubicBezTo>
                    <a:pt x="62" y="107"/>
                    <a:pt x="62" y="107"/>
                    <a:pt x="62" y="107"/>
                  </a:cubicBezTo>
                  <a:cubicBezTo>
                    <a:pt x="64" y="107"/>
                    <a:pt x="64" y="107"/>
                    <a:pt x="64" y="107"/>
                  </a:cubicBezTo>
                  <a:cubicBezTo>
                    <a:pt x="64" y="106"/>
                    <a:pt x="64" y="106"/>
                    <a:pt x="64" y="106"/>
                  </a:cubicBezTo>
                  <a:cubicBezTo>
                    <a:pt x="68" y="106"/>
                    <a:pt x="68" y="106"/>
                    <a:pt x="68" y="106"/>
                  </a:cubicBezTo>
                  <a:cubicBezTo>
                    <a:pt x="70" y="103"/>
                    <a:pt x="70" y="103"/>
                    <a:pt x="70" y="103"/>
                  </a:cubicBezTo>
                  <a:cubicBezTo>
                    <a:pt x="73" y="105"/>
                    <a:pt x="73" y="105"/>
                    <a:pt x="73" y="105"/>
                  </a:cubicBezTo>
                  <a:cubicBezTo>
                    <a:pt x="73" y="102"/>
                    <a:pt x="73" y="102"/>
                    <a:pt x="73" y="102"/>
                  </a:cubicBezTo>
                  <a:cubicBezTo>
                    <a:pt x="74" y="100"/>
                    <a:pt x="74" y="100"/>
                    <a:pt x="74" y="100"/>
                  </a:cubicBezTo>
                  <a:cubicBezTo>
                    <a:pt x="76" y="99"/>
                    <a:pt x="76" y="99"/>
                    <a:pt x="76" y="99"/>
                  </a:cubicBezTo>
                  <a:cubicBezTo>
                    <a:pt x="75" y="102"/>
                    <a:pt x="75" y="102"/>
                    <a:pt x="75" y="102"/>
                  </a:cubicBezTo>
                  <a:cubicBezTo>
                    <a:pt x="79" y="103"/>
                    <a:pt x="79" y="103"/>
                    <a:pt x="79" y="103"/>
                  </a:cubicBezTo>
                  <a:cubicBezTo>
                    <a:pt x="81" y="101"/>
                    <a:pt x="81" y="101"/>
                    <a:pt x="81" y="101"/>
                  </a:cubicBezTo>
                  <a:cubicBezTo>
                    <a:pt x="84" y="103"/>
                    <a:pt x="84" y="103"/>
                    <a:pt x="84" y="103"/>
                  </a:cubicBezTo>
                  <a:cubicBezTo>
                    <a:pt x="85" y="100"/>
                    <a:pt x="85" y="100"/>
                    <a:pt x="85" y="100"/>
                  </a:cubicBezTo>
                  <a:cubicBezTo>
                    <a:pt x="88" y="98"/>
                    <a:pt x="88" y="98"/>
                    <a:pt x="88" y="98"/>
                  </a:cubicBezTo>
                  <a:cubicBezTo>
                    <a:pt x="88" y="95"/>
                    <a:pt x="88" y="95"/>
                    <a:pt x="88" y="95"/>
                  </a:cubicBezTo>
                  <a:cubicBezTo>
                    <a:pt x="89" y="95"/>
                    <a:pt x="89" y="95"/>
                    <a:pt x="89" y="95"/>
                  </a:cubicBezTo>
                  <a:cubicBezTo>
                    <a:pt x="91" y="94"/>
                    <a:pt x="91" y="94"/>
                    <a:pt x="91" y="94"/>
                  </a:cubicBezTo>
                  <a:cubicBezTo>
                    <a:pt x="93" y="97"/>
                    <a:pt x="93" y="97"/>
                    <a:pt x="93" y="97"/>
                  </a:cubicBezTo>
                  <a:cubicBezTo>
                    <a:pt x="96" y="98"/>
                    <a:pt x="96" y="98"/>
                    <a:pt x="96" y="98"/>
                  </a:cubicBezTo>
                  <a:cubicBezTo>
                    <a:pt x="94" y="99"/>
                    <a:pt x="94" y="99"/>
                    <a:pt x="94" y="99"/>
                  </a:cubicBezTo>
                  <a:cubicBezTo>
                    <a:pt x="94" y="100"/>
                    <a:pt x="94" y="100"/>
                    <a:pt x="94" y="100"/>
                  </a:cubicBezTo>
                  <a:cubicBezTo>
                    <a:pt x="97" y="100"/>
                    <a:pt x="97" y="100"/>
                    <a:pt x="97" y="100"/>
                  </a:cubicBezTo>
                  <a:cubicBezTo>
                    <a:pt x="99" y="98"/>
                    <a:pt x="99" y="98"/>
                    <a:pt x="99" y="98"/>
                  </a:cubicBezTo>
                  <a:cubicBezTo>
                    <a:pt x="102" y="97"/>
                    <a:pt x="102" y="97"/>
                    <a:pt x="102" y="97"/>
                  </a:cubicBezTo>
                  <a:cubicBezTo>
                    <a:pt x="101" y="100"/>
                    <a:pt x="101" y="100"/>
                    <a:pt x="101" y="100"/>
                  </a:cubicBezTo>
                  <a:cubicBezTo>
                    <a:pt x="104" y="101"/>
                    <a:pt x="104" y="101"/>
                    <a:pt x="104" y="101"/>
                  </a:cubicBezTo>
                  <a:cubicBezTo>
                    <a:pt x="107" y="100"/>
                    <a:pt x="107" y="100"/>
                    <a:pt x="107" y="100"/>
                  </a:cubicBezTo>
                  <a:cubicBezTo>
                    <a:pt x="107" y="99"/>
                    <a:pt x="107" y="99"/>
                    <a:pt x="107" y="99"/>
                  </a:cubicBezTo>
                  <a:cubicBezTo>
                    <a:pt x="108" y="100"/>
                    <a:pt x="108" y="100"/>
                    <a:pt x="108" y="100"/>
                  </a:cubicBezTo>
                  <a:cubicBezTo>
                    <a:pt x="108" y="100"/>
                    <a:pt x="108" y="100"/>
                    <a:pt x="108" y="100"/>
                  </a:cubicBezTo>
                  <a:cubicBezTo>
                    <a:pt x="113" y="95"/>
                    <a:pt x="110" y="96"/>
                    <a:pt x="112" y="90"/>
                  </a:cubicBezTo>
                  <a:cubicBezTo>
                    <a:pt x="114" y="89"/>
                    <a:pt x="114" y="89"/>
                    <a:pt x="114" y="89"/>
                  </a:cubicBezTo>
                  <a:cubicBezTo>
                    <a:pt x="114" y="89"/>
                    <a:pt x="114" y="89"/>
                    <a:pt x="114" y="89"/>
                  </a:cubicBezTo>
                  <a:cubicBezTo>
                    <a:pt x="116" y="87"/>
                    <a:pt x="116" y="87"/>
                    <a:pt x="116" y="87"/>
                  </a:cubicBezTo>
                  <a:cubicBezTo>
                    <a:pt x="116" y="86"/>
                    <a:pt x="116" y="86"/>
                    <a:pt x="116" y="86"/>
                  </a:cubicBezTo>
                  <a:cubicBezTo>
                    <a:pt x="117" y="85"/>
                    <a:pt x="117" y="85"/>
                    <a:pt x="117" y="85"/>
                  </a:cubicBezTo>
                  <a:cubicBezTo>
                    <a:pt x="119" y="83"/>
                    <a:pt x="119" y="83"/>
                    <a:pt x="119" y="83"/>
                  </a:cubicBezTo>
                  <a:cubicBezTo>
                    <a:pt x="120" y="81"/>
                    <a:pt x="120" y="81"/>
                    <a:pt x="120" y="81"/>
                  </a:cubicBezTo>
                  <a:cubicBezTo>
                    <a:pt x="121" y="77"/>
                    <a:pt x="121" y="77"/>
                    <a:pt x="121" y="77"/>
                  </a:cubicBezTo>
                  <a:cubicBezTo>
                    <a:pt x="121" y="77"/>
                    <a:pt x="121" y="77"/>
                    <a:pt x="121" y="77"/>
                  </a:cubicBezTo>
                  <a:cubicBezTo>
                    <a:pt x="122" y="78"/>
                    <a:pt x="122" y="78"/>
                    <a:pt x="122" y="78"/>
                  </a:cubicBezTo>
                  <a:cubicBezTo>
                    <a:pt x="124" y="76"/>
                    <a:pt x="124" y="76"/>
                    <a:pt x="124" y="76"/>
                  </a:cubicBezTo>
                  <a:cubicBezTo>
                    <a:pt x="127" y="75"/>
                    <a:pt x="127" y="75"/>
                    <a:pt x="127" y="75"/>
                  </a:cubicBezTo>
                  <a:cubicBezTo>
                    <a:pt x="128" y="72"/>
                    <a:pt x="128" y="72"/>
                    <a:pt x="128" y="72"/>
                  </a:cubicBezTo>
                  <a:cubicBezTo>
                    <a:pt x="127" y="70"/>
                    <a:pt x="127" y="70"/>
                    <a:pt x="127" y="70"/>
                  </a:cubicBezTo>
                  <a:cubicBezTo>
                    <a:pt x="131" y="64"/>
                    <a:pt x="132" y="66"/>
                    <a:pt x="132" y="58"/>
                  </a:cubicBezTo>
                  <a:close/>
                </a:path>
              </a:pathLst>
            </a:custGeom>
            <a:solidFill>
              <a:srgbClr val="BDD7EE"/>
            </a:solidFill>
            <a:ln w="3175" cap="rnd" cmpd="sng">
              <a:solidFill>
                <a:srgbClr val="ACACAD"/>
              </a:solidFill>
              <a:prstDash val="solid"/>
              <a:round/>
              <a:headEnd/>
              <a:tailEnd/>
            </a:ln>
          </p:spPr>
          <p:txBody>
            <a:bodyPr/>
            <a:lstStyle/>
            <a:p>
              <a:endParaRPr lang="en-US" sz="1290" dirty="0"/>
            </a:p>
          </p:txBody>
        </p:sp>
        <p:sp>
          <p:nvSpPr>
            <p:cNvPr id="18" name="Freeform 14">
              <a:extLst>
                <a:ext uri="{FF2B5EF4-FFF2-40B4-BE49-F238E27FC236}">
                  <a16:creationId xmlns:a16="http://schemas.microsoft.com/office/drawing/2014/main" id="{BAB6D7EA-A03A-4B4D-9CD9-7572D337AC39}"/>
                </a:ext>
              </a:extLst>
            </p:cNvPr>
            <p:cNvSpPr>
              <a:spLocks noChangeAspect="1"/>
            </p:cNvSpPr>
            <p:nvPr/>
          </p:nvSpPr>
          <p:spPr bwMode="gray">
            <a:xfrm>
              <a:off x="6483340" y="3595944"/>
              <a:ext cx="451426" cy="578485"/>
            </a:xfrm>
            <a:custGeom>
              <a:avLst/>
              <a:gdLst>
                <a:gd name="T0" fmla="*/ 174 w 194"/>
                <a:gd name="T1" fmla="*/ 144 h 242"/>
                <a:gd name="T2" fmla="*/ 192 w 194"/>
                <a:gd name="T3" fmla="*/ 24 h 242"/>
                <a:gd name="T4" fmla="*/ 177 w 194"/>
                <a:gd name="T5" fmla="*/ 24 h 242"/>
                <a:gd name="T6" fmla="*/ 145 w 194"/>
                <a:gd name="T7" fmla="*/ 27 h 242"/>
                <a:gd name="T8" fmla="*/ 131 w 194"/>
                <a:gd name="T9" fmla="*/ 37 h 242"/>
                <a:gd name="T10" fmla="*/ 118 w 194"/>
                <a:gd name="T11" fmla="*/ 36 h 242"/>
                <a:gd name="T12" fmla="*/ 100 w 194"/>
                <a:gd name="T13" fmla="*/ 32 h 242"/>
                <a:gd name="T14" fmla="*/ 58 w 194"/>
                <a:gd name="T15" fmla="*/ 16 h 242"/>
                <a:gd name="T16" fmla="*/ 50 w 194"/>
                <a:gd name="T17" fmla="*/ 11 h 242"/>
                <a:gd name="T18" fmla="*/ 43 w 194"/>
                <a:gd name="T19" fmla="*/ 11 h 242"/>
                <a:gd name="T20" fmla="*/ 40 w 194"/>
                <a:gd name="T21" fmla="*/ 9 h 242"/>
                <a:gd name="T22" fmla="*/ 39 w 194"/>
                <a:gd name="T23" fmla="*/ 6 h 242"/>
                <a:gd name="T24" fmla="*/ 39 w 194"/>
                <a:gd name="T25" fmla="*/ 4 h 242"/>
                <a:gd name="T26" fmla="*/ 38 w 194"/>
                <a:gd name="T27" fmla="*/ 3 h 242"/>
                <a:gd name="T28" fmla="*/ 36 w 194"/>
                <a:gd name="T29" fmla="*/ 3 h 242"/>
                <a:gd name="T30" fmla="*/ 35 w 194"/>
                <a:gd name="T31" fmla="*/ 2 h 242"/>
                <a:gd name="T32" fmla="*/ 36 w 194"/>
                <a:gd name="T33" fmla="*/ 1 h 242"/>
                <a:gd name="T34" fmla="*/ 35 w 194"/>
                <a:gd name="T35" fmla="*/ 0 h 242"/>
                <a:gd name="T36" fmla="*/ 33 w 194"/>
                <a:gd name="T37" fmla="*/ 2 h 242"/>
                <a:gd name="T38" fmla="*/ 30 w 194"/>
                <a:gd name="T39" fmla="*/ 2 h 242"/>
                <a:gd name="T40" fmla="*/ 26 w 194"/>
                <a:gd name="T41" fmla="*/ 4 h 242"/>
                <a:gd name="T42" fmla="*/ 21 w 194"/>
                <a:gd name="T43" fmla="*/ 6 h 242"/>
                <a:gd name="T44" fmla="*/ 15 w 194"/>
                <a:gd name="T45" fmla="*/ 9 h 242"/>
                <a:gd name="T46" fmla="*/ 0 w 194"/>
                <a:gd name="T47" fmla="*/ 25 h 242"/>
                <a:gd name="T48" fmla="*/ 9 w 194"/>
                <a:gd name="T49" fmla="*/ 33 h 242"/>
                <a:gd name="T50" fmla="*/ 14 w 194"/>
                <a:gd name="T51" fmla="*/ 46 h 242"/>
                <a:gd name="T52" fmla="*/ 22 w 194"/>
                <a:gd name="T53" fmla="*/ 56 h 242"/>
                <a:gd name="T54" fmla="*/ 26 w 194"/>
                <a:gd name="T55" fmla="*/ 70 h 242"/>
                <a:gd name="T56" fmla="*/ 23 w 194"/>
                <a:gd name="T57" fmla="*/ 92 h 242"/>
                <a:gd name="T58" fmla="*/ 17 w 194"/>
                <a:gd name="T59" fmla="*/ 99 h 242"/>
                <a:gd name="T60" fmla="*/ 12 w 194"/>
                <a:gd name="T61" fmla="*/ 108 h 242"/>
                <a:gd name="T62" fmla="*/ 4 w 194"/>
                <a:gd name="T63" fmla="*/ 122 h 242"/>
                <a:gd name="T64" fmla="*/ 7 w 194"/>
                <a:gd name="T65" fmla="*/ 129 h 242"/>
                <a:gd name="T66" fmla="*/ 17 w 194"/>
                <a:gd name="T67" fmla="*/ 132 h 242"/>
                <a:gd name="T68" fmla="*/ 22 w 194"/>
                <a:gd name="T69" fmla="*/ 134 h 242"/>
                <a:gd name="T70" fmla="*/ 8 w 194"/>
                <a:gd name="T71" fmla="*/ 141 h 242"/>
                <a:gd name="T72" fmla="*/ 6 w 194"/>
                <a:gd name="T73" fmla="*/ 153 h 242"/>
                <a:gd name="T74" fmla="*/ 64 w 194"/>
                <a:gd name="T75" fmla="*/ 185 h 242"/>
                <a:gd name="T76" fmla="*/ 86 w 194"/>
                <a:gd name="T77" fmla="*/ 197 h 242"/>
                <a:gd name="T78" fmla="*/ 94 w 194"/>
                <a:gd name="T79" fmla="*/ 205 h 242"/>
                <a:gd name="T80" fmla="*/ 95 w 194"/>
                <a:gd name="T81" fmla="*/ 214 h 242"/>
                <a:gd name="T82" fmla="*/ 105 w 194"/>
                <a:gd name="T83" fmla="*/ 223 h 242"/>
                <a:gd name="T84" fmla="*/ 133 w 194"/>
                <a:gd name="T85" fmla="*/ 241 h 242"/>
                <a:gd name="T86" fmla="*/ 141 w 194"/>
                <a:gd name="T87" fmla="*/ 227 h 242"/>
                <a:gd name="T88" fmla="*/ 143 w 194"/>
                <a:gd name="T89" fmla="*/ 224 h 242"/>
                <a:gd name="T90" fmla="*/ 146 w 194"/>
                <a:gd name="T91" fmla="*/ 215 h 242"/>
                <a:gd name="T92" fmla="*/ 153 w 194"/>
                <a:gd name="T93" fmla="*/ 203 h 242"/>
                <a:gd name="T94" fmla="*/ 155 w 194"/>
                <a:gd name="T95" fmla="*/ 192 h 242"/>
                <a:gd name="T96" fmla="*/ 168 w 194"/>
                <a:gd name="T97" fmla="*/ 186 h 242"/>
                <a:gd name="T98" fmla="*/ 174 w 194"/>
                <a:gd name="T99" fmla="*/ 172 h 242"/>
                <a:gd name="T100" fmla="*/ 183 w 194"/>
                <a:gd name="T101" fmla="*/ 157 h 2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4"/>
                <a:gd name="T154" fmla="*/ 0 h 242"/>
                <a:gd name="T155" fmla="*/ 194 w 194"/>
                <a:gd name="T156" fmla="*/ 242 h 2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4" h="242">
                  <a:moveTo>
                    <a:pt x="181" y="156"/>
                  </a:moveTo>
                  <a:cubicBezTo>
                    <a:pt x="179" y="152"/>
                    <a:pt x="179" y="152"/>
                    <a:pt x="179" y="152"/>
                  </a:cubicBezTo>
                  <a:cubicBezTo>
                    <a:pt x="177" y="150"/>
                    <a:pt x="177" y="150"/>
                    <a:pt x="177" y="150"/>
                  </a:cubicBezTo>
                  <a:cubicBezTo>
                    <a:pt x="175" y="147"/>
                    <a:pt x="175" y="147"/>
                    <a:pt x="175" y="147"/>
                  </a:cubicBezTo>
                  <a:cubicBezTo>
                    <a:pt x="174" y="144"/>
                    <a:pt x="174" y="144"/>
                    <a:pt x="174" y="144"/>
                  </a:cubicBezTo>
                  <a:cubicBezTo>
                    <a:pt x="173" y="124"/>
                    <a:pt x="173" y="124"/>
                    <a:pt x="173" y="124"/>
                  </a:cubicBezTo>
                  <a:cubicBezTo>
                    <a:pt x="174" y="113"/>
                    <a:pt x="173" y="101"/>
                    <a:pt x="173" y="90"/>
                  </a:cubicBezTo>
                  <a:cubicBezTo>
                    <a:pt x="173" y="79"/>
                    <a:pt x="171" y="61"/>
                    <a:pt x="173" y="51"/>
                  </a:cubicBezTo>
                  <a:cubicBezTo>
                    <a:pt x="182" y="44"/>
                    <a:pt x="187" y="33"/>
                    <a:pt x="194" y="23"/>
                  </a:cubicBezTo>
                  <a:cubicBezTo>
                    <a:pt x="192" y="24"/>
                    <a:pt x="192" y="24"/>
                    <a:pt x="192" y="24"/>
                  </a:cubicBezTo>
                  <a:cubicBezTo>
                    <a:pt x="189" y="22"/>
                    <a:pt x="189" y="22"/>
                    <a:pt x="189" y="22"/>
                  </a:cubicBezTo>
                  <a:cubicBezTo>
                    <a:pt x="186" y="23"/>
                    <a:pt x="186" y="23"/>
                    <a:pt x="186" y="23"/>
                  </a:cubicBezTo>
                  <a:cubicBezTo>
                    <a:pt x="183" y="24"/>
                    <a:pt x="183" y="24"/>
                    <a:pt x="183" y="24"/>
                  </a:cubicBezTo>
                  <a:cubicBezTo>
                    <a:pt x="180" y="24"/>
                    <a:pt x="180" y="24"/>
                    <a:pt x="180" y="24"/>
                  </a:cubicBezTo>
                  <a:cubicBezTo>
                    <a:pt x="177" y="24"/>
                    <a:pt x="177" y="24"/>
                    <a:pt x="177" y="24"/>
                  </a:cubicBezTo>
                  <a:cubicBezTo>
                    <a:pt x="175" y="24"/>
                    <a:pt x="175" y="24"/>
                    <a:pt x="175" y="24"/>
                  </a:cubicBezTo>
                  <a:cubicBezTo>
                    <a:pt x="172" y="21"/>
                    <a:pt x="172" y="21"/>
                    <a:pt x="172" y="21"/>
                  </a:cubicBezTo>
                  <a:cubicBezTo>
                    <a:pt x="169" y="19"/>
                    <a:pt x="169" y="19"/>
                    <a:pt x="169" y="19"/>
                  </a:cubicBezTo>
                  <a:cubicBezTo>
                    <a:pt x="167" y="16"/>
                    <a:pt x="167" y="16"/>
                    <a:pt x="167" y="16"/>
                  </a:cubicBezTo>
                  <a:cubicBezTo>
                    <a:pt x="159" y="20"/>
                    <a:pt x="152" y="23"/>
                    <a:pt x="145" y="27"/>
                  </a:cubicBezTo>
                  <a:cubicBezTo>
                    <a:pt x="143" y="32"/>
                    <a:pt x="143" y="32"/>
                    <a:pt x="143" y="32"/>
                  </a:cubicBezTo>
                  <a:cubicBezTo>
                    <a:pt x="138" y="37"/>
                    <a:pt x="138" y="37"/>
                    <a:pt x="138" y="37"/>
                  </a:cubicBezTo>
                  <a:cubicBezTo>
                    <a:pt x="135" y="38"/>
                    <a:pt x="135" y="38"/>
                    <a:pt x="135" y="38"/>
                  </a:cubicBezTo>
                  <a:cubicBezTo>
                    <a:pt x="132" y="38"/>
                    <a:pt x="132" y="38"/>
                    <a:pt x="132" y="38"/>
                  </a:cubicBezTo>
                  <a:cubicBezTo>
                    <a:pt x="131" y="37"/>
                    <a:pt x="131" y="37"/>
                    <a:pt x="131" y="37"/>
                  </a:cubicBezTo>
                  <a:cubicBezTo>
                    <a:pt x="128" y="37"/>
                    <a:pt x="128" y="37"/>
                    <a:pt x="128" y="37"/>
                  </a:cubicBezTo>
                  <a:cubicBezTo>
                    <a:pt x="126" y="36"/>
                    <a:pt x="126" y="36"/>
                    <a:pt x="126" y="36"/>
                  </a:cubicBezTo>
                  <a:cubicBezTo>
                    <a:pt x="126" y="37"/>
                    <a:pt x="126" y="37"/>
                    <a:pt x="126" y="37"/>
                  </a:cubicBezTo>
                  <a:cubicBezTo>
                    <a:pt x="122" y="37"/>
                    <a:pt x="122" y="37"/>
                    <a:pt x="122" y="37"/>
                  </a:cubicBezTo>
                  <a:cubicBezTo>
                    <a:pt x="118" y="36"/>
                    <a:pt x="118" y="36"/>
                    <a:pt x="118" y="36"/>
                  </a:cubicBezTo>
                  <a:cubicBezTo>
                    <a:pt x="114" y="35"/>
                    <a:pt x="114" y="35"/>
                    <a:pt x="114" y="35"/>
                  </a:cubicBezTo>
                  <a:cubicBezTo>
                    <a:pt x="108" y="35"/>
                    <a:pt x="108" y="35"/>
                    <a:pt x="108" y="35"/>
                  </a:cubicBezTo>
                  <a:cubicBezTo>
                    <a:pt x="104" y="35"/>
                    <a:pt x="104" y="35"/>
                    <a:pt x="104" y="35"/>
                  </a:cubicBezTo>
                  <a:cubicBezTo>
                    <a:pt x="101" y="33"/>
                    <a:pt x="101" y="33"/>
                    <a:pt x="101" y="33"/>
                  </a:cubicBezTo>
                  <a:cubicBezTo>
                    <a:pt x="100" y="32"/>
                    <a:pt x="100" y="32"/>
                    <a:pt x="100" y="32"/>
                  </a:cubicBezTo>
                  <a:cubicBezTo>
                    <a:pt x="93" y="28"/>
                    <a:pt x="86" y="23"/>
                    <a:pt x="78" y="19"/>
                  </a:cubicBezTo>
                  <a:cubicBezTo>
                    <a:pt x="75" y="16"/>
                    <a:pt x="75" y="16"/>
                    <a:pt x="75" y="16"/>
                  </a:cubicBezTo>
                  <a:cubicBezTo>
                    <a:pt x="68" y="15"/>
                    <a:pt x="68" y="15"/>
                    <a:pt x="68" y="15"/>
                  </a:cubicBezTo>
                  <a:cubicBezTo>
                    <a:pt x="63" y="15"/>
                    <a:pt x="63" y="15"/>
                    <a:pt x="63" y="15"/>
                  </a:cubicBezTo>
                  <a:cubicBezTo>
                    <a:pt x="58" y="16"/>
                    <a:pt x="58" y="16"/>
                    <a:pt x="58" y="16"/>
                  </a:cubicBezTo>
                  <a:cubicBezTo>
                    <a:pt x="57" y="15"/>
                    <a:pt x="57" y="15"/>
                    <a:pt x="57" y="15"/>
                  </a:cubicBezTo>
                  <a:cubicBezTo>
                    <a:pt x="56" y="15"/>
                    <a:pt x="56" y="15"/>
                    <a:pt x="56" y="15"/>
                  </a:cubicBezTo>
                  <a:cubicBezTo>
                    <a:pt x="52" y="15"/>
                    <a:pt x="52" y="15"/>
                    <a:pt x="52" y="15"/>
                  </a:cubicBezTo>
                  <a:cubicBezTo>
                    <a:pt x="50" y="12"/>
                    <a:pt x="50" y="12"/>
                    <a:pt x="50" y="12"/>
                  </a:cubicBezTo>
                  <a:cubicBezTo>
                    <a:pt x="50" y="11"/>
                    <a:pt x="50" y="11"/>
                    <a:pt x="50" y="11"/>
                  </a:cubicBezTo>
                  <a:cubicBezTo>
                    <a:pt x="50" y="11"/>
                    <a:pt x="50" y="11"/>
                    <a:pt x="50" y="11"/>
                  </a:cubicBezTo>
                  <a:cubicBezTo>
                    <a:pt x="46" y="11"/>
                    <a:pt x="46" y="11"/>
                    <a:pt x="46" y="11"/>
                  </a:cubicBezTo>
                  <a:cubicBezTo>
                    <a:pt x="43" y="11"/>
                    <a:pt x="43" y="11"/>
                    <a:pt x="43" y="11"/>
                  </a:cubicBezTo>
                  <a:cubicBezTo>
                    <a:pt x="43" y="11"/>
                    <a:pt x="43" y="11"/>
                    <a:pt x="43" y="11"/>
                  </a:cubicBezTo>
                  <a:cubicBezTo>
                    <a:pt x="43" y="11"/>
                    <a:pt x="43" y="11"/>
                    <a:pt x="43" y="11"/>
                  </a:cubicBezTo>
                  <a:cubicBezTo>
                    <a:pt x="42" y="10"/>
                    <a:pt x="42" y="10"/>
                    <a:pt x="42" y="10"/>
                  </a:cubicBezTo>
                  <a:cubicBezTo>
                    <a:pt x="41" y="9"/>
                    <a:pt x="41" y="9"/>
                    <a:pt x="41" y="9"/>
                  </a:cubicBezTo>
                  <a:cubicBezTo>
                    <a:pt x="41" y="9"/>
                    <a:pt x="41" y="9"/>
                    <a:pt x="41" y="9"/>
                  </a:cubicBezTo>
                  <a:cubicBezTo>
                    <a:pt x="41" y="9"/>
                    <a:pt x="41" y="9"/>
                    <a:pt x="41" y="9"/>
                  </a:cubicBezTo>
                  <a:cubicBezTo>
                    <a:pt x="40" y="9"/>
                    <a:pt x="40" y="9"/>
                    <a:pt x="40" y="9"/>
                  </a:cubicBezTo>
                  <a:cubicBezTo>
                    <a:pt x="40" y="8"/>
                    <a:pt x="40" y="8"/>
                    <a:pt x="40" y="8"/>
                  </a:cubicBezTo>
                  <a:cubicBezTo>
                    <a:pt x="40" y="8"/>
                    <a:pt x="40" y="8"/>
                    <a:pt x="40" y="8"/>
                  </a:cubicBezTo>
                  <a:cubicBezTo>
                    <a:pt x="39" y="7"/>
                    <a:pt x="39" y="7"/>
                    <a:pt x="39" y="7"/>
                  </a:cubicBezTo>
                  <a:cubicBezTo>
                    <a:pt x="39" y="6"/>
                    <a:pt x="39" y="6"/>
                    <a:pt x="39" y="6"/>
                  </a:cubicBezTo>
                  <a:cubicBezTo>
                    <a:pt x="39" y="6"/>
                    <a:pt x="39" y="6"/>
                    <a:pt x="39" y="6"/>
                  </a:cubicBezTo>
                  <a:cubicBezTo>
                    <a:pt x="39" y="5"/>
                    <a:pt x="39" y="5"/>
                    <a:pt x="39" y="5"/>
                  </a:cubicBezTo>
                  <a:cubicBezTo>
                    <a:pt x="39" y="5"/>
                    <a:pt x="39" y="5"/>
                    <a:pt x="39" y="5"/>
                  </a:cubicBezTo>
                  <a:cubicBezTo>
                    <a:pt x="39" y="5"/>
                    <a:pt x="39" y="5"/>
                    <a:pt x="39" y="5"/>
                  </a:cubicBezTo>
                  <a:cubicBezTo>
                    <a:pt x="39" y="5"/>
                    <a:pt x="39" y="5"/>
                    <a:pt x="39" y="5"/>
                  </a:cubicBezTo>
                  <a:cubicBezTo>
                    <a:pt x="39" y="4"/>
                    <a:pt x="39" y="4"/>
                    <a:pt x="39" y="4"/>
                  </a:cubicBezTo>
                  <a:cubicBezTo>
                    <a:pt x="39" y="4"/>
                    <a:pt x="39" y="4"/>
                    <a:pt x="39" y="4"/>
                  </a:cubicBezTo>
                  <a:cubicBezTo>
                    <a:pt x="39" y="4"/>
                    <a:pt x="39" y="4"/>
                    <a:pt x="39" y="4"/>
                  </a:cubicBezTo>
                  <a:cubicBezTo>
                    <a:pt x="39" y="4"/>
                    <a:pt x="39" y="4"/>
                    <a:pt x="39" y="4"/>
                  </a:cubicBezTo>
                  <a:cubicBezTo>
                    <a:pt x="39" y="3"/>
                    <a:pt x="39" y="3"/>
                    <a:pt x="39" y="3"/>
                  </a:cubicBezTo>
                  <a:cubicBezTo>
                    <a:pt x="38" y="3"/>
                    <a:pt x="38" y="3"/>
                    <a:pt x="38" y="3"/>
                  </a:cubicBezTo>
                  <a:cubicBezTo>
                    <a:pt x="38" y="3"/>
                    <a:pt x="38" y="3"/>
                    <a:pt x="38" y="3"/>
                  </a:cubicBezTo>
                  <a:cubicBezTo>
                    <a:pt x="38" y="3"/>
                    <a:pt x="38" y="3"/>
                    <a:pt x="38" y="3"/>
                  </a:cubicBezTo>
                  <a:cubicBezTo>
                    <a:pt x="37" y="3"/>
                    <a:pt x="37" y="3"/>
                    <a:pt x="37" y="3"/>
                  </a:cubicBezTo>
                  <a:cubicBezTo>
                    <a:pt x="36" y="3"/>
                    <a:pt x="36" y="3"/>
                    <a:pt x="36" y="3"/>
                  </a:cubicBezTo>
                  <a:cubicBezTo>
                    <a:pt x="36" y="3"/>
                    <a:pt x="36" y="3"/>
                    <a:pt x="36" y="3"/>
                  </a:cubicBezTo>
                  <a:cubicBezTo>
                    <a:pt x="35" y="3"/>
                    <a:pt x="35" y="3"/>
                    <a:pt x="35" y="3"/>
                  </a:cubicBezTo>
                  <a:cubicBezTo>
                    <a:pt x="35" y="3"/>
                    <a:pt x="35" y="3"/>
                    <a:pt x="35" y="3"/>
                  </a:cubicBezTo>
                  <a:cubicBezTo>
                    <a:pt x="35" y="2"/>
                    <a:pt x="35" y="2"/>
                    <a:pt x="35" y="2"/>
                  </a:cubicBezTo>
                  <a:cubicBezTo>
                    <a:pt x="35" y="2"/>
                    <a:pt x="35" y="2"/>
                    <a:pt x="35" y="2"/>
                  </a:cubicBezTo>
                  <a:cubicBezTo>
                    <a:pt x="35" y="2"/>
                    <a:pt x="35" y="2"/>
                    <a:pt x="35" y="2"/>
                  </a:cubicBezTo>
                  <a:cubicBezTo>
                    <a:pt x="35" y="2"/>
                    <a:pt x="35" y="2"/>
                    <a:pt x="35" y="2"/>
                  </a:cubicBezTo>
                  <a:cubicBezTo>
                    <a:pt x="35" y="2"/>
                    <a:pt x="35" y="2"/>
                    <a:pt x="35" y="2"/>
                  </a:cubicBezTo>
                  <a:cubicBezTo>
                    <a:pt x="35" y="2"/>
                    <a:pt x="35" y="2"/>
                    <a:pt x="35" y="2"/>
                  </a:cubicBezTo>
                  <a:cubicBezTo>
                    <a:pt x="36" y="1"/>
                    <a:pt x="36" y="1"/>
                    <a:pt x="36" y="1"/>
                  </a:cubicBezTo>
                  <a:cubicBezTo>
                    <a:pt x="36" y="1"/>
                    <a:pt x="36" y="1"/>
                    <a:pt x="36" y="1"/>
                  </a:cubicBezTo>
                  <a:cubicBezTo>
                    <a:pt x="36" y="0"/>
                    <a:pt x="36" y="0"/>
                    <a:pt x="36" y="0"/>
                  </a:cubicBezTo>
                  <a:cubicBezTo>
                    <a:pt x="36" y="0"/>
                    <a:pt x="36" y="0"/>
                    <a:pt x="36" y="0"/>
                  </a:cubicBezTo>
                  <a:cubicBezTo>
                    <a:pt x="36" y="0"/>
                    <a:pt x="36" y="0"/>
                    <a:pt x="36" y="0"/>
                  </a:cubicBezTo>
                  <a:cubicBezTo>
                    <a:pt x="35" y="0"/>
                    <a:pt x="35" y="0"/>
                    <a:pt x="35" y="0"/>
                  </a:cubicBezTo>
                  <a:cubicBezTo>
                    <a:pt x="35" y="0"/>
                    <a:pt x="35" y="0"/>
                    <a:pt x="35" y="0"/>
                  </a:cubicBezTo>
                  <a:cubicBezTo>
                    <a:pt x="34" y="1"/>
                    <a:pt x="34" y="1"/>
                    <a:pt x="34" y="1"/>
                  </a:cubicBezTo>
                  <a:cubicBezTo>
                    <a:pt x="34" y="1"/>
                    <a:pt x="34" y="1"/>
                    <a:pt x="34" y="1"/>
                  </a:cubicBezTo>
                  <a:cubicBezTo>
                    <a:pt x="34" y="1"/>
                    <a:pt x="34" y="1"/>
                    <a:pt x="34" y="1"/>
                  </a:cubicBezTo>
                  <a:cubicBezTo>
                    <a:pt x="33" y="2"/>
                    <a:pt x="33" y="2"/>
                    <a:pt x="33" y="2"/>
                  </a:cubicBezTo>
                  <a:cubicBezTo>
                    <a:pt x="33" y="2"/>
                    <a:pt x="33" y="2"/>
                    <a:pt x="33" y="2"/>
                  </a:cubicBezTo>
                  <a:cubicBezTo>
                    <a:pt x="33" y="2"/>
                    <a:pt x="33" y="2"/>
                    <a:pt x="33" y="2"/>
                  </a:cubicBezTo>
                  <a:cubicBezTo>
                    <a:pt x="33" y="2"/>
                    <a:pt x="33" y="2"/>
                    <a:pt x="33" y="2"/>
                  </a:cubicBezTo>
                  <a:cubicBezTo>
                    <a:pt x="33" y="2"/>
                    <a:pt x="33" y="2"/>
                    <a:pt x="33" y="2"/>
                  </a:cubicBezTo>
                  <a:cubicBezTo>
                    <a:pt x="31" y="2"/>
                    <a:pt x="31" y="2"/>
                    <a:pt x="31" y="2"/>
                  </a:cubicBezTo>
                  <a:cubicBezTo>
                    <a:pt x="30" y="2"/>
                    <a:pt x="30" y="2"/>
                    <a:pt x="30" y="2"/>
                  </a:cubicBezTo>
                  <a:cubicBezTo>
                    <a:pt x="29" y="3"/>
                    <a:pt x="29" y="3"/>
                    <a:pt x="29" y="3"/>
                  </a:cubicBezTo>
                  <a:cubicBezTo>
                    <a:pt x="29" y="3"/>
                    <a:pt x="29" y="3"/>
                    <a:pt x="29" y="3"/>
                  </a:cubicBezTo>
                  <a:cubicBezTo>
                    <a:pt x="28" y="3"/>
                    <a:pt x="28" y="3"/>
                    <a:pt x="28" y="3"/>
                  </a:cubicBezTo>
                  <a:cubicBezTo>
                    <a:pt x="27" y="4"/>
                    <a:pt x="27" y="4"/>
                    <a:pt x="27" y="4"/>
                  </a:cubicBezTo>
                  <a:cubicBezTo>
                    <a:pt x="26" y="4"/>
                    <a:pt x="26" y="4"/>
                    <a:pt x="26" y="4"/>
                  </a:cubicBezTo>
                  <a:cubicBezTo>
                    <a:pt x="26" y="4"/>
                    <a:pt x="26" y="4"/>
                    <a:pt x="26" y="4"/>
                  </a:cubicBezTo>
                  <a:cubicBezTo>
                    <a:pt x="25" y="5"/>
                    <a:pt x="25" y="5"/>
                    <a:pt x="25" y="5"/>
                  </a:cubicBezTo>
                  <a:cubicBezTo>
                    <a:pt x="24" y="5"/>
                    <a:pt x="24" y="5"/>
                    <a:pt x="24" y="5"/>
                  </a:cubicBezTo>
                  <a:cubicBezTo>
                    <a:pt x="23" y="5"/>
                    <a:pt x="23" y="5"/>
                    <a:pt x="23" y="5"/>
                  </a:cubicBezTo>
                  <a:cubicBezTo>
                    <a:pt x="21" y="6"/>
                    <a:pt x="21" y="6"/>
                    <a:pt x="21" y="6"/>
                  </a:cubicBezTo>
                  <a:cubicBezTo>
                    <a:pt x="20" y="7"/>
                    <a:pt x="20" y="7"/>
                    <a:pt x="20" y="7"/>
                  </a:cubicBezTo>
                  <a:cubicBezTo>
                    <a:pt x="18" y="7"/>
                    <a:pt x="18" y="7"/>
                    <a:pt x="18" y="7"/>
                  </a:cubicBezTo>
                  <a:cubicBezTo>
                    <a:pt x="17" y="8"/>
                    <a:pt x="17" y="8"/>
                    <a:pt x="17" y="8"/>
                  </a:cubicBezTo>
                  <a:cubicBezTo>
                    <a:pt x="16" y="9"/>
                    <a:pt x="16" y="9"/>
                    <a:pt x="16" y="9"/>
                  </a:cubicBezTo>
                  <a:cubicBezTo>
                    <a:pt x="15" y="9"/>
                    <a:pt x="15" y="9"/>
                    <a:pt x="15" y="9"/>
                  </a:cubicBezTo>
                  <a:cubicBezTo>
                    <a:pt x="14" y="10"/>
                    <a:pt x="14" y="10"/>
                    <a:pt x="14" y="10"/>
                  </a:cubicBezTo>
                  <a:cubicBezTo>
                    <a:pt x="14" y="10"/>
                    <a:pt x="14" y="10"/>
                    <a:pt x="14" y="10"/>
                  </a:cubicBezTo>
                  <a:cubicBezTo>
                    <a:pt x="12" y="12"/>
                    <a:pt x="12" y="12"/>
                    <a:pt x="12" y="12"/>
                  </a:cubicBezTo>
                  <a:cubicBezTo>
                    <a:pt x="12" y="12"/>
                    <a:pt x="12" y="12"/>
                    <a:pt x="12" y="12"/>
                  </a:cubicBezTo>
                  <a:cubicBezTo>
                    <a:pt x="9" y="16"/>
                    <a:pt x="0" y="25"/>
                    <a:pt x="0" y="25"/>
                  </a:cubicBezTo>
                  <a:cubicBezTo>
                    <a:pt x="3" y="22"/>
                    <a:pt x="3" y="22"/>
                    <a:pt x="3" y="22"/>
                  </a:cubicBezTo>
                  <a:cubicBezTo>
                    <a:pt x="5" y="25"/>
                    <a:pt x="5" y="25"/>
                    <a:pt x="5" y="25"/>
                  </a:cubicBezTo>
                  <a:cubicBezTo>
                    <a:pt x="5" y="28"/>
                    <a:pt x="5" y="28"/>
                    <a:pt x="5" y="28"/>
                  </a:cubicBezTo>
                  <a:cubicBezTo>
                    <a:pt x="8" y="31"/>
                    <a:pt x="8" y="31"/>
                    <a:pt x="8" y="31"/>
                  </a:cubicBezTo>
                  <a:cubicBezTo>
                    <a:pt x="9" y="33"/>
                    <a:pt x="9" y="33"/>
                    <a:pt x="9" y="33"/>
                  </a:cubicBezTo>
                  <a:cubicBezTo>
                    <a:pt x="12" y="34"/>
                    <a:pt x="12" y="34"/>
                    <a:pt x="12" y="34"/>
                  </a:cubicBezTo>
                  <a:cubicBezTo>
                    <a:pt x="14" y="37"/>
                    <a:pt x="14" y="37"/>
                    <a:pt x="14" y="37"/>
                  </a:cubicBezTo>
                  <a:cubicBezTo>
                    <a:pt x="13" y="40"/>
                    <a:pt x="13" y="40"/>
                    <a:pt x="13" y="40"/>
                  </a:cubicBezTo>
                  <a:cubicBezTo>
                    <a:pt x="13" y="43"/>
                    <a:pt x="13" y="43"/>
                    <a:pt x="13" y="43"/>
                  </a:cubicBezTo>
                  <a:cubicBezTo>
                    <a:pt x="14" y="46"/>
                    <a:pt x="14" y="46"/>
                    <a:pt x="14" y="46"/>
                  </a:cubicBezTo>
                  <a:cubicBezTo>
                    <a:pt x="16" y="49"/>
                    <a:pt x="16" y="49"/>
                    <a:pt x="16" y="49"/>
                  </a:cubicBezTo>
                  <a:cubicBezTo>
                    <a:pt x="17" y="50"/>
                    <a:pt x="17" y="50"/>
                    <a:pt x="17" y="50"/>
                  </a:cubicBezTo>
                  <a:cubicBezTo>
                    <a:pt x="18" y="52"/>
                    <a:pt x="18" y="52"/>
                    <a:pt x="18" y="52"/>
                  </a:cubicBezTo>
                  <a:cubicBezTo>
                    <a:pt x="19" y="55"/>
                    <a:pt x="19" y="55"/>
                    <a:pt x="19" y="55"/>
                  </a:cubicBezTo>
                  <a:cubicBezTo>
                    <a:pt x="22" y="56"/>
                    <a:pt x="22" y="56"/>
                    <a:pt x="22" y="56"/>
                  </a:cubicBezTo>
                  <a:cubicBezTo>
                    <a:pt x="23" y="59"/>
                    <a:pt x="23" y="59"/>
                    <a:pt x="23" y="59"/>
                  </a:cubicBezTo>
                  <a:cubicBezTo>
                    <a:pt x="24" y="62"/>
                    <a:pt x="24" y="62"/>
                    <a:pt x="24" y="62"/>
                  </a:cubicBezTo>
                  <a:cubicBezTo>
                    <a:pt x="26" y="64"/>
                    <a:pt x="26" y="64"/>
                    <a:pt x="26" y="64"/>
                  </a:cubicBezTo>
                  <a:cubicBezTo>
                    <a:pt x="25" y="67"/>
                    <a:pt x="25" y="67"/>
                    <a:pt x="25" y="67"/>
                  </a:cubicBezTo>
                  <a:cubicBezTo>
                    <a:pt x="26" y="70"/>
                    <a:pt x="26" y="70"/>
                    <a:pt x="26" y="70"/>
                  </a:cubicBezTo>
                  <a:cubicBezTo>
                    <a:pt x="27" y="73"/>
                    <a:pt x="27" y="73"/>
                    <a:pt x="27" y="73"/>
                  </a:cubicBezTo>
                  <a:cubicBezTo>
                    <a:pt x="27" y="76"/>
                    <a:pt x="27" y="76"/>
                    <a:pt x="27" y="76"/>
                  </a:cubicBezTo>
                  <a:cubicBezTo>
                    <a:pt x="28" y="78"/>
                    <a:pt x="28" y="78"/>
                    <a:pt x="28" y="78"/>
                  </a:cubicBezTo>
                  <a:cubicBezTo>
                    <a:pt x="28" y="80"/>
                    <a:pt x="28" y="80"/>
                    <a:pt x="28" y="80"/>
                  </a:cubicBezTo>
                  <a:cubicBezTo>
                    <a:pt x="28" y="88"/>
                    <a:pt x="27" y="86"/>
                    <a:pt x="23" y="92"/>
                  </a:cubicBezTo>
                  <a:cubicBezTo>
                    <a:pt x="24" y="94"/>
                    <a:pt x="24" y="94"/>
                    <a:pt x="24" y="94"/>
                  </a:cubicBezTo>
                  <a:cubicBezTo>
                    <a:pt x="23" y="97"/>
                    <a:pt x="23" y="97"/>
                    <a:pt x="23" y="97"/>
                  </a:cubicBezTo>
                  <a:cubicBezTo>
                    <a:pt x="20" y="98"/>
                    <a:pt x="20" y="98"/>
                    <a:pt x="20" y="98"/>
                  </a:cubicBezTo>
                  <a:cubicBezTo>
                    <a:pt x="18" y="100"/>
                    <a:pt x="18" y="100"/>
                    <a:pt x="18" y="100"/>
                  </a:cubicBezTo>
                  <a:cubicBezTo>
                    <a:pt x="17" y="99"/>
                    <a:pt x="17" y="99"/>
                    <a:pt x="17" y="99"/>
                  </a:cubicBezTo>
                  <a:cubicBezTo>
                    <a:pt x="17" y="99"/>
                    <a:pt x="17" y="99"/>
                    <a:pt x="17" y="99"/>
                  </a:cubicBezTo>
                  <a:cubicBezTo>
                    <a:pt x="16" y="103"/>
                    <a:pt x="16" y="103"/>
                    <a:pt x="16" y="103"/>
                  </a:cubicBezTo>
                  <a:cubicBezTo>
                    <a:pt x="15" y="105"/>
                    <a:pt x="15" y="105"/>
                    <a:pt x="15" y="105"/>
                  </a:cubicBezTo>
                  <a:cubicBezTo>
                    <a:pt x="13" y="107"/>
                    <a:pt x="13" y="107"/>
                    <a:pt x="13" y="107"/>
                  </a:cubicBezTo>
                  <a:cubicBezTo>
                    <a:pt x="12" y="108"/>
                    <a:pt x="12" y="108"/>
                    <a:pt x="12" y="108"/>
                  </a:cubicBezTo>
                  <a:cubicBezTo>
                    <a:pt x="12" y="109"/>
                    <a:pt x="12" y="109"/>
                    <a:pt x="12" y="109"/>
                  </a:cubicBezTo>
                  <a:cubicBezTo>
                    <a:pt x="10" y="111"/>
                    <a:pt x="10" y="111"/>
                    <a:pt x="10" y="111"/>
                  </a:cubicBezTo>
                  <a:cubicBezTo>
                    <a:pt x="10" y="111"/>
                    <a:pt x="10" y="111"/>
                    <a:pt x="10" y="111"/>
                  </a:cubicBezTo>
                  <a:cubicBezTo>
                    <a:pt x="8" y="112"/>
                    <a:pt x="8" y="112"/>
                    <a:pt x="8" y="112"/>
                  </a:cubicBezTo>
                  <a:cubicBezTo>
                    <a:pt x="6" y="118"/>
                    <a:pt x="9" y="117"/>
                    <a:pt x="4" y="122"/>
                  </a:cubicBezTo>
                  <a:cubicBezTo>
                    <a:pt x="4" y="124"/>
                    <a:pt x="4" y="124"/>
                    <a:pt x="4" y="124"/>
                  </a:cubicBezTo>
                  <a:cubicBezTo>
                    <a:pt x="3" y="126"/>
                    <a:pt x="3" y="126"/>
                    <a:pt x="3" y="126"/>
                  </a:cubicBezTo>
                  <a:cubicBezTo>
                    <a:pt x="4" y="127"/>
                    <a:pt x="4" y="127"/>
                    <a:pt x="4" y="127"/>
                  </a:cubicBezTo>
                  <a:cubicBezTo>
                    <a:pt x="4" y="128"/>
                    <a:pt x="4" y="128"/>
                    <a:pt x="4" y="128"/>
                  </a:cubicBezTo>
                  <a:cubicBezTo>
                    <a:pt x="7" y="129"/>
                    <a:pt x="7" y="129"/>
                    <a:pt x="7" y="129"/>
                  </a:cubicBezTo>
                  <a:cubicBezTo>
                    <a:pt x="7" y="132"/>
                    <a:pt x="7" y="132"/>
                    <a:pt x="7" y="132"/>
                  </a:cubicBezTo>
                  <a:cubicBezTo>
                    <a:pt x="10" y="133"/>
                    <a:pt x="10" y="133"/>
                    <a:pt x="10" y="133"/>
                  </a:cubicBezTo>
                  <a:cubicBezTo>
                    <a:pt x="11" y="136"/>
                    <a:pt x="11" y="136"/>
                    <a:pt x="11" y="136"/>
                  </a:cubicBezTo>
                  <a:cubicBezTo>
                    <a:pt x="14" y="133"/>
                    <a:pt x="14" y="133"/>
                    <a:pt x="14" y="133"/>
                  </a:cubicBezTo>
                  <a:cubicBezTo>
                    <a:pt x="17" y="132"/>
                    <a:pt x="17" y="132"/>
                    <a:pt x="17" y="132"/>
                  </a:cubicBezTo>
                  <a:cubicBezTo>
                    <a:pt x="19" y="130"/>
                    <a:pt x="19" y="130"/>
                    <a:pt x="19" y="130"/>
                  </a:cubicBezTo>
                  <a:cubicBezTo>
                    <a:pt x="22" y="131"/>
                    <a:pt x="22" y="131"/>
                    <a:pt x="22" y="131"/>
                  </a:cubicBezTo>
                  <a:cubicBezTo>
                    <a:pt x="25" y="134"/>
                    <a:pt x="25" y="134"/>
                    <a:pt x="25" y="134"/>
                  </a:cubicBezTo>
                  <a:cubicBezTo>
                    <a:pt x="25" y="134"/>
                    <a:pt x="25" y="134"/>
                    <a:pt x="25" y="134"/>
                  </a:cubicBezTo>
                  <a:cubicBezTo>
                    <a:pt x="22" y="134"/>
                    <a:pt x="22" y="134"/>
                    <a:pt x="22" y="134"/>
                  </a:cubicBezTo>
                  <a:cubicBezTo>
                    <a:pt x="19" y="135"/>
                    <a:pt x="19" y="135"/>
                    <a:pt x="19" y="135"/>
                  </a:cubicBezTo>
                  <a:cubicBezTo>
                    <a:pt x="17" y="135"/>
                    <a:pt x="17" y="135"/>
                    <a:pt x="17" y="135"/>
                  </a:cubicBezTo>
                  <a:cubicBezTo>
                    <a:pt x="17" y="138"/>
                    <a:pt x="17" y="138"/>
                    <a:pt x="17" y="138"/>
                  </a:cubicBezTo>
                  <a:cubicBezTo>
                    <a:pt x="11" y="138"/>
                    <a:pt x="11" y="138"/>
                    <a:pt x="11" y="138"/>
                  </a:cubicBezTo>
                  <a:cubicBezTo>
                    <a:pt x="8" y="141"/>
                    <a:pt x="8" y="141"/>
                    <a:pt x="8" y="141"/>
                  </a:cubicBezTo>
                  <a:cubicBezTo>
                    <a:pt x="5" y="143"/>
                    <a:pt x="5" y="143"/>
                    <a:pt x="5" y="143"/>
                  </a:cubicBezTo>
                  <a:cubicBezTo>
                    <a:pt x="6" y="146"/>
                    <a:pt x="6" y="146"/>
                    <a:pt x="6" y="146"/>
                  </a:cubicBezTo>
                  <a:cubicBezTo>
                    <a:pt x="8" y="149"/>
                    <a:pt x="8" y="149"/>
                    <a:pt x="8" y="149"/>
                  </a:cubicBezTo>
                  <a:cubicBezTo>
                    <a:pt x="8" y="150"/>
                    <a:pt x="8" y="150"/>
                    <a:pt x="8" y="150"/>
                  </a:cubicBezTo>
                  <a:cubicBezTo>
                    <a:pt x="6" y="153"/>
                    <a:pt x="6" y="153"/>
                    <a:pt x="6" y="153"/>
                  </a:cubicBezTo>
                  <a:cubicBezTo>
                    <a:pt x="22" y="162"/>
                    <a:pt x="38" y="171"/>
                    <a:pt x="54" y="180"/>
                  </a:cubicBezTo>
                  <a:cubicBezTo>
                    <a:pt x="55" y="180"/>
                    <a:pt x="55" y="180"/>
                    <a:pt x="55" y="180"/>
                  </a:cubicBezTo>
                  <a:cubicBezTo>
                    <a:pt x="57" y="181"/>
                    <a:pt x="57" y="181"/>
                    <a:pt x="57" y="181"/>
                  </a:cubicBezTo>
                  <a:cubicBezTo>
                    <a:pt x="61" y="183"/>
                    <a:pt x="61" y="183"/>
                    <a:pt x="61" y="183"/>
                  </a:cubicBezTo>
                  <a:cubicBezTo>
                    <a:pt x="64" y="185"/>
                    <a:pt x="64" y="185"/>
                    <a:pt x="64" y="185"/>
                  </a:cubicBezTo>
                  <a:cubicBezTo>
                    <a:pt x="67" y="187"/>
                    <a:pt x="67" y="187"/>
                    <a:pt x="67" y="187"/>
                  </a:cubicBezTo>
                  <a:cubicBezTo>
                    <a:pt x="70" y="189"/>
                    <a:pt x="70" y="189"/>
                    <a:pt x="70" y="189"/>
                  </a:cubicBezTo>
                  <a:cubicBezTo>
                    <a:pt x="74" y="190"/>
                    <a:pt x="78" y="193"/>
                    <a:pt x="81" y="195"/>
                  </a:cubicBezTo>
                  <a:cubicBezTo>
                    <a:pt x="82" y="196"/>
                    <a:pt x="82" y="196"/>
                    <a:pt x="82" y="196"/>
                  </a:cubicBezTo>
                  <a:cubicBezTo>
                    <a:pt x="86" y="197"/>
                    <a:pt x="86" y="197"/>
                    <a:pt x="86" y="197"/>
                  </a:cubicBezTo>
                  <a:cubicBezTo>
                    <a:pt x="89" y="199"/>
                    <a:pt x="89" y="199"/>
                    <a:pt x="89" y="199"/>
                  </a:cubicBezTo>
                  <a:cubicBezTo>
                    <a:pt x="91" y="200"/>
                    <a:pt x="91" y="200"/>
                    <a:pt x="91" y="200"/>
                  </a:cubicBezTo>
                  <a:cubicBezTo>
                    <a:pt x="93" y="201"/>
                    <a:pt x="93" y="201"/>
                    <a:pt x="93" y="201"/>
                  </a:cubicBezTo>
                  <a:cubicBezTo>
                    <a:pt x="94" y="205"/>
                    <a:pt x="94" y="205"/>
                    <a:pt x="94" y="205"/>
                  </a:cubicBezTo>
                  <a:cubicBezTo>
                    <a:pt x="94" y="205"/>
                    <a:pt x="94" y="205"/>
                    <a:pt x="94" y="205"/>
                  </a:cubicBezTo>
                  <a:cubicBezTo>
                    <a:pt x="94" y="208"/>
                    <a:pt x="94" y="208"/>
                    <a:pt x="94" y="208"/>
                  </a:cubicBezTo>
                  <a:cubicBezTo>
                    <a:pt x="94" y="209"/>
                    <a:pt x="94" y="209"/>
                    <a:pt x="94" y="209"/>
                  </a:cubicBezTo>
                  <a:cubicBezTo>
                    <a:pt x="93" y="210"/>
                    <a:pt x="93" y="210"/>
                    <a:pt x="93" y="210"/>
                  </a:cubicBezTo>
                  <a:cubicBezTo>
                    <a:pt x="91" y="211"/>
                    <a:pt x="91" y="211"/>
                    <a:pt x="91" y="211"/>
                  </a:cubicBezTo>
                  <a:cubicBezTo>
                    <a:pt x="95" y="214"/>
                    <a:pt x="95" y="214"/>
                    <a:pt x="95" y="214"/>
                  </a:cubicBezTo>
                  <a:cubicBezTo>
                    <a:pt x="95" y="214"/>
                    <a:pt x="95" y="214"/>
                    <a:pt x="95" y="214"/>
                  </a:cubicBezTo>
                  <a:cubicBezTo>
                    <a:pt x="96" y="217"/>
                    <a:pt x="96" y="217"/>
                    <a:pt x="96" y="217"/>
                  </a:cubicBezTo>
                  <a:cubicBezTo>
                    <a:pt x="99" y="219"/>
                    <a:pt x="99" y="219"/>
                    <a:pt x="99" y="219"/>
                  </a:cubicBezTo>
                  <a:cubicBezTo>
                    <a:pt x="102" y="221"/>
                    <a:pt x="102" y="221"/>
                    <a:pt x="102" y="221"/>
                  </a:cubicBezTo>
                  <a:cubicBezTo>
                    <a:pt x="105" y="223"/>
                    <a:pt x="105" y="223"/>
                    <a:pt x="105" y="223"/>
                  </a:cubicBezTo>
                  <a:cubicBezTo>
                    <a:pt x="108" y="226"/>
                    <a:pt x="108" y="226"/>
                    <a:pt x="108" y="226"/>
                  </a:cubicBezTo>
                  <a:cubicBezTo>
                    <a:pt x="111" y="228"/>
                    <a:pt x="111" y="228"/>
                    <a:pt x="111" y="228"/>
                  </a:cubicBezTo>
                  <a:cubicBezTo>
                    <a:pt x="117" y="232"/>
                    <a:pt x="123" y="237"/>
                    <a:pt x="130" y="242"/>
                  </a:cubicBezTo>
                  <a:cubicBezTo>
                    <a:pt x="131" y="241"/>
                    <a:pt x="131" y="241"/>
                    <a:pt x="131" y="241"/>
                  </a:cubicBezTo>
                  <a:cubicBezTo>
                    <a:pt x="133" y="241"/>
                    <a:pt x="133" y="241"/>
                    <a:pt x="133" y="241"/>
                  </a:cubicBezTo>
                  <a:cubicBezTo>
                    <a:pt x="136" y="238"/>
                    <a:pt x="136" y="238"/>
                    <a:pt x="136" y="238"/>
                  </a:cubicBezTo>
                  <a:cubicBezTo>
                    <a:pt x="137" y="235"/>
                    <a:pt x="137" y="235"/>
                    <a:pt x="137" y="235"/>
                  </a:cubicBezTo>
                  <a:cubicBezTo>
                    <a:pt x="139" y="232"/>
                    <a:pt x="139" y="232"/>
                    <a:pt x="139" y="232"/>
                  </a:cubicBezTo>
                  <a:cubicBezTo>
                    <a:pt x="140" y="230"/>
                    <a:pt x="140" y="230"/>
                    <a:pt x="140" y="230"/>
                  </a:cubicBezTo>
                  <a:cubicBezTo>
                    <a:pt x="141" y="227"/>
                    <a:pt x="141" y="227"/>
                    <a:pt x="141" y="227"/>
                  </a:cubicBezTo>
                  <a:cubicBezTo>
                    <a:pt x="140" y="226"/>
                    <a:pt x="140" y="226"/>
                    <a:pt x="140" y="226"/>
                  </a:cubicBezTo>
                  <a:cubicBezTo>
                    <a:pt x="141" y="225"/>
                    <a:pt x="141" y="225"/>
                    <a:pt x="141" y="225"/>
                  </a:cubicBezTo>
                  <a:cubicBezTo>
                    <a:pt x="141" y="226"/>
                    <a:pt x="141" y="226"/>
                    <a:pt x="141" y="226"/>
                  </a:cubicBezTo>
                  <a:cubicBezTo>
                    <a:pt x="143" y="224"/>
                    <a:pt x="143" y="224"/>
                    <a:pt x="143" y="224"/>
                  </a:cubicBezTo>
                  <a:cubicBezTo>
                    <a:pt x="143" y="224"/>
                    <a:pt x="143" y="224"/>
                    <a:pt x="143" y="224"/>
                  </a:cubicBezTo>
                  <a:cubicBezTo>
                    <a:pt x="145" y="220"/>
                    <a:pt x="145" y="220"/>
                    <a:pt x="145" y="220"/>
                  </a:cubicBezTo>
                  <a:cubicBezTo>
                    <a:pt x="146" y="217"/>
                    <a:pt x="146" y="217"/>
                    <a:pt x="146" y="217"/>
                  </a:cubicBezTo>
                  <a:cubicBezTo>
                    <a:pt x="146" y="215"/>
                    <a:pt x="146" y="215"/>
                    <a:pt x="146" y="215"/>
                  </a:cubicBezTo>
                  <a:cubicBezTo>
                    <a:pt x="144" y="214"/>
                    <a:pt x="144" y="214"/>
                    <a:pt x="144" y="214"/>
                  </a:cubicBezTo>
                  <a:cubicBezTo>
                    <a:pt x="146" y="215"/>
                    <a:pt x="146" y="215"/>
                    <a:pt x="146" y="215"/>
                  </a:cubicBezTo>
                  <a:cubicBezTo>
                    <a:pt x="148" y="212"/>
                    <a:pt x="148" y="212"/>
                    <a:pt x="148" y="212"/>
                  </a:cubicBezTo>
                  <a:cubicBezTo>
                    <a:pt x="149" y="209"/>
                    <a:pt x="149" y="209"/>
                    <a:pt x="149" y="209"/>
                  </a:cubicBezTo>
                  <a:cubicBezTo>
                    <a:pt x="150" y="209"/>
                    <a:pt x="150" y="209"/>
                    <a:pt x="150" y="209"/>
                  </a:cubicBezTo>
                  <a:cubicBezTo>
                    <a:pt x="152" y="207"/>
                    <a:pt x="152" y="207"/>
                    <a:pt x="152" y="207"/>
                  </a:cubicBezTo>
                  <a:cubicBezTo>
                    <a:pt x="153" y="203"/>
                    <a:pt x="153" y="203"/>
                    <a:pt x="153" y="203"/>
                  </a:cubicBezTo>
                  <a:cubicBezTo>
                    <a:pt x="153" y="203"/>
                    <a:pt x="153" y="203"/>
                    <a:pt x="153" y="203"/>
                  </a:cubicBezTo>
                  <a:cubicBezTo>
                    <a:pt x="154" y="200"/>
                    <a:pt x="154" y="200"/>
                    <a:pt x="154" y="200"/>
                  </a:cubicBezTo>
                  <a:cubicBezTo>
                    <a:pt x="154" y="197"/>
                    <a:pt x="154" y="197"/>
                    <a:pt x="154" y="197"/>
                  </a:cubicBezTo>
                  <a:cubicBezTo>
                    <a:pt x="154" y="194"/>
                    <a:pt x="154" y="194"/>
                    <a:pt x="154" y="194"/>
                  </a:cubicBezTo>
                  <a:cubicBezTo>
                    <a:pt x="155" y="192"/>
                    <a:pt x="155" y="192"/>
                    <a:pt x="155" y="192"/>
                  </a:cubicBezTo>
                  <a:cubicBezTo>
                    <a:pt x="158" y="189"/>
                    <a:pt x="158" y="189"/>
                    <a:pt x="158" y="189"/>
                  </a:cubicBezTo>
                  <a:cubicBezTo>
                    <a:pt x="161" y="188"/>
                    <a:pt x="161" y="188"/>
                    <a:pt x="161" y="188"/>
                  </a:cubicBezTo>
                  <a:cubicBezTo>
                    <a:pt x="162" y="188"/>
                    <a:pt x="162" y="188"/>
                    <a:pt x="162" y="188"/>
                  </a:cubicBezTo>
                  <a:cubicBezTo>
                    <a:pt x="165" y="188"/>
                    <a:pt x="165" y="188"/>
                    <a:pt x="165" y="188"/>
                  </a:cubicBezTo>
                  <a:cubicBezTo>
                    <a:pt x="168" y="186"/>
                    <a:pt x="168" y="186"/>
                    <a:pt x="168" y="186"/>
                  </a:cubicBezTo>
                  <a:cubicBezTo>
                    <a:pt x="169" y="182"/>
                    <a:pt x="169" y="182"/>
                    <a:pt x="169" y="182"/>
                  </a:cubicBezTo>
                  <a:cubicBezTo>
                    <a:pt x="172" y="181"/>
                    <a:pt x="172" y="181"/>
                    <a:pt x="172" y="181"/>
                  </a:cubicBezTo>
                  <a:cubicBezTo>
                    <a:pt x="172" y="178"/>
                    <a:pt x="172" y="178"/>
                    <a:pt x="172" y="178"/>
                  </a:cubicBezTo>
                  <a:cubicBezTo>
                    <a:pt x="171" y="175"/>
                    <a:pt x="171" y="175"/>
                    <a:pt x="171" y="175"/>
                  </a:cubicBezTo>
                  <a:cubicBezTo>
                    <a:pt x="174" y="172"/>
                    <a:pt x="174" y="172"/>
                    <a:pt x="174" y="172"/>
                  </a:cubicBezTo>
                  <a:cubicBezTo>
                    <a:pt x="174" y="172"/>
                    <a:pt x="174" y="172"/>
                    <a:pt x="174" y="172"/>
                  </a:cubicBezTo>
                  <a:cubicBezTo>
                    <a:pt x="173" y="175"/>
                    <a:pt x="173" y="175"/>
                    <a:pt x="173" y="175"/>
                  </a:cubicBezTo>
                  <a:cubicBezTo>
                    <a:pt x="184" y="171"/>
                    <a:pt x="182" y="172"/>
                    <a:pt x="187" y="166"/>
                  </a:cubicBezTo>
                  <a:cubicBezTo>
                    <a:pt x="187" y="164"/>
                    <a:pt x="187" y="164"/>
                    <a:pt x="187" y="164"/>
                  </a:cubicBezTo>
                  <a:cubicBezTo>
                    <a:pt x="183" y="157"/>
                    <a:pt x="183" y="157"/>
                    <a:pt x="183" y="157"/>
                  </a:cubicBezTo>
                  <a:lnTo>
                    <a:pt x="181" y="156"/>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grpSp>
          <p:nvGrpSpPr>
            <p:cNvPr id="19" name="Group 15">
              <a:extLst>
                <a:ext uri="{FF2B5EF4-FFF2-40B4-BE49-F238E27FC236}">
                  <a16:creationId xmlns:a16="http://schemas.microsoft.com/office/drawing/2014/main" id="{5F8E2E90-3B67-483C-BA41-00204D49D0AF}"/>
                </a:ext>
              </a:extLst>
            </p:cNvPr>
            <p:cNvGrpSpPr>
              <a:grpSpLocks noChangeAspect="1"/>
            </p:cNvGrpSpPr>
            <p:nvPr/>
          </p:nvGrpSpPr>
          <p:grpSpPr bwMode="auto">
            <a:xfrm>
              <a:off x="6262786" y="4522052"/>
              <a:ext cx="593304" cy="951317"/>
              <a:chOff x="4895" y="3373"/>
              <a:chExt cx="373" cy="582"/>
            </a:xfrm>
            <a:solidFill>
              <a:srgbClr val="DDDEDE"/>
            </a:solidFill>
          </p:grpSpPr>
          <p:sp>
            <p:nvSpPr>
              <p:cNvPr id="79" name="Freeform 16">
                <a:extLst>
                  <a:ext uri="{FF2B5EF4-FFF2-40B4-BE49-F238E27FC236}">
                    <a16:creationId xmlns:a16="http://schemas.microsoft.com/office/drawing/2014/main" id="{F0910AB5-1B41-4E55-839D-B1CD37BD5E9A}"/>
                  </a:ext>
                </a:extLst>
              </p:cNvPr>
              <p:cNvSpPr>
                <a:spLocks noChangeAspect="1"/>
              </p:cNvSpPr>
              <p:nvPr/>
            </p:nvSpPr>
            <p:spPr bwMode="gray">
              <a:xfrm>
                <a:off x="5060" y="3768"/>
                <a:ext cx="2" cy="9"/>
              </a:xfrm>
              <a:custGeom>
                <a:avLst/>
                <a:gdLst>
                  <a:gd name="T0" fmla="*/ 2 w 2"/>
                  <a:gd name="T1" fmla="*/ 0 h 9"/>
                  <a:gd name="T2" fmla="*/ 0 w 2"/>
                  <a:gd name="T3" fmla="*/ 6 h 9"/>
                  <a:gd name="T4" fmla="*/ 0 w 2"/>
                  <a:gd name="T5" fmla="*/ 9 h 9"/>
                  <a:gd name="T6" fmla="*/ 0 w 2"/>
                  <a:gd name="T7" fmla="*/ 9 h 9"/>
                  <a:gd name="T8" fmla="*/ 2 w 2"/>
                  <a:gd name="T9" fmla="*/ 6 h 9"/>
                  <a:gd name="T10" fmla="*/ 2 w 2"/>
                  <a:gd name="T11" fmla="*/ 0 h 9"/>
                  <a:gd name="T12" fmla="*/ 0 60000 65536"/>
                  <a:gd name="T13" fmla="*/ 0 60000 65536"/>
                  <a:gd name="T14" fmla="*/ 0 60000 65536"/>
                  <a:gd name="T15" fmla="*/ 0 60000 65536"/>
                  <a:gd name="T16" fmla="*/ 0 60000 65536"/>
                  <a:gd name="T17" fmla="*/ 0 60000 65536"/>
                  <a:gd name="T18" fmla="*/ 0 w 2"/>
                  <a:gd name="T19" fmla="*/ 0 h 9"/>
                  <a:gd name="T20" fmla="*/ 2 w 2"/>
                  <a:gd name="T21" fmla="*/ 9 h 9"/>
                </a:gdLst>
                <a:ahLst/>
                <a:cxnLst>
                  <a:cxn ang="T12">
                    <a:pos x="T0" y="T1"/>
                  </a:cxn>
                  <a:cxn ang="T13">
                    <a:pos x="T2" y="T3"/>
                  </a:cxn>
                  <a:cxn ang="T14">
                    <a:pos x="T4" y="T5"/>
                  </a:cxn>
                  <a:cxn ang="T15">
                    <a:pos x="T6" y="T7"/>
                  </a:cxn>
                  <a:cxn ang="T16">
                    <a:pos x="T8" y="T9"/>
                  </a:cxn>
                  <a:cxn ang="T17">
                    <a:pos x="T10" y="T11"/>
                  </a:cxn>
                </a:cxnLst>
                <a:rect l="T18" t="T19" r="T20" b="T21"/>
                <a:pathLst>
                  <a:path w="2" h="9">
                    <a:moveTo>
                      <a:pt x="2" y="0"/>
                    </a:moveTo>
                    <a:lnTo>
                      <a:pt x="0" y="6"/>
                    </a:lnTo>
                    <a:lnTo>
                      <a:pt x="0" y="9"/>
                    </a:lnTo>
                    <a:lnTo>
                      <a:pt x="2" y="6"/>
                    </a:lnTo>
                    <a:lnTo>
                      <a:pt x="2" y="0"/>
                    </a:lnTo>
                    <a:close/>
                  </a:path>
                </a:pathLst>
              </a:custGeom>
              <a:solidFill>
                <a:srgbClr val="4472C4">
                  <a:lumMod val="40000"/>
                  <a:lumOff val="60000"/>
                </a:srgbClr>
              </a:solidFill>
              <a:ln w="3175" cap="rnd" cmpd="sng">
                <a:solidFill>
                  <a:srgbClr val="ACACAD"/>
                </a:solidFill>
                <a:prstDash val="solid"/>
                <a:round/>
                <a:headEnd/>
                <a:tailEnd/>
              </a:ln>
            </p:spPr>
            <p:txBody>
              <a:bodyPr/>
              <a:lstStyle/>
              <a:p>
                <a:pPr defTabSz="914400"/>
                <a:endParaRPr lang="en-US" sz="1290" kern="0" dirty="0">
                  <a:solidFill>
                    <a:prstClr val="black"/>
                  </a:solidFill>
                </a:endParaRPr>
              </a:p>
            </p:txBody>
          </p:sp>
          <p:sp>
            <p:nvSpPr>
              <p:cNvPr id="80" name="Freeform 17">
                <a:extLst>
                  <a:ext uri="{FF2B5EF4-FFF2-40B4-BE49-F238E27FC236}">
                    <a16:creationId xmlns:a16="http://schemas.microsoft.com/office/drawing/2014/main" id="{738713F6-D5DC-47FB-AEAF-E1C177DEF41C}"/>
                  </a:ext>
                </a:extLst>
              </p:cNvPr>
              <p:cNvSpPr>
                <a:spLocks noChangeAspect="1" noEditPoints="1"/>
              </p:cNvSpPr>
              <p:nvPr/>
            </p:nvSpPr>
            <p:spPr bwMode="gray">
              <a:xfrm>
                <a:off x="4895" y="3373"/>
                <a:ext cx="373" cy="582"/>
              </a:xfrm>
              <a:custGeom>
                <a:avLst/>
                <a:gdLst>
                  <a:gd name="T0" fmla="*/ 245 w 255"/>
                  <a:gd name="T1" fmla="*/ 3 h 399"/>
                  <a:gd name="T2" fmla="*/ 226 w 255"/>
                  <a:gd name="T3" fmla="*/ 14 h 399"/>
                  <a:gd name="T4" fmla="*/ 202 w 255"/>
                  <a:gd name="T5" fmla="*/ 23 h 399"/>
                  <a:gd name="T6" fmla="*/ 187 w 255"/>
                  <a:gd name="T7" fmla="*/ 23 h 399"/>
                  <a:gd name="T8" fmla="*/ 158 w 255"/>
                  <a:gd name="T9" fmla="*/ 31 h 399"/>
                  <a:gd name="T10" fmla="*/ 140 w 255"/>
                  <a:gd name="T11" fmla="*/ 23 h 399"/>
                  <a:gd name="T12" fmla="*/ 113 w 255"/>
                  <a:gd name="T13" fmla="*/ 54 h 399"/>
                  <a:gd name="T14" fmla="*/ 113 w 255"/>
                  <a:gd name="T15" fmla="*/ 75 h 399"/>
                  <a:gd name="T16" fmla="*/ 130 w 255"/>
                  <a:gd name="T17" fmla="*/ 96 h 399"/>
                  <a:gd name="T18" fmla="*/ 135 w 255"/>
                  <a:gd name="T19" fmla="*/ 112 h 399"/>
                  <a:gd name="T20" fmla="*/ 131 w 255"/>
                  <a:gd name="T21" fmla="*/ 138 h 399"/>
                  <a:gd name="T22" fmla="*/ 116 w 255"/>
                  <a:gd name="T23" fmla="*/ 148 h 399"/>
                  <a:gd name="T24" fmla="*/ 118 w 255"/>
                  <a:gd name="T25" fmla="*/ 164 h 399"/>
                  <a:gd name="T26" fmla="*/ 112 w 255"/>
                  <a:gd name="T27" fmla="*/ 156 h 399"/>
                  <a:gd name="T28" fmla="*/ 98 w 255"/>
                  <a:gd name="T29" fmla="*/ 137 h 399"/>
                  <a:gd name="T30" fmla="*/ 103 w 255"/>
                  <a:gd name="T31" fmla="*/ 119 h 399"/>
                  <a:gd name="T32" fmla="*/ 102 w 255"/>
                  <a:gd name="T33" fmla="*/ 99 h 399"/>
                  <a:gd name="T34" fmla="*/ 25 w 255"/>
                  <a:gd name="T35" fmla="*/ 103 h 399"/>
                  <a:gd name="T36" fmla="*/ 0 w 255"/>
                  <a:gd name="T37" fmla="*/ 111 h 399"/>
                  <a:gd name="T38" fmla="*/ 4 w 255"/>
                  <a:gd name="T39" fmla="*/ 127 h 399"/>
                  <a:gd name="T40" fmla="*/ 25 w 255"/>
                  <a:gd name="T41" fmla="*/ 136 h 399"/>
                  <a:gd name="T42" fmla="*/ 45 w 255"/>
                  <a:gd name="T43" fmla="*/ 146 h 399"/>
                  <a:gd name="T44" fmla="*/ 62 w 255"/>
                  <a:gd name="T45" fmla="*/ 153 h 399"/>
                  <a:gd name="T46" fmla="*/ 64 w 255"/>
                  <a:gd name="T47" fmla="*/ 169 h 399"/>
                  <a:gd name="T48" fmla="*/ 62 w 255"/>
                  <a:gd name="T49" fmla="*/ 187 h 399"/>
                  <a:gd name="T50" fmla="*/ 60 w 255"/>
                  <a:gd name="T51" fmla="*/ 201 h 399"/>
                  <a:gd name="T52" fmla="*/ 57 w 255"/>
                  <a:gd name="T53" fmla="*/ 210 h 399"/>
                  <a:gd name="T54" fmla="*/ 60 w 255"/>
                  <a:gd name="T55" fmla="*/ 227 h 399"/>
                  <a:gd name="T56" fmla="*/ 46 w 255"/>
                  <a:gd name="T57" fmla="*/ 254 h 399"/>
                  <a:gd name="T58" fmla="*/ 18 w 255"/>
                  <a:gd name="T59" fmla="*/ 302 h 399"/>
                  <a:gd name="T60" fmla="*/ 23 w 255"/>
                  <a:gd name="T61" fmla="*/ 323 h 399"/>
                  <a:gd name="T62" fmla="*/ 28 w 255"/>
                  <a:gd name="T63" fmla="*/ 341 h 399"/>
                  <a:gd name="T64" fmla="*/ 26 w 255"/>
                  <a:gd name="T65" fmla="*/ 362 h 399"/>
                  <a:gd name="T66" fmla="*/ 24 w 255"/>
                  <a:gd name="T67" fmla="*/ 377 h 399"/>
                  <a:gd name="T68" fmla="*/ 43 w 255"/>
                  <a:gd name="T69" fmla="*/ 398 h 399"/>
                  <a:gd name="T70" fmla="*/ 36 w 255"/>
                  <a:gd name="T71" fmla="*/ 378 h 399"/>
                  <a:gd name="T72" fmla="*/ 51 w 255"/>
                  <a:gd name="T73" fmla="*/ 364 h 399"/>
                  <a:gd name="T74" fmla="*/ 110 w 255"/>
                  <a:gd name="T75" fmla="*/ 328 h 399"/>
                  <a:gd name="T76" fmla="*/ 111 w 255"/>
                  <a:gd name="T77" fmla="*/ 310 h 399"/>
                  <a:gd name="T78" fmla="*/ 114 w 255"/>
                  <a:gd name="T79" fmla="*/ 290 h 399"/>
                  <a:gd name="T80" fmla="*/ 110 w 255"/>
                  <a:gd name="T81" fmla="*/ 283 h 399"/>
                  <a:gd name="T82" fmla="*/ 106 w 255"/>
                  <a:gd name="T83" fmla="*/ 265 h 399"/>
                  <a:gd name="T84" fmla="*/ 101 w 255"/>
                  <a:gd name="T85" fmla="*/ 250 h 399"/>
                  <a:gd name="T86" fmla="*/ 99 w 255"/>
                  <a:gd name="T87" fmla="*/ 231 h 399"/>
                  <a:gd name="T88" fmla="*/ 101 w 255"/>
                  <a:gd name="T89" fmla="*/ 228 h 399"/>
                  <a:gd name="T90" fmla="*/ 132 w 255"/>
                  <a:gd name="T91" fmla="*/ 208 h 399"/>
                  <a:gd name="T92" fmla="*/ 137 w 255"/>
                  <a:gd name="T93" fmla="*/ 202 h 399"/>
                  <a:gd name="T94" fmla="*/ 183 w 255"/>
                  <a:gd name="T95" fmla="*/ 169 h 399"/>
                  <a:gd name="T96" fmla="*/ 198 w 255"/>
                  <a:gd name="T97" fmla="*/ 162 h 399"/>
                  <a:gd name="T98" fmla="*/ 215 w 255"/>
                  <a:gd name="T99" fmla="*/ 154 h 399"/>
                  <a:gd name="T100" fmla="*/ 233 w 255"/>
                  <a:gd name="T101" fmla="*/ 139 h 399"/>
                  <a:gd name="T102" fmla="*/ 248 w 255"/>
                  <a:gd name="T103" fmla="*/ 119 h 399"/>
                  <a:gd name="T104" fmla="*/ 253 w 255"/>
                  <a:gd name="T105" fmla="*/ 106 h 399"/>
                  <a:gd name="T106" fmla="*/ 251 w 255"/>
                  <a:gd name="T107" fmla="*/ 95 h 399"/>
                  <a:gd name="T108" fmla="*/ 248 w 255"/>
                  <a:gd name="T109" fmla="*/ 79 h 399"/>
                  <a:gd name="T110" fmla="*/ 247 w 255"/>
                  <a:gd name="T111" fmla="*/ 63 h 399"/>
                  <a:gd name="T112" fmla="*/ 249 w 255"/>
                  <a:gd name="T113" fmla="*/ 29 h 399"/>
                  <a:gd name="T114" fmla="*/ 254 w 255"/>
                  <a:gd name="T115" fmla="*/ 9 h 399"/>
                  <a:gd name="T116" fmla="*/ 127 w 255"/>
                  <a:gd name="T117" fmla="*/ 187 h 3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5"/>
                  <a:gd name="T178" fmla="*/ 0 h 399"/>
                  <a:gd name="T179" fmla="*/ 255 w 255"/>
                  <a:gd name="T180" fmla="*/ 399 h 3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5" h="399">
                    <a:moveTo>
                      <a:pt x="252" y="6"/>
                    </a:moveTo>
                    <a:cubicBezTo>
                      <a:pt x="255" y="5"/>
                      <a:pt x="255" y="5"/>
                      <a:pt x="255" y="5"/>
                    </a:cubicBezTo>
                    <a:cubicBezTo>
                      <a:pt x="252" y="2"/>
                      <a:pt x="252" y="2"/>
                      <a:pt x="252" y="2"/>
                    </a:cubicBezTo>
                    <a:cubicBezTo>
                      <a:pt x="250" y="0"/>
                      <a:pt x="250" y="0"/>
                      <a:pt x="250" y="0"/>
                    </a:cubicBezTo>
                    <a:cubicBezTo>
                      <a:pt x="249" y="1"/>
                      <a:pt x="249" y="1"/>
                      <a:pt x="249" y="1"/>
                    </a:cubicBezTo>
                    <a:cubicBezTo>
                      <a:pt x="248" y="2"/>
                      <a:pt x="248" y="2"/>
                      <a:pt x="248" y="2"/>
                    </a:cubicBezTo>
                    <a:cubicBezTo>
                      <a:pt x="245" y="3"/>
                      <a:pt x="245" y="3"/>
                      <a:pt x="245" y="3"/>
                    </a:cubicBezTo>
                    <a:cubicBezTo>
                      <a:pt x="242" y="5"/>
                      <a:pt x="242" y="5"/>
                      <a:pt x="242" y="5"/>
                    </a:cubicBezTo>
                    <a:cubicBezTo>
                      <a:pt x="239" y="8"/>
                      <a:pt x="239" y="8"/>
                      <a:pt x="239" y="8"/>
                    </a:cubicBezTo>
                    <a:cubicBezTo>
                      <a:pt x="238" y="8"/>
                      <a:pt x="238" y="8"/>
                      <a:pt x="238" y="8"/>
                    </a:cubicBezTo>
                    <a:cubicBezTo>
                      <a:pt x="234" y="10"/>
                      <a:pt x="234" y="10"/>
                      <a:pt x="234" y="10"/>
                    </a:cubicBezTo>
                    <a:cubicBezTo>
                      <a:pt x="232" y="11"/>
                      <a:pt x="232" y="11"/>
                      <a:pt x="232" y="11"/>
                    </a:cubicBezTo>
                    <a:cubicBezTo>
                      <a:pt x="229" y="12"/>
                      <a:pt x="229" y="12"/>
                      <a:pt x="229" y="12"/>
                    </a:cubicBezTo>
                    <a:cubicBezTo>
                      <a:pt x="226" y="14"/>
                      <a:pt x="226" y="14"/>
                      <a:pt x="226" y="14"/>
                    </a:cubicBezTo>
                    <a:cubicBezTo>
                      <a:pt x="223" y="15"/>
                      <a:pt x="223" y="15"/>
                      <a:pt x="223" y="15"/>
                    </a:cubicBezTo>
                    <a:cubicBezTo>
                      <a:pt x="220" y="17"/>
                      <a:pt x="220" y="17"/>
                      <a:pt x="220" y="17"/>
                    </a:cubicBezTo>
                    <a:cubicBezTo>
                      <a:pt x="217" y="17"/>
                      <a:pt x="217" y="17"/>
                      <a:pt x="217" y="17"/>
                    </a:cubicBezTo>
                    <a:cubicBezTo>
                      <a:pt x="214" y="17"/>
                      <a:pt x="214" y="17"/>
                      <a:pt x="214" y="17"/>
                    </a:cubicBezTo>
                    <a:cubicBezTo>
                      <a:pt x="208" y="19"/>
                      <a:pt x="208" y="19"/>
                      <a:pt x="208" y="19"/>
                    </a:cubicBezTo>
                    <a:cubicBezTo>
                      <a:pt x="205" y="21"/>
                      <a:pt x="205" y="21"/>
                      <a:pt x="205" y="21"/>
                    </a:cubicBezTo>
                    <a:cubicBezTo>
                      <a:pt x="202" y="23"/>
                      <a:pt x="202" y="23"/>
                      <a:pt x="202" y="23"/>
                    </a:cubicBezTo>
                    <a:cubicBezTo>
                      <a:pt x="202" y="23"/>
                      <a:pt x="202" y="23"/>
                      <a:pt x="202" y="23"/>
                    </a:cubicBezTo>
                    <a:cubicBezTo>
                      <a:pt x="199" y="22"/>
                      <a:pt x="199" y="22"/>
                      <a:pt x="199" y="22"/>
                    </a:cubicBezTo>
                    <a:cubicBezTo>
                      <a:pt x="196" y="19"/>
                      <a:pt x="196" y="19"/>
                      <a:pt x="196" y="19"/>
                    </a:cubicBezTo>
                    <a:cubicBezTo>
                      <a:pt x="193" y="19"/>
                      <a:pt x="193" y="19"/>
                      <a:pt x="193" y="19"/>
                    </a:cubicBezTo>
                    <a:cubicBezTo>
                      <a:pt x="190" y="20"/>
                      <a:pt x="190" y="20"/>
                      <a:pt x="190" y="20"/>
                    </a:cubicBezTo>
                    <a:cubicBezTo>
                      <a:pt x="189" y="20"/>
                      <a:pt x="189" y="20"/>
                      <a:pt x="189" y="20"/>
                    </a:cubicBezTo>
                    <a:cubicBezTo>
                      <a:pt x="187" y="23"/>
                      <a:pt x="187" y="23"/>
                      <a:pt x="187" y="23"/>
                    </a:cubicBezTo>
                    <a:cubicBezTo>
                      <a:pt x="186" y="26"/>
                      <a:pt x="186" y="26"/>
                      <a:pt x="186" y="26"/>
                    </a:cubicBezTo>
                    <a:cubicBezTo>
                      <a:pt x="183" y="27"/>
                      <a:pt x="183" y="27"/>
                      <a:pt x="183" y="27"/>
                    </a:cubicBezTo>
                    <a:cubicBezTo>
                      <a:pt x="180" y="29"/>
                      <a:pt x="180" y="29"/>
                      <a:pt x="180" y="29"/>
                    </a:cubicBezTo>
                    <a:cubicBezTo>
                      <a:pt x="177" y="31"/>
                      <a:pt x="177" y="31"/>
                      <a:pt x="177" y="31"/>
                    </a:cubicBezTo>
                    <a:cubicBezTo>
                      <a:pt x="165" y="30"/>
                      <a:pt x="170" y="26"/>
                      <a:pt x="164" y="27"/>
                    </a:cubicBezTo>
                    <a:cubicBezTo>
                      <a:pt x="161" y="28"/>
                      <a:pt x="161" y="28"/>
                      <a:pt x="161" y="28"/>
                    </a:cubicBezTo>
                    <a:cubicBezTo>
                      <a:pt x="158" y="31"/>
                      <a:pt x="158" y="31"/>
                      <a:pt x="158" y="31"/>
                    </a:cubicBezTo>
                    <a:cubicBezTo>
                      <a:pt x="156" y="31"/>
                      <a:pt x="156" y="31"/>
                      <a:pt x="156" y="31"/>
                    </a:cubicBezTo>
                    <a:cubicBezTo>
                      <a:pt x="153" y="30"/>
                      <a:pt x="153" y="30"/>
                      <a:pt x="153" y="30"/>
                    </a:cubicBezTo>
                    <a:cubicBezTo>
                      <a:pt x="150" y="30"/>
                      <a:pt x="150" y="30"/>
                      <a:pt x="150" y="30"/>
                    </a:cubicBezTo>
                    <a:cubicBezTo>
                      <a:pt x="147" y="30"/>
                      <a:pt x="147" y="30"/>
                      <a:pt x="147" y="30"/>
                    </a:cubicBezTo>
                    <a:cubicBezTo>
                      <a:pt x="146" y="27"/>
                      <a:pt x="146" y="27"/>
                      <a:pt x="146" y="27"/>
                    </a:cubicBezTo>
                    <a:cubicBezTo>
                      <a:pt x="143" y="25"/>
                      <a:pt x="143" y="25"/>
                      <a:pt x="143" y="25"/>
                    </a:cubicBezTo>
                    <a:cubicBezTo>
                      <a:pt x="140" y="23"/>
                      <a:pt x="140" y="23"/>
                      <a:pt x="140" y="23"/>
                    </a:cubicBezTo>
                    <a:cubicBezTo>
                      <a:pt x="137" y="25"/>
                      <a:pt x="137" y="25"/>
                      <a:pt x="137" y="25"/>
                    </a:cubicBezTo>
                    <a:cubicBezTo>
                      <a:pt x="134" y="27"/>
                      <a:pt x="134" y="27"/>
                      <a:pt x="134" y="27"/>
                    </a:cubicBezTo>
                    <a:cubicBezTo>
                      <a:pt x="131" y="27"/>
                      <a:pt x="131" y="27"/>
                      <a:pt x="131" y="27"/>
                    </a:cubicBezTo>
                    <a:cubicBezTo>
                      <a:pt x="128" y="27"/>
                      <a:pt x="128" y="27"/>
                      <a:pt x="128" y="27"/>
                    </a:cubicBezTo>
                    <a:cubicBezTo>
                      <a:pt x="124" y="27"/>
                      <a:pt x="122" y="27"/>
                      <a:pt x="118" y="27"/>
                    </a:cubicBezTo>
                    <a:cubicBezTo>
                      <a:pt x="117" y="43"/>
                      <a:pt x="107" y="37"/>
                      <a:pt x="112" y="51"/>
                    </a:cubicBezTo>
                    <a:cubicBezTo>
                      <a:pt x="113" y="54"/>
                      <a:pt x="113" y="54"/>
                      <a:pt x="113" y="54"/>
                    </a:cubicBezTo>
                    <a:cubicBezTo>
                      <a:pt x="112" y="57"/>
                      <a:pt x="112" y="57"/>
                      <a:pt x="112" y="57"/>
                    </a:cubicBezTo>
                    <a:cubicBezTo>
                      <a:pt x="111" y="60"/>
                      <a:pt x="111" y="60"/>
                      <a:pt x="111" y="60"/>
                    </a:cubicBezTo>
                    <a:cubicBezTo>
                      <a:pt x="112" y="63"/>
                      <a:pt x="112" y="63"/>
                      <a:pt x="112" y="63"/>
                    </a:cubicBezTo>
                    <a:cubicBezTo>
                      <a:pt x="112" y="66"/>
                      <a:pt x="112" y="66"/>
                      <a:pt x="112" y="66"/>
                    </a:cubicBezTo>
                    <a:cubicBezTo>
                      <a:pt x="112" y="69"/>
                      <a:pt x="112" y="69"/>
                      <a:pt x="112" y="69"/>
                    </a:cubicBezTo>
                    <a:cubicBezTo>
                      <a:pt x="113" y="72"/>
                      <a:pt x="113" y="72"/>
                      <a:pt x="113" y="72"/>
                    </a:cubicBezTo>
                    <a:cubicBezTo>
                      <a:pt x="113" y="75"/>
                      <a:pt x="113" y="75"/>
                      <a:pt x="113" y="75"/>
                    </a:cubicBezTo>
                    <a:cubicBezTo>
                      <a:pt x="116" y="77"/>
                      <a:pt x="116" y="77"/>
                      <a:pt x="116" y="77"/>
                    </a:cubicBezTo>
                    <a:cubicBezTo>
                      <a:pt x="119" y="80"/>
                      <a:pt x="119" y="80"/>
                      <a:pt x="119" y="80"/>
                    </a:cubicBezTo>
                    <a:cubicBezTo>
                      <a:pt x="121" y="83"/>
                      <a:pt x="121" y="83"/>
                      <a:pt x="121" y="83"/>
                    </a:cubicBezTo>
                    <a:cubicBezTo>
                      <a:pt x="124" y="87"/>
                      <a:pt x="124" y="87"/>
                      <a:pt x="124" y="87"/>
                    </a:cubicBezTo>
                    <a:cubicBezTo>
                      <a:pt x="126" y="90"/>
                      <a:pt x="126" y="90"/>
                      <a:pt x="126" y="90"/>
                    </a:cubicBezTo>
                    <a:cubicBezTo>
                      <a:pt x="128" y="93"/>
                      <a:pt x="128" y="93"/>
                      <a:pt x="128" y="93"/>
                    </a:cubicBezTo>
                    <a:cubicBezTo>
                      <a:pt x="130" y="96"/>
                      <a:pt x="130" y="96"/>
                      <a:pt x="130" y="96"/>
                    </a:cubicBezTo>
                    <a:cubicBezTo>
                      <a:pt x="132" y="99"/>
                      <a:pt x="132" y="99"/>
                      <a:pt x="132" y="99"/>
                    </a:cubicBezTo>
                    <a:cubicBezTo>
                      <a:pt x="135" y="102"/>
                      <a:pt x="135" y="102"/>
                      <a:pt x="135" y="102"/>
                    </a:cubicBezTo>
                    <a:cubicBezTo>
                      <a:pt x="135" y="103"/>
                      <a:pt x="135" y="103"/>
                      <a:pt x="135" y="103"/>
                    </a:cubicBezTo>
                    <a:cubicBezTo>
                      <a:pt x="135" y="106"/>
                      <a:pt x="135" y="106"/>
                      <a:pt x="135" y="106"/>
                    </a:cubicBezTo>
                    <a:cubicBezTo>
                      <a:pt x="136" y="108"/>
                      <a:pt x="136" y="108"/>
                      <a:pt x="136" y="108"/>
                    </a:cubicBezTo>
                    <a:cubicBezTo>
                      <a:pt x="137" y="110"/>
                      <a:pt x="137" y="110"/>
                      <a:pt x="137" y="110"/>
                    </a:cubicBezTo>
                    <a:cubicBezTo>
                      <a:pt x="135" y="112"/>
                      <a:pt x="135" y="112"/>
                      <a:pt x="135" y="112"/>
                    </a:cubicBezTo>
                    <a:cubicBezTo>
                      <a:pt x="133" y="116"/>
                      <a:pt x="133" y="116"/>
                      <a:pt x="133" y="116"/>
                    </a:cubicBezTo>
                    <a:cubicBezTo>
                      <a:pt x="135" y="119"/>
                      <a:pt x="135" y="119"/>
                      <a:pt x="135" y="119"/>
                    </a:cubicBezTo>
                    <a:cubicBezTo>
                      <a:pt x="135" y="123"/>
                      <a:pt x="135" y="123"/>
                      <a:pt x="135" y="123"/>
                    </a:cubicBezTo>
                    <a:cubicBezTo>
                      <a:pt x="134" y="129"/>
                      <a:pt x="134" y="129"/>
                      <a:pt x="134" y="129"/>
                    </a:cubicBezTo>
                    <a:cubicBezTo>
                      <a:pt x="133" y="133"/>
                      <a:pt x="133" y="133"/>
                      <a:pt x="133" y="133"/>
                    </a:cubicBezTo>
                    <a:cubicBezTo>
                      <a:pt x="132" y="135"/>
                      <a:pt x="132" y="135"/>
                      <a:pt x="132" y="135"/>
                    </a:cubicBezTo>
                    <a:cubicBezTo>
                      <a:pt x="131" y="138"/>
                      <a:pt x="131" y="138"/>
                      <a:pt x="131" y="138"/>
                    </a:cubicBezTo>
                    <a:cubicBezTo>
                      <a:pt x="131" y="138"/>
                      <a:pt x="131" y="138"/>
                      <a:pt x="131" y="138"/>
                    </a:cubicBezTo>
                    <a:cubicBezTo>
                      <a:pt x="128" y="139"/>
                      <a:pt x="128" y="139"/>
                      <a:pt x="128" y="139"/>
                    </a:cubicBezTo>
                    <a:cubicBezTo>
                      <a:pt x="125" y="140"/>
                      <a:pt x="125" y="140"/>
                      <a:pt x="125" y="140"/>
                    </a:cubicBezTo>
                    <a:cubicBezTo>
                      <a:pt x="122" y="140"/>
                      <a:pt x="122" y="140"/>
                      <a:pt x="122" y="140"/>
                    </a:cubicBezTo>
                    <a:cubicBezTo>
                      <a:pt x="119" y="143"/>
                      <a:pt x="119" y="143"/>
                      <a:pt x="119" y="143"/>
                    </a:cubicBezTo>
                    <a:cubicBezTo>
                      <a:pt x="118" y="146"/>
                      <a:pt x="118" y="146"/>
                      <a:pt x="118" y="146"/>
                    </a:cubicBezTo>
                    <a:cubicBezTo>
                      <a:pt x="116" y="148"/>
                      <a:pt x="116" y="148"/>
                      <a:pt x="116" y="148"/>
                    </a:cubicBezTo>
                    <a:cubicBezTo>
                      <a:pt x="115" y="149"/>
                      <a:pt x="115" y="149"/>
                      <a:pt x="115" y="149"/>
                    </a:cubicBezTo>
                    <a:cubicBezTo>
                      <a:pt x="115" y="150"/>
                      <a:pt x="115" y="150"/>
                      <a:pt x="115" y="150"/>
                    </a:cubicBezTo>
                    <a:cubicBezTo>
                      <a:pt x="118" y="153"/>
                      <a:pt x="118" y="153"/>
                      <a:pt x="118" y="153"/>
                    </a:cubicBezTo>
                    <a:cubicBezTo>
                      <a:pt x="118" y="156"/>
                      <a:pt x="118" y="156"/>
                      <a:pt x="118" y="156"/>
                    </a:cubicBezTo>
                    <a:cubicBezTo>
                      <a:pt x="118" y="159"/>
                      <a:pt x="118" y="159"/>
                      <a:pt x="118" y="159"/>
                    </a:cubicBezTo>
                    <a:cubicBezTo>
                      <a:pt x="118" y="162"/>
                      <a:pt x="118" y="162"/>
                      <a:pt x="118" y="162"/>
                    </a:cubicBezTo>
                    <a:cubicBezTo>
                      <a:pt x="118" y="164"/>
                      <a:pt x="118" y="164"/>
                      <a:pt x="118" y="164"/>
                    </a:cubicBezTo>
                    <a:cubicBezTo>
                      <a:pt x="117" y="164"/>
                      <a:pt x="117" y="164"/>
                      <a:pt x="117" y="164"/>
                    </a:cubicBezTo>
                    <a:cubicBezTo>
                      <a:pt x="116" y="164"/>
                      <a:pt x="116" y="164"/>
                      <a:pt x="116" y="164"/>
                    </a:cubicBezTo>
                    <a:cubicBezTo>
                      <a:pt x="113" y="162"/>
                      <a:pt x="113" y="162"/>
                      <a:pt x="113" y="162"/>
                    </a:cubicBezTo>
                    <a:cubicBezTo>
                      <a:pt x="115" y="159"/>
                      <a:pt x="115" y="159"/>
                      <a:pt x="115" y="159"/>
                    </a:cubicBezTo>
                    <a:cubicBezTo>
                      <a:pt x="115" y="156"/>
                      <a:pt x="115" y="156"/>
                      <a:pt x="115" y="156"/>
                    </a:cubicBezTo>
                    <a:cubicBezTo>
                      <a:pt x="112" y="156"/>
                      <a:pt x="112" y="156"/>
                      <a:pt x="112" y="156"/>
                    </a:cubicBezTo>
                    <a:cubicBezTo>
                      <a:pt x="112" y="156"/>
                      <a:pt x="112" y="156"/>
                      <a:pt x="112" y="156"/>
                    </a:cubicBezTo>
                    <a:cubicBezTo>
                      <a:pt x="109" y="153"/>
                      <a:pt x="109" y="153"/>
                      <a:pt x="109" y="153"/>
                    </a:cubicBezTo>
                    <a:cubicBezTo>
                      <a:pt x="106" y="150"/>
                      <a:pt x="106" y="150"/>
                      <a:pt x="106" y="150"/>
                    </a:cubicBezTo>
                    <a:cubicBezTo>
                      <a:pt x="104" y="147"/>
                      <a:pt x="104" y="147"/>
                      <a:pt x="104" y="147"/>
                    </a:cubicBezTo>
                    <a:cubicBezTo>
                      <a:pt x="102" y="144"/>
                      <a:pt x="102" y="144"/>
                      <a:pt x="102" y="144"/>
                    </a:cubicBezTo>
                    <a:cubicBezTo>
                      <a:pt x="99" y="143"/>
                      <a:pt x="99" y="143"/>
                      <a:pt x="99" y="143"/>
                    </a:cubicBezTo>
                    <a:cubicBezTo>
                      <a:pt x="99" y="139"/>
                      <a:pt x="99" y="139"/>
                      <a:pt x="99" y="139"/>
                    </a:cubicBezTo>
                    <a:cubicBezTo>
                      <a:pt x="98" y="137"/>
                      <a:pt x="98" y="137"/>
                      <a:pt x="98" y="137"/>
                    </a:cubicBezTo>
                    <a:cubicBezTo>
                      <a:pt x="95" y="134"/>
                      <a:pt x="95" y="134"/>
                      <a:pt x="95" y="134"/>
                    </a:cubicBezTo>
                    <a:cubicBezTo>
                      <a:pt x="96" y="131"/>
                      <a:pt x="96" y="131"/>
                      <a:pt x="96" y="131"/>
                    </a:cubicBezTo>
                    <a:cubicBezTo>
                      <a:pt x="99" y="129"/>
                      <a:pt x="99" y="129"/>
                      <a:pt x="99" y="129"/>
                    </a:cubicBezTo>
                    <a:cubicBezTo>
                      <a:pt x="100" y="126"/>
                      <a:pt x="100" y="126"/>
                      <a:pt x="100" y="126"/>
                    </a:cubicBezTo>
                    <a:cubicBezTo>
                      <a:pt x="100" y="125"/>
                      <a:pt x="100" y="125"/>
                      <a:pt x="100" y="125"/>
                    </a:cubicBezTo>
                    <a:cubicBezTo>
                      <a:pt x="101" y="122"/>
                      <a:pt x="101" y="122"/>
                      <a:pt x="101" y="122"/>
                    </a:cubicBezTo>
                    <a:cubicBezTo>
                      <a:pt x="103" y="119"/>
                      <a:pt x="103" y="119"/>
                      <a:pt x="103" y="119"/>
                    </a:cubicBezTo>
                    <a:cubicBezTo>
                      <a:pt x="104" y="117"/>
                      <a:pt x="104" y="117"/>
                      <a:pt x="104" y="117"/>
                    </a:cubicBezTo>
                    <a:cubicBezTo>
                      <a:pt x="104" y="114"/>
                      <a:pt x="104" y="114"/>
                      <a:pt x="104" y="114"/>
                    </a:cubicBezTo>
                    <a:cubicBezTo>
                      <a:pt x="105" y="112"/>
                      <a:pt x="105" y="112"/>
                      <a:pt x="105" y="112"/>
                    </a:cubicBezTo>
                    <a:cubicBezTo>
                      <a:pt x="104" y="108"/>
                      <a:pt x="104" y="108"/>
                      <a:pt x="104" y="108"/>
                    </a:cubicBezTo>
                    <a:cubicBezTo>
                      <a:pt x="104" y="106"/>
                      <a:pt x="104" y="106"/>
                      <a:pt x="104" y="106"/>
                    </a:cubicBezTo>
                    <a:cubicBezTo>
                      <a:pt x="104" y="102"/>
                      <a:pt x="104" y="102"/>
                      <a:pt x="104" y="102"/>
                    </a:cubicBezTo>
                    <a:cubicBezTo>
                      <a:pt x="102" y="99"/>
                      <a:pt x="102" y="99"/>
                      <a:pt x="102" y="99"/>
                    </a:cubicBezTo>
                    <a:cubicBezTo>
                      <a:pt x="100" y="96"/>
                      <a:pt x="100" y="96"/>
                      <a:pt x="100" y="96"/>
                    </a:cubicBezTo>
                    <a:cubicBezTo>
                      <a:pt x="84" y="100"/>
                      <a:pt x="82" y="104"/>
                      <a:pt x="73" y="87"/>
                    </a:cubicBezTo>
                    <a:cubicBezTo>
                      <a:pt x="60" y="92"/>
                      <a:pt x="46" y="95"/>
                      <a:pt x="34" y="100"/>
                    </a:cubicBezTo>
                    <a:cubicBezTo>
                      <a:pt x="33" y="101"/>
                      <a:pt x="33" y="101"/>
                      <a:pt x="33" y="101"/>
                    </a:cubicBezTo>
                    <a:cubicBezTo>
                      <a:pt x="30" y="102"/>
                      <a:pt x="30" y="102"/>
                      <a:pt x="30" y="102"/>
                    </a:cubicBezTo>
                    <a:cubicBezTo>
                      <a:pt x="27" y="103"/>
                      <a:pt x="27" y="103"/>
                      <a:pt x="27" y="103"/>
                    </a:cubicBezTo>
                    <a:cubicBezTo>
                      <a:pt x="25" y="103"/>
                      <a:pt x="25" y="103"/>
                      <a:pt x="25" y="103"/>
                    </a:cubicBezTo>
                    <a:cubicBezTo>
                      <a:pt x="22" y="104"/>
                      <a:pt x="22" y="104"/>
                      <a:pt x="22" y="104"/>
                    </a:cubicBezTo>
                    <a:cubicBezTo>
                      <a:pt x="19" y="105"/>
                      <a:pt x="19" y="105"/>
                      <a:pt x="19" y="105"/>
                    </a:cubicBezTo>
                    <a:cubicBezTo>
                      <a:pt x="16" y="105"/>
                      <a:pt x="16" y="105"/>
                      <a:pt x="16" y="105"/>
                    </a:cubicBezTo>
                    <a:cubicBezTo>
                      <a:pt x="6" y="109"/>
                      <a:pt x="6" y="109"/>
                      <a:pt x="6" y="109"/>
                    </a:cubicBezTo>
                    <a:cubicBezTo>
                      <a:pt x="3" y="110"/>
                      <a:pt x="3" y="110"/>
                      <a:pt x="3" y="110"/>
                    </a:cubicBezTo>
                    <a:cubicBezTo>
                      <a:pt x="0" y="111"/>
                      <a:pt x="0" y="111"/>
                      <a:pt x="0" y="111"/>
                    </a:cubicBezTo>
                    <a:cubicBezTo>
                      <a:pt x="0" y="111"/>
                      <a:pt x="0" y="111"/>
                      <a:pt x="0" y="111"/>
                    </a:cubicBezTo>
                    <a:cubicBezTo>
                      <a:pt x="0" y="111"/>
                      <a:pt x="0" y="111"/>
                      <a:pt x="0" y="111"/>
                    </a:cubicBezTo>
                    <a:cubicBezTo>
                      <a:pt x="0" y="114"/>
                      <a:pt x="0" y="114"/>
                      <a:pt x="0" y="114"/>
                    </a:cubicBezTo>
                    <a:cubicBezTo>
                      <a:pt x="1" y="117"/>
                      <a:pt x="1" y="117"/>
                      <a:pt x="1" y="117"/>
                    </a:cubicBezTo>
                    <a:cubicBezTo>
                      <a:pt x="3" y="120"/>
                      <a:pt x="3" y="120"/>
                      <a:pt x="3" y="120"/>
                    </a:cubicBezTo>
                    <a:cubicBezTo>
                      <a:pt x="4" y="123"/>
                      <a:pt x="4" y="123"/>
                      <a:pt x="4" y="123"/>
                    </a:cubicBezTo>
                    <a:cubicBezTo>
                      <a:pt x="4" y="126"/>
                      <a:pt x="4" y="126"/>
                      <a:pt x="4" y="126"/>
                    </a:cubicBezTo>
                    <a:cubicBezTo>
                      <a:pt x="4" y="127"/>
                      <a:pt x="4" y="127"/>
                      <a:pt x="4" y="127"/>
                    </a:cubicBezTo>
                    <a:cubicBezTo>
                      <a:pt x="4" y="130"/>
                      <a:pt x="4" y="130"/>
                      <a:pt x="4" y="130"/>
                    </a:cubicBezTo>
                    <a:cubicBezTo>
                      <a:pt x="4" y="133"/>
                      <a:pt x="4" y="133"/>
                      <a:pt x="4" y="133"/>
                    </a:cubicBezTo>
                    <a:cubicBezTo>
                      <a:pt x="4" y="135"/>
                      <a:pt x="4" y="135"/>
                      <a:pt x="4" y="135"/>
                    </a:cubicBezTo>
                    <a:cubicBezTo>
                      <a:pt x="16" y="135"/>
                      <a:pt x="16" y="135"/>
                      <a:pt x="16" y="135"/>
                    </a:cubicBezTo>
                    <a:cubicBezTo>
                      <a:pt x="19" y="136"/>
                      <a:pt x="19" y="136"/>
                      <a:pt x="19" y="136"/>
                    </a:cubicBezTo>
                    <a:cubicBezTo>
                      <a:pt x="22" y="135"/>
                      <a:pt x="22" y="135"/>
                      <a:pt x="22" y="135"/>
                    </a:cubicBezTo>
                    <a:cubicBezTo>
                      <a:pt x="25" y="136"/>
                      <a:pt x="25" y="136"/>
                      <a:pt x="25" y="136"/>
                    </a:cubicBezTo>
                    <a:cubicBezTo>
                      <a:pt x="27" y="139"/>
                      <a:pt x="27" y="139"/>
                      <a:pt x="27" y="139"/>
                    </a:cubicBezTo>
                    <a:cubicBezTo>
                      <a:pt x="30" y="140"/>
                      <a:pt x="30" y="140"/>
                      <a:pt x="30" y="140"/>
                    </a:cubicBezTo>
                    <a:cubicBezTo>
                      <a:pt x="33" y="141"/>
                      <a:pt x="33" y="141"/>
                      <a:pt x="33" y="141"/>
                    </a:cubicBezTo>
                    <a:cubicBezTo>
                      <a:pt x="36" y="142"/>
                      <a:pt x="36" y="142"/>
                      <a:pt x="36" y="142"/>
                    </a:cubicBezTo>
                    <a:cubicBezTo>
                      <a:pt x="39" y="145"/>
                      <a:pt x="39" y="145"/>
                      <a:pt x="39" y="145"/>
                    </a:cubicBezTo>
                    <a:cubicBezTo>
                      <a:pt x="42" y="146"/>
                      <a:pt x="42" y="146"/>
                      <a:pt x="42" y="146"/>
                    </a:cubicBezTo>
                    <a:cubicBezTo>
                      <a:pt x="45" y="146"/>
                      <a:pt x="45" y="146"/>
                      <a:pt x="45" y="146"/>
                    </a:cubicBezTo>
                    <a:cubicBezTo>
                      <a:pt x="48" y="147"/>
                      <a:pt x="48" y="147"/>
                      <a:pt x="48" y="147"/>
                    </a:cubicBezTo>
                    <a:cubicBezTo>
                      <a:pt x="51" y="148"/>
                      <a:pt x="51" y="148"/>
                      <a:pt x="51" y="148"/>
                    </a:cubicBezTo>
                    <a:cubicBezTo>
                      <a:pt x="54" y="149"/>
                      <a:pt x="54" y="149"/>
                      <a:pt x="54" y="149"/>
                    </a:cubicBezTo>
                    <a:cubicBezTo>
                      <a:pt x="57" y="150"/>
                      <a:pt x="57" y="150"/>
                      <a:pt x="57" y="150"/>
                    </a:cubicBezTo>
                    <a:cubicBezTo>
                      <a:pt x="58" y="153"/>
                      <a:pt x="58" y="153"/>
                      <a:pt x="58" y="153"/>
                    </a:cubicBezTo>
                    <a:cubicBezTo>
                      <a:pt x="59" y="153"/>
                      <a:pt x="59" y="153"/>
                      <a:pt x="59" y="153"/>
                    </a:cubicBezTo>
                    <a:cubicBezTo>
                      <a:pt x="62" y="153"/>
                      <a:pt x="62" y="153"/>
                      <a:pt x="62" y="153"/>
                    </a:cubicBezTo>
                    <a:cubicBezTo>
                      <a:pt x="64" y="153"/>
                      <a:pt x="64" y="153"/>
                      <a:pt x="64" y="153"/>
                    </a:cubicBezTo>
                    <a:cubicBezTo>
                      <a:pt x="63" y="156"/>
                      <a:pt x="63" y="156"/>
                      <a:pt x="63" y="156"/>
                    </a:cubicBezTo>
                    <a:cubicBezTo>
                      <a:pt x="61" y="159"/>
                      <a:pt x="61" y="159"/>
                      <a:pt x="61" y="159"/>
                    </a:cubicBezTo>
                    <a:cubicBezTo>
                      <a:pt x="62" y="162"/>
                      <a:pt x="62" y="162"/>
                      <a:pt x="62" y="162"/>
                    </a:cubicBezTo>
                    <a:cubicBezTo>
                      <a:pt x="63" y="165"/>
                      <a:pt x="63" y="165"/>
                      <a:pt x="63" y="165"/>
                    </a:cubicBezTo>
                    <a:cubicBezTo>
                      <a:pt x="63" y="167"/>
                      <a:pt x="63" y="167"/>
                      <a:pt x="63" y="167"/>
                    </a:cubicBezTo>
                    <a:cubicBezTo>
                      <a:pt x="64" y="169"/>
                      <a:pt x="64" y="169"/>
                      <a:pt x="64" y="169"/>
                    </a:cubicBezTo>
                    <a:cubicBezTo>
                      <a:pt x="64" y="169"/>
                      <a:pt x="64" y="169"/>
                      <a:pt x="64" y="169"/>
                    </a:cubicBezTo>
                    <a:cubicBezTo>
                      <a:pt x="62" y="172"/>
                      <a:pt x="62" y="172"/>
                      <a:pt x="62" y="172"/>
                    </a:cubicBezTo>
                    <a:cubicBezTo>
                      <a:pt x="64" y="175"/>
                      <a:pt x="64" y="175"/>
                      <a:pt x="64" y="175"/>
                    </a:cubicBezTo>
                    <a:cubicBezTo>
                      <a:pt x="63" y="178"/>
                      <a:pt x="63" y="178"/>
                      <a:pt x="63" y="178"/>
                    </a:cubicBezTo>
                    <a:cubicBezTo>
                      <a:pt x="62" y="181"/>
                      <a:pt x="62" y="181"/>
                      <a:pt x="62" y="181"/>
                    </a:cubicBezTo>
                    <a:cubicBezTo>
                      <a:pt x="61" y="184"/>
                      <a:pt x="61" y="184"/>
                      <a:pt x="61" y="184"/>
                    </a:cubicBezTo>
                    <a:cubicBezTo>
                      <a:pt x="62" y="187"/>
                      <a:pt x="62" y="187"/>
                      <a:pt x="62" y="187"/>
                    </a:cubicBezTo>
                    <a:cubicBezTo>
                      <a:pt x="61" y="190"/>
                      <a:pt x="61" y="190"/>
                      <a:pt x="61" y="190"/>
                    </a:cubicBezTo>
                    <a:cubicBezTo>
                      <a:pt x="63" y="193"/>
                      <a:pt x="63" y="193"/>
                      <a:pt x="63" y="193"/>
                    </a:cubicBezTo>
                    <a:cubicBezTo>
                      <a:pt x="62" y="194"/>
                      <a:pt x="62" y="194"/>
                      <a:pt x="62" y="194"/>
                    </a:cubicBezTo>
                    <a:cubicBezTo>
                      <a:pt x="62" y="195"/>
                      <a:pt x="62" y="195"/>
                      <a:pt x="62" y="195"/>
                    </a:cubicBezTo>
                    <a:cubicBezTo>
                      <a:pt x="62" y="196"/>
                      <a:pt x="62" y="196"/>
                      <a:pt x="62" y="196"/>
                    </a:cubicBezTo>
                    <a:cubicBezTo>
                      <a:pt x="59" y="198"/>
                      <a:pt x="59" y="198"/>
                      <a:pt x="59" y="198"/>
                    </a:cubicBezTo>
                    <a:cubicBezTo>
                      <a:pt x="60" y="201"/>
                      <a:pt x="60" y="201"/>
                      <a:pt x="60" y="201"/>
                    </a:cubicBezTo>
                    <a:cubicBezTo>
                      <a:pt x="57" y="204"/>
                      <a:pt x="57" y="204"/>
                      <a:pt x="57" y="204"/>
                    </a:cubicBezTo>
                    <a:cubicBezTo>
                      <a:pt x="55" y="205"/>
                      <a:pt x="55" y="205"/>
                      <a:pt x="55" y="205"/>
                    </a:cubicBezTo>
                    <a:cubicBezTo>
                      <a:pt x="54" y="207"/>
                      <a:pt x="54" y="207"/>
                      <a:pt x="54" y="207"/>
                    </a:cubicBezTo>
                    <a:cubicBezTo>
                      <a:pt x="54" y="209"/>
                      <a:pt x="54" y="209"/>
                      <a:pt x="54" y="209"/>
                    </a:cubicBezTo>
                    <a:cubicBezTo>
                      <a:pt x="54" y="209"/>
                      <a:pt x="54" y="209"/>
                      <a:pt x="54" y="209"/>
                    </a:cubicBezTo>
                    <a:cubicBezTo>
                      <a:pt x="54" y="209"/>
                      <a:pt x="54" y="209"/>
                      <a:pt x="54" y="209"/>
                    </a:cubicBezTo>
                    <a:cubicBezTo>
                      <a:pt x="57" y="210"/>
                      <a:pt x="57" y="210"/>
                      <a:pt x="57" y="210"/>
                    </a:cubicBezTo>
                    <a:cubicBezTo>
                      <a:pt x="57" y="213"/>
                      <a:pt x="57" y="213"/>
                      <a:pt x="57" y="213"/>
                    </a:cubicBezTo>
                    <a:cubicBezTo>
                      <a:pt x="57" y="216"/>
                      <a:pt x="57" y="216"/>
                      <a:pt x="57" y="216"/>
                    </a:cubicBezTo>
                    <a:cubicBezTo>
                      <a:pt x="55" y="219"/>
                      <a:pt x="55" y="219"/>
                      <a:pt x="55" y="219"/>
                    </a:cubicBezTo>
                    <a:cubicBezTo>
                      <a:pt x="57" y="222"/>
                      <a:pt x="57" y="222"/>
                      <a:pt x="57" y="222"/>
                    </a:cubicBezTo>
                    <a:cubicBezTo>
                      <a:pt x="56" y="223"/>
                      <a:pt x="56" y="223"/>
                      <a:pt x="56" y="223"/>
                    </a:cubicBezTo>
                    <a:cubicBezTo>
                      <a:pt x="57" y="226"/>
                      <a:pt x="57" y="226"/>
                      <a:pt x="57" y="226"/>
                    </a:cubicBezTo>
                    <a:cubicBezTo>
                      <a:pt x="60" y="227"/>
                      <a:pt x="60" y="227"/>
                      <a:pt x="60" y="227"/>
                    </a:cubicBezTo>
                    <a:cubicBezTo>
                      <a:pt x="61" y="236"/>
                      <a:pt x="58" y="233"/>
                      <a:pt x="55" y="241"/>
                    </a:cubicBezTo>
                    <a:cubicBezTo>
                      <a:pt x="53" y="243"/>
                      <a:pt x="53" y="243"/>
                      <a:pt x="53" y="243"/>
                    </a:cubicBezTo>
                    <a:cubicBezTo>
                      <a:pt x="53" y="244"/>
                      <a:pt x="53" y="244"/>
                      <a:pt x="53" y="244"/>
                    </a:cubicBezTo>
                    <a:cubicBezTo>
                      <a:pt x="50" y="247"/>
                      <a:pt x="50" y="247"/>
                      <a:pt x="50" y="247"/>
                    </a:cubicBezTo>
                    <a:cubicBezTo>
                      <a:pt x="47" y="247"/>
                      <a:pt x="47" y="247"/>
                      <a:pt x="47" y="247"/>
                    </a:cubicBezTo>
                    <a:cubicBezTo>
                      <a:pt x="46" y="250"/>
                      <a:pt x="46" y="250"/>
                      <a:pt x="46" y="250"/>
                    </a:cubicBezTo>
                    <a:cubicBezTo>
                      <a:pt x="46" y="254"/>
                      <a:pt x="46" y="254"/>
                      <a:pt x="46" y="254"/>
                    </a:cubicBezTo>
                    <a:cubicBezTo>
                      <a:pt x="46" y="257"/>
                      <a:pt x="46" y="257"/>
                      <a:pt x="46" y="257"/>
                    </a:cubicBezTo>
                    <a:cubicBezTo>
                      <a:pt x="43" y="260"/>
                      <a:pt x="43" y="260"/>
                      <a:pt x="43" y="260"/>
                    </a:cubicBezTo>
                    <a:cubicBezTo>
                      <a:pt x="44" y="263"/>
                      <a:pt x="44" y="263"/>
                      <a:pt x="44" y="263"/>
                    </a:cubicBezTo>
                    <a:cubicBezTo>
                      <a:pt x="45" y="266"/>
                      <a:pt x="45" y="266"/>
                      <a:pt x="45" y="266"/>
                    </a:cubicBezTo>
                    <a:cubicBezTo>
                      <a:pt x="43" y="265"/>
                      <a:pt x="43" y="265"/>
                      <a:pt x="43" y="265"/>
                    </a:cubicBezTo>
                    <a:cubicBezTo>
                      <a:pt x="35" y="272"/>
                      <a:pt x="24" y="285"/>
                      <a:pt x="15" y="291"/>
                    </a:cubicBezTo>
                    <a:cubicBezTo>
                      <a:pt x="17" y="295"/>
                      <a:pt x="17" y="298"/>
                      <a:pt x="18" y="302"/>
                    </a:cubicBezTo>
                    <a:cubicBezTo>
                      <a:pt x="19" y="305"/>
                      <a:pt x="19" y="305"/>
                      <a:pt x="19" y="305"/>
                    </a:cubicBezTo>
                    <a:cubicBezTo>
                      <a:pt x="20" y="308"/>
                      <a:pt x="20" y="308"/>
                      <a:pt x="20" y="308"/>
                    </a:cubicBezTo>
                    <a:cubicBezTo>
                      <a:pt x="20" y="311"/>
                      <a:pt x="20" y="311"/>
                      <a:pt x="20" y="311"/>
                    </a:cubicBezTo>
                    <a:cubicBezTo>
                      <a:pt x="19" y="314"/>
                      <a:pt x="19" y="314"/>
                      <a:pt x="19" y="314"/>
                    </a:cubicBezTo>
                    <a:cubicBezTo>
                      <a:pt x="19" y="317"/>
                      <a:pt x="19" y="317"/>
                      <a:pt x="19" y="317"/>
                    </a:cubicBezTo>
                    <a:cubicBezTo>
                      <a:pt x="22" y="320"/>
                      <a:pt x="22" y="320"/>
                      <a:pt x="22" y="320"/>
                    </a:cubicBezTo>
                    <a:cubicBezTo>
                      <a:pt x="23" y="323"/>
                      <a:pt x="23" y="323"/>
                      <a:pt x="23" y="323"/>
                    </a:cubicBezTo>
                    <a:cubicBezTo>
                      <a:pt x="23" y="326"/>
                      <a:pt x="23" y="326"/>
                      <a:pt x="23" y="326"/>
                    </a:cubicBezTo>
                    <a:cubicBezTo>
                      <a:pt x="26" y="329"/>
                      <a:pt x="26" y="329"/>
                      <a:pt x="26" y="329"/>
                    </a:cubicBezTo>
                    <a:cubicBezTo>
                      <a:pt x="26" y="330"/>
                      <a:pt x="26" y="330"/>
                      <a:pt x="26" y="330"/>
                    </a:cubicBezTo>
                    <a:cubicBezTo>
                      <a:pt x="26" y="333"/>
                      <a:pt x="26" y="333"/>
                      <a:pt x="26" y="333"/>
                    </a:cubicBezTo>
                    <a:cubicBezTo>
                      <a:pt x="27" y="336"/>
                      <a:pt x="27" y="336"/>
                      <a:pt x="27" y="336"/>
                    </a:cubicBezTo>
                    <a:cubicBezTo>
                      <a:pt x="27" y="338"/>
                      <a:pt x="27" y="338"/>
                      <a:pt x="27" y="338"/>
                    </a:cubicBezTo>
                    <a:cubicBezTo>
                      <a:pt x="28" y="341"/>
                      <a:pt x="28" y="341"/>
                      <a:pt x="28" y="341"/>
                    </a:cubicBezTo>
                    <a:cubicBezTo>
                      <a:pt x="28" y="342"/>
                      <a:pt x="28" y="342"/>
                      <a:pt x="28" y="342"/>
                    </a:cubicBezTo>
                    <a:cubicBezTo>
                      <a:pt x="27" y="345"/>
                      <a:pt x="27" y="345"/>
                      <a:pt x="27" y="345"/>
                    </a:cubicBezTo>
                    <a:cubicBezTo>
                      <a:pt x="27" y="348"/>
                      <a:pt x="27" y="348"/>
                      <a:pt x="27" y="348"/>
                    </a:cubicBezTo>
                    <a:cubicBezTo>
                      <a:pt x="27" y="355"/>
                      <a:pt x="27" y="355"/>
                      <a:pt x="27" y="355"/>
                    </a:cubicBezTo>
                    <a:cubicBezTo>
                      <a:pt x="27" y="358"/>
                      <a:pt x="27" y="358"/>
                      <a:pt x="27" y="358"/>
                    </a:cubicBezTo>
                    <a:cubicBezTo>
                      <a:pt x="27" y="358"/>
                      <a:pt x="27" y="358"/>
                      <a:pt x="27" y="358"/>
                    </a:cubicBezTo>
                    <a:cubicBezTo>
                      <a:pt x="26" y="362"/>
                      <a:pt x="26" y="362"/>
                      <a:pt x="26" y="362"/>
                    </a:cubicBezTo>
                    <a:cubicBezTo>
                      <a:pt x="26" y="364"/>
                      <a:pt x="26" y="364"/>
                      <a:pt x="26" y="364"/>
                    </a:cubicBezTo>
                    <a:cubicBezTo>
                      <a:pt x="25" y="365"/>
                      <a:pt x="25" y="365"/>
                      <a:pt x="25" y="365"/>
                    </a:cubicBezTo>
                    <a:cubicBezTo>
                      <a:pt x="25" y="366"/>
                      <a:pt x="25" y="366"/>
                      <a:pt x="25" y="366"/>
                    </a:cubicBezTo>
                    <a:cubicBezTo>
                      <a:pt x="26" y="369"/>
                      <a:pt x="26" y="369"/>
                      <a:pt x="26" y="369"/>
                    </a:cubicBezTo>
                    <a:cubicBezTo>
                      <a:pt x="24" y="371"/>
                      <a:pt x="24" y="371"/>
                      <a:pt x="24" y="371"/>
                    </a:cubicBezTo>
                    <a:cubicBezTo>
                      <a:pt x="23" y="374"/>
                      <a:pt x="23" y="374"/>
                      <a:pt x="23" y="374"/>
                    </a:cubicBezTo>
                    <a:cubicBezTo>
                      <a:pt x="24" y="377"/>
                      <a:pt x="24" y="377"/>
                      <a:pt x="24" y="377"/>
                    </a:cubicBezTo>
                    <a:cubicBezTo>
                      <a:pt x="27" y="379"/>
                      <a:pt x="26" y="379"/>
                      <a:pt x="26" y="383"/>
                    </a:cubicBezTo>
                    <a:cubicBezTo>
                      <a:pt x="25" y="386"/>
                      <a:pt x="25" y="386"/>
                      <a:pt x="25" y="386"/>
                    </a:cubicBezTo>
                    <a:cubicBezTo>
                      <a:pt x="26" y="389"/>
                      <a:pt x="26" y="389"/>
                      <a:pt x="26" y="389"/>
                    </a:cubicBezTo>
                    <a:cubicBezTo>
                      <a:pt x="26" y="392"/>
                      <a:pt x="26" y="392"/>
                      <a:pt x="26" y="392"/>
                    </a:cubicBezTo>
                    <a:cubicBezTo>
                      <a:pt x="26" y="395"/>
                      <a:pt x="26" y="395"/>
                      <a:pt x="26" y="395"/>
                    </a:cubicBezTo>
                    <a:cubicBezTo>
                      <a:pt x="26" y="398"/>
                      <a:pt x="26" y="398"/>
                      <a:pt x="26" y="398"/>
                    </a:cubicBezTo>
                    <a:cubicBezTo>
                      <a:pt x="33" y="398"/>
                      <a:pt x="35" y="399"/>
                      <a:pt x="43" y="398"/>
                    </a:cubicBezTo>
                    <a:cubicBezTo>
                      <a:pt x="44" y="394"/>
                      <a:pt x="44" y="389"/>
                      <a:pt x="46" y="381"/>
                    </a:cubicBezTo>
                    <a:cubicBezTo>
                      <a:pt x="44" y="384"/>
                      <a:pt x="44" y="384"/>
                      <a:pt x="44" y="384"/>
                    </a:cubicBezTo>
                    <a:cubicBezTo>
                      <a:pt x="41" y="383"/>
                      <a:pt x="41" y="383"/>
                      <a:pt x="41" y="383"/>
                    </a:cubicBezTo>
                    <a:cubicBezTo>
                      <a:pt x="40" y="383"/>
                      <a:pt x="40" y="383"/>
                      <a:pt x="40" y="383"/>
                    </a:cubicBezTo>
                    <a:cubicBezTo>
                      <a:pt x="39" y="380"/>
                      <a:pt x="39" y="380"/>
                      <a:pt x="39" y="380"/>
                    </a:cubicBezTo>
                    <a:cubicBezTo>
                      <a:pt x="36" y="378"/>
                      <a:pt x="36" y="378"/>
                      <a:pt x="36" y="378"/>
                    </a:cubicBezTo>
                    <a:cubicBezTo>
                      <a:pt x="36" y="378"/>
                      <a:pt x="36" y="378"/>
                      <a:pt x="36" y="378"/>
                    </a:cubicBezTo>
                    <a:cubicBezTo>
                      <a:pt x="38" y="377"/>
                      <a:pt x="38" y="377"/>
                      <a:pt x="38" y="377"/>
                    </a:cubicBezTo>
                    <a:cubicBezTo>
                      <a:pt x="41" y="374"/>
                      <a:pt x="41" y="374"/>
                      <a:pt x="41" y="374"/>
                    </a:cubicBezTo>
                    <a:cubicBezTo>
                      <a:pt x="42" y="374"/>
                      <a:pt x="42" y="374"/>
                      <a:pt x="42" y="374"/>
                    </a:cubicBezTo>
                    <a:cubicBezTo>
                      <a:pt x="43" y="370"/>
                      <a:pt x="43" y="370"/>
                      <a:pt x="43" y="370"/>
                    </a:cubicBezTo>
                    <a:cubicBezTo>
                      <a:pt x="45" y="368"/>
                      <a:pt x="45" y="368"/>
                      <a:pt x="45" y="368"/>
                    </a:cubicBezTo>
                    <a:cubicBezTo>
                      <a:pt x="48" y="366"/>
                      <a:pt x="48" y="366"/>
                      <a:pt x="48" y="366"/>
                    </a:cubicBezTo>
                    <a:cubicBezTo>
                      <a:pt x="51" y="364"/>
                      <a:pt x="51" y="364"/>
                      <a:pt x="51" y="364"/>
                    </a:cubicBezTo>
                    <a:cubicBezTo>
                      <a:pt x="52" y="364"/>
                      <a:pt x="52" y="364"/>
                      <a:pt x="52" y="364"/>
                    </a:cubicBezTo>
                    <a:cubicBezTo>
                      <a:pt x="53" y="363"/>
                      <a:pt x="53" y="363"/>
                      <a:pt x="53" y="363"/>
                    </a:cubicBezTo>
                    <a:cubicBezTo>
                      <a:pt x="54" y="362"/>
                      <a:pt x="54" y="362"/>
                      <a:pt x="54" y="362"/>
                    </a:cubicBezTo>
                    <a:cubicBezTo>
                      <a:pt x="55" y="361"/>
                      <a:pt x="55" y="361"/>
                      <a:pt x="55" y="361"/>
                    </a:cubicBezTo>
                    <a:cubicBezTo>
                      <a:pt x="58" y="360"/>
                      <a:pt x="58" y="360"/>
                      <a:pt x="58" y="360"/>
                    </a:cubicBezTo>
                    <a:cubicBezTo>
                      <a:pt x="62" y="359"/>
                      <a:pt x="65" y="357"/>
                      <a:pt x="70" y="356"/>
                    </a:cubicBezTo>
                    <a:cubicBezTo>
                      <a:pt x="87" y="350"/>
                      <a:pt x="105" y="348"/>
                      <a:pt x="110" y="328"/>
                    </a:cubicBezTo>
                    <a:cubicBezTo>
                      <a:pt x="107" y="328"/>
                      <a:pt x="107" y="328"/>
                      <a:pt x="107" y="328"/>
                    </a:cubicBezTo>
                    <a:cubicBezTo>
                      <a:pt x="106" y="325"/>
                      <a:pt x="106" y="325"/>
                      <a:pt x="106" y="325"/>
                    </a:cubicBezTo>
                    <a:cubicBezTo>
                      <a:pt x="108" y="322"/>
                      <a:pt x="108" y="322"/>
                      <a:pt x="108" y="322"/>
                    </a:cubicBezTo>
                    <a:cubicBezTo>
                      <a:pt x="108" y="319"/>
                      <a:pt x="108" y="319"/>
                      <a:pt x="108" y="319"/>
                    </a:cubicBezTo>
                    <a:cubicBezTo>
                      <a:pt x="110" y="316"/>
                      <a:pt x="110" y="316"/>
                      <a:pt x="110" y="316"/>
                    </a:cubicBezTo>
                    <a:cubicBezTo>
                      <a:pt x="110" y="313"/>
                      <a:pt x="110" y="313"/>
                      <a:pt x="110" y="313"/>
                    </a:cubicBezTo>
                    <a:cubicBezTo>
                      <a:pt x="111" y="310"/>
                      <a:pt x="111" y="310"/>
                      <a:pt x="111" y="310"/>
                    </a:cubicBezTo>
                    <a:cubicBezTo>
                      <a:pt x="113" y="307"/>
                      <a:pt x="113" y="307"/>
                      <a:pt x="113" y="307"/>
                    </a:cubicBezTo>
                    <a:cubicBezTo>
                      <a:pt x="114" y="305"/>
                      <a:pt x="114" y="305"/>
                      <a:pt x="114" y="305"/>
                    </a:cubicBezTo>
                    <a:cubicBezTo>
                      <a:pt x="112" y="302"/>
                      <a:pt x="112" y="302"/>
                      <a:pt x="112" y="302"/>
                    </a:cubicBezTo>
                    <a:cubicBezTo>
                      <a:pt x="112" y="299"/>
                      <a:pt x="112" y="299"/>
                      <a:pt x="112" y="299"/>
                    </a:cubicBezTo>
                    <a:cubicBezTo>
                      <a:pt x="112" y="296"/>
                      <a:pt x="112" y="296"/>
                      <a:pt x="112" y="296"/>
                    </a:cubicBezTo>
                    <a:cubicBezTo>
                      <a:pt x="113" y="293"/>
                      <a:pt x="113" y="293"/>
                      <a:pt x="113" y="293"/>
                    </a:cubicBezTo>
                    <a:cubicBezTo>
                      <a:pt x="114" y="290"/>
                      <a:pt x="114" y="290"/>
                      <a:pt x="114" y="290"/>
                    </a:cubicBezTo>
                    <a:cubicBezTo>
                      <a:pt x="114" y="290"/>
                      <a:pt x="114" y="290"/>
                      <a:pt x="114" y="290"/>
                    </a:cubicBezTo>
                    <a:cubicBezTo>
                      <a:pt x="113" y="287"/>
                      <a:pt x="113" y="287"/>
                      <a:pt x="113" y="287"/>
                    </a:cubicBezTo>
                    <a:cubicBezTo>
                      <a:pt x="110" y="289"/>
                      <a:pt x="110" y="289"/>
                      <a:pt x="110" y="289"/>
                    </a:cubicBezTo>
                    <a:cubicBezTo>
                      <a:pt x="111" y="292"/>
                      <a:pt x="111" y="292"/>
                      <a:pt x="111" y="292"/>
                    </a:cubicBezTo>
                    <a:cubicBezTo>
                      <a:pt x="109" y="289"/>
                      <a:pt x="109" y="289"/>
                      <a:pt x="109" y="289"/>
                    </a:cubicBezTo>
                    <a:cubicBezTo>
                      <a:pt x="109" y="286"/>
                      <a:pt x="109" y="286"/>
                      <a:pt x="109" y="286"/>
                    </a:cubicBezTo>
                    <a:cubicBezTo>
                      <a:pt x="110" y="283"/>
                      <a:pt x="110" y="283"/>
                      <a:pt x="110" y="283"/>
                    </a:cubicBezTo>
                    <a:cubicBezTo>
                      <a:pt x="110" y="282"/>
                      <a:pt x="110" y="282"/>
                      <a:pt x="110" y="282"/>
                    </a:cubicBezTo>
                    <a:cubicBezTo>
                      <a:pt x="109" y="279"/>
                      <a:pt x="109" y="279"/>
                      <a:pt x="109" y="279"/>
                    </a:cubicBezTo>
                    <a:cubicBezTo>
                      <a:pt x="109" y="277"/>
                      <a:pt x="109" y="277"/>
                      <a:pt x="109" y="277"/>
                    </a:cubicBezTo>
                    <a:cubicBezTo>
                      <a:pt x="109" y="274"/>
                      <a:pt x="109" y="274"/>
                      <a:pt x="109" y="274"/>
                    </a:cubicBezTo>
                    <a:cubicBezTo>
                      <a:pt x="107" y="271"/>
                      <a:pt x="107" y="271"/>
                      <a:pt x="107" y="271"/>
                    </a:cubicBezTo>
                    <a:cubicBezTo>
                      <a:pt x="106" y="268"/>
                      <a:pt x="106" y="268"/>
                      <a:pt x="106" y="268"/>
                    </a:cubicBezTo>
                    <a:cubicBezTo>
                      <a:pt x="106" y="265"/>
                      <a:pt x="106" y="265"/>
                      <a:pt x="106" y="265"/>
                    </a:cubicBezTo>
                    <a:cubicBezTo>
                      <a:pt x="105" y="262"/>
                      <a:pt x="105" y="262"/>
                      <a:pt x="105" y="262"/>
                    </a:cubicBezTo>
                    <a:cubicBezTo>
                      <a:pt x="106" y="259"/>
                      <a:pt x="106" y="259"/>
                      <a:pt x="106" y="259"/>
                    </a:cubicBezTo>
                    <a:cubicBezTo>
                      <a:pt x="107" y="258"/>
                      <a:pt x="107" y="258"/>
                      <a:pt x="107" y="258"/>
                    </a:cubicBezTo>
                    <a:cubicBezTo>
                      <a:pt x="107" y="257"/>
                      <a:pt x="107" y="257"/>
                      <a:pt x="107" y="257"/>
                    </a:cubicBezTo>
                    <a:cubicBezTo>
                      <a:pt x="105" y="254"/>
                      <a:pt x="105" y="254"/>
                      <a:pt x="105" y="254"/>
                    </a:cubicBezTo>
                    <a:cubicBezTo>
                      <a:pt x="104" y="251"/>
                      <a:pt x="104" y="251"/>
                      <a:pt x="104" y="251"/>
                    </a:cubicBezTo>
                    <a:cubicBezTo>
                      <a:pt x="101" y="250"/>
                      <a:pt x="101" y="250"/>
                      <a:pt x="101" y="250"/>
                    </a:cubicBezTo>
                    <a:cubicBezTo>
                      <a:pt x="99" y="247"/>
                      <a:pt x="99" y="247"/>
                      <a:pt x="99" y="247"/>
                    </a:cubicBezTo>
                    <a:cubicBezTo>
                      <a:pt x="97" y="244"/>
                      <a:pt x="97" y="244"/>
                      <a:pt x="97" y="244"/>
                    </a:cubicBezTo>
                    <a:cubicBezTo>
                      <a:pt x="99" y="241"/>
                      <a:pt x="99" y="241"/>
                      <a:pt x="99" y="241"/>
                    </a:cubicBezTo>
                    <a:cubicBezTo>
                      <a:pt x="98" y="238"/>
                      <a:pt x="98" y="238"/>
                      <a:pt x="98" y="238"/>
                    </a:cubicBezTo>
                    <a:cubicBezTo>
                      <a:pt x="100" y="235"/>
                      <a:pt x="100" y="235"/>
                      <a:pt x="100" y="235"/>
                    </a:cubicBezTo>
                    <a:cubicBezTo>
                      <a:pt x="101" y="234"/>
                      <a:pt x="101" y="234"/>
                      <a:pt x="101" y="234"/>
                    </a:cubicBezTo>
                    <a:cubicBezTo>
                      <a:pt x="99" y="231"/>
                      <a:pt x="99" y="231"/>
                      <a:pt x="99" y="231"/>
                    </a:cubicBezTo>
                    <a:cubicBezTo>
                      <a:pt x="100" y="228"/>
                      <a:pt x="100" y="228"/>
                      <a:pt x="100" y="228"/>
                    </a:cubicBezTo>
                    <a:cubicBezTo>
                      <a:pt x="98" y="225"/>
                      <a:pt x="98" y="225"/>
                      <a:pt x="98" y="225"/>
                    </a:cubicBezTo>
                    <a:cubicBezTo>
                      <a:pt x="96" y="224"/>
                      <a:pt x="96" y="224"/>
                      <a:pt x="96" y="224"/>
                    </a:cubicBezTo>
                    <a:cubicBezTo>
                      <a:pt x="98" y="225"/>
                      <a:pt x="98" y="225"/>
                      <a:pt x="98" y="225"/>
                    </a:cubicBezTo>
                    <a:cubicBezTo>
                      <a:pt x="98" y="225"/>
                      <a:pt x="98" y="225"/>
                      <a:pt x="98" y="225"/>
                    </a:cubicBezTo>
                    <a:cubicBezTo>
                      <a:pt x="99" y="225"/>
                      <a:pt x="99" y="225"/>
                      <a:pt x="99" y="225"/>
                    </a:cubicBezTo>
                    <a:cubicBezTo>
                      <a:pt x="101" y="228"/>
                      <a:pt x="101" y="228"/>
                      <a:pt x="101" y="228"/>
                    </a:cubicBezTo>
                    <a:cubicBezTo>
                      <a:pt x="103" y="230"/>
                      <a:pt x="103" y="230"/>
                      <a:pt x="103" y="230"/>
                    </a:cubicBezTo>
                    <a:cubicBezTo>
                      <a:pt x="109" y="228"/>
                      <a:pt x="113" y="224"/>
                      <a:pt x="118" y="219"/>
                    </a:cubicBezTo>
                    <a:cubicBezTo>
                      <a:pt x="121" y="216"/>
                      <a:pt x="121" y="216"/>
                      <a:pt x="121" y="216"/>
                    </a:cubicBezTo>
                    <a:cubicBezTo>
                      <a:pt x="123" y="213"/>
                      <a:pt x="123" y="213"/>
                      <a:pt x="123" y="213"/>
                    </a:cubicBezTo>
                    <a:cubicBezTo>
                      <a:pt x="126" y="211"/>
                      <a:pt x="126" y="211"/>
                      <a:pt x="126" y="211"/>
                    </a:cubicBezTo>
                    <a:cubicBezTo>
                      <a:pt x="129" y="209"/>
                      <a:pt x="129" y="209"/>
                      <a:pt x="129" y="209"/>
                    </a:cubicBezTo>
                    <a:cubicBezTo>
                      <a:pt x="132" y="208"/>
                      <a:pt x="132" y="208"/>
                      <a:pt x="132" y="208"/>
                    </a:cubicBezTo>
                    <a:cubicBezTo>
                      <a:pt x="135" y="205"/>
                      <a:pt x="135" y="205"/>
                      <a:pt x="135" y="205"/>
                    </a:cubicBezTo>
                    <a:cubicBezTo>
                      <a:pt x="135" y="205"/>
                      <a:pt x="135" y="205"/>
                      <a:pt x="135" y="205"/>
                    </a:cubicBezTo>
                    <a:cubicBezTo>
                      <a:pt x="138" y="207"/>
                      <a:pt x="138" y="207"/>
                      <a:pt x="138" y="207"/>
                    </a:cubicBezTo>
                    <a:cubicBezTo>
                      <a:pt x="137" y="206"/>
                      <a:pt x="137" y="206"/>
                      <a:pt x="137" y="206"/>
                    </a:cubicBezTo>
                    <a:cubicBezTo>
                      <a:pt x="137" y="203"/>
                      <a:pt x="137" y="203"/>
                      <a:pt x="137" y="203"/>
                    </a:cubicBezTo>
                    <a:cubicBezTo>
                      <a:pt x="137" y="203"/>
                      <a:pt x="137" y="203"/>
                      <a:pt x="137" y="203"/>
                    </a:cubicBezTo>
                    <a:cubicBezTo>
                      <a:pt x="137" y="202"/>
                      <a:pt x="137" y="202"/>
                      <a:pt x="137" y="202"/>
                    </a:cubicBezTo>
                    <a:cubicBezTo>
                      <a:pt x="140" y="205"/>
                      <a:pt x="140" y="205"/>
                      <a:pt x="140" y="205"/>
                    </a:cubicBezTo>
                    <a:cubicBezTo>
                      <a:pt x="142" y="198"/>
                      <a:pt x="150" y="195"/>
                      <a:pt x="155" y="188"/>
                    </a:cubicBezTo>
                    <a:cubicBezTo>
                      <a:pt x="154" y="185"/>
                      <a:pt x="154" y="185"/>
                      <a:pt x="154" y="185"/>
                    </a:cubicBezTo>
                    <a:cubicBezTo>
                      <a:pt x="152" y="183"/>
                      <a:pt x="152" y="183"/>
                      <a:pt x="152" y="183"/>
                    </a:cubicBezTo>
                    <a:cubicBezTo>
                      <a:pt x="156" y="185"/>
                      <a:pt x="156" y="185"/>
                      <a:pt x="156" y="185"/>
                    </a:cubicBezTo>
                    <a:cubicBezTo>
                      <a:pt x="162" y="181"/>
                      <a:pt x="160" y="180"/>
                      <a:pt x="168" y="176"/>
                    </a:cubicBezTo>
                    <a:cubicBezTo>
                      <a:pt x="172" y="173"/>
                      <a:pt x="178" y="170"/>
                      <a:pt x="183" y="169"/>
                    </a:cubicBezTo>
                    <a:cubicBezTo>
                      <a:pt x="184" y="166"/>
                      <a:pt x="184" y="166"/>
                      <a:pt x="184" y="166"/>
                    </a:cubicBezTo>
                    <a:cubicBezTo>
                      <a:pt x="185" y="168"/>
                      <a:pt x="185" y="168"/>
                      <a:pt x="185" y="168"/>
                    </a:cubicBezTo>
                    <a:cubicBezTo>
                      <a:pt x="188" y="167"/>
                      <a:pt x="188" y="167"/>
                      <a:pt x="188" y="167"/>
                    </a:cubicBezTo>
                    <a:cubicBezTo>
                      <a:pt x="191" y="165"/>
                      <a:pt x="191" y="165"/>
                      <a:pt x="191" y="165"/>
                    </a:cubicBezTo>
                    <a:cubicBezTo>
                      <a:pt x="194" y="164"/>
                      <a:pt x="194" y="164"/>
                      <a:pt x="194" y="164"/>
                    </a:cubicBezTo>
                    <a:cubicBezTo>
                      <a:pt x="197" y="163"/>
                      <a:pt x="197" y="163"/>
                      <a:pt x="197" y="163"/>
                    </a:cubicBezTo>
                    <a:cubicBezTo>
                      <a:pt x="198" y="162"/>
                      <a:pt x="198" y="162"/>
                      <a:pt x="198" y="162"/>
                    </a:cubicBezTo>
                    <a:cubicBezTo>
                      <a:pt x="200" y="163"/>
                      <a:pt x="200" y="163"/>
                      <a:pt x="200" y="163"/>
                    </a:cubicBezTo>
                    <a:cubicBezTo>
                      <a:pt x="204" y="162"/>
                      <a:pt x="204" y="162"/>
                      <a:pt x="204" y="162"/>
                    </a:cubicBezTo>
                    <a:cubicBezTo>
                      <a:pt x="206" y="161"/>
                      <a:pt x="206" y="161"/>
                      <a:pt x="206" y="161"/>
                    </a:cubicBezTo>
                    <a:cubicBezTo>
                      <a:pt x="209" y="160"/>
                      <a:pt x="209" y="160"/>
                      <a:pt x="209" y="160"/>
                    </a:cubicBezTo>
                    <a:cubicBezTo>
                      <a:pt x="209" y="158"/>
                      <a:pt x="209" y="158"/>
                      <a:pt x="209" y="158"/>
                    </a:cubicBezTo>
                    <a:cubicBezTo>
                      <a:pt x="212" y="156"/>
                      <a:pt x="212" y="156"/>
                      <a:pt x="212" y="156"/>
                    </a:cubicBezTo>
                    <a:cubicBezTo>
                      <a:pt x="215" y="154"/>
                      <a:pt x="215" y="154"/>
                      <a:pt x="215" y="154"/>
                    </a:cubicBezTo>
                    <a:cubicBezTo>
                      <a:pt x="218" y="153"/>
                      <a:pt x="218" y="153"/>
                      <a:pt x="218" y="153"/>
                    </a:cubicBezTo>
                    <a:cubicBezTo>
                      <a:pt x="221" y="151"/>
                      <a:pt x="221" y="151"/>
                      <a:pt x="221" y="151"/>
                    </a:cubicBezTo>
                    <a:cubicBezTo>
                      <a:pt x="224" y="148"/>
                      <a:pt x="224" y="148"/>
                      <a:pt x="224" y="148"/>
                    </a:cubicBezTo>
                    <a:cubicBezTo>
                      <a:pt x="226" y="145"/>
                      <a:pt x="226" y="145"/>
                      <a:pt x="226" y="145"/>
                    </a:cubicBezTo>
                    <a:cubicBezTo>
                      <a:pt x="228" y="143"/>
                      <a:pt x="228" y="143"/>
                      <a:pt x="228" y="143"/>
                    </a:cubicBezTo>
                    <a:cubicBezTo>
                      <a:pt x="230" y="142"/>
                      <a:pt x="230" y="142"/>
                      <a:pt x="230" y="142"/>
                    </a:cubicBezTo>
                    <a:cubicBezTo>
                      <a:pt x="233" y="139"/>
                      <a:pt x="233" y="139"/>
                      <a:pt x="233" y="139"/>
                    </a:cubicBezTo>
                    <a:cubicBezTo>
                      <a:pt x="234" y="136"/>
                      <a:pt x="234" y="136"/>
                      <a:pt x="234" y="136"/>
                    </a:cubicBezTo>
                    <a:cubicBezTo>
                      <a:pt x="237" y="133"/>
                      <a:pt x="237" y="133"/>
                      <a:pt x="237" y="133"/>
                    </a:cubicBezTo>
                    <a:cubicBezTo>
                      <a:pt x="240" y="130"/>
                      <a:pt x="240" y="130"/>
                      <a:pt x="240" y="130"/>
                    </a:cubicBezTo>
                    <a:cubicBezTo>
                      <a:pt x="242" y="127"/>
                      <a:pt x="242" y="127"/>
                      <a:pt x="242" y="127"/>
                    </a:cubicBezTo>
                    <a:cubicBezTo>
                      <a:pt x="245" y="125"/>
                      <a:pt x="245" y="125"/>
                      <a:pt x="245" y="125"/>
                    </a:cubicBezTo>
                    <a:cubicBezTo>
                      <a:pt x="246" y="122"/>
                      <a:pt x="246" y="122"/>
                      <a:pt x="246" y="122"/>
                    </a:cubicBezTo>
                    <a:cubicBezTo>
                      <a:pt x="248" y="119"/>
                      <a:pt x="248" y="119"/>
                      <a:pt x="248" y="119"/>
                    </a:cubicBezTo>
                    <a:cubicBezTo>
                      <a:pt x="248" y="116"/>
                      <a:pt x="248" y="116"/>
                      <a:pt x="248" y="116"/>
                    </a:cubicBezTo>
                    <a:cubicBezTo>
                      <a:pt x="245" y="117"/>
                      <a:pt x="245" y="117"/>
                      <a:pt x="245" y="117"/>
                    </a:cubicBezTo>
                    <a:cubicBezTo>
                      <a:pt x="247" y="115"/>
                      <a:pt x="247" y="115"/>
                      <a:pt x="247" y="115"/>
                    </a:cubicBezTo>
                    <a:cubicBezTo>
                      <a:pt x="248" y="112"/>
                      <a:pt x="248" y="112"/>
                      <a:pt x="248" y="112"/>
                    </a:cubicBezTo>
                    <a:cubicBezTo>
                      <a:pt x="248" y="109"/>
                      <a:pt x="248" y="109"/>
                      <a:pt x="248" y="109"/>
                    </a:cubicBezTo>
                    <a:cubicBezTo>
                      <a:pt x="250" y="109"/>
                      <a:pt x="250" y="109"/>
                      <a:pt x="250" y="109"/>
                    </a:cubicBezTo>
                    <a:cubicBezTo>
                      <a:pt x="253" y="106"/>
                      <a:pt x="253" y="106"/>
                      <a:pt x="253" y="106"/>
                    </a:cubicBezTo>
                    <a:cubicBezTo>
                      <a:pt x="253" y="103"/>
                      <a:pt x="253" y="103"/>
                      <a:pt x="253" y="103"/>
                    </a:cubicBezTo>
                    <a:cubicBezTo>
                      <a:pt x="253" y="100"/>
                      <a:pt x="253" y="100"/>
                      <a:pt x="253" y="100"/>
                    </a:cubicBezTo>
                    <a:cubicBezTo>
                      <a:pt x="253" y="97"/>
                      <a:pt x="253" y="97"/>
                      <a:pt x="253" y="97"/>
                    </a:cubicBezTo>
                    <a:cubicBezTo>
                      <a:pt x="250" y="99"/>
                      <a:pt x="250" y="99"/>
                      <a:pt x="250" y="99"/>
                    </a:cubicBezTo>
                    <a:cubicBezTo>
                      <a:pt x="249" y="101"/>
                      <a:pt x="249" y="101"/>
                      <a:pt x="249" y="101"/>
                    </a:cubicBezTo>
                    <a:cubicBezTo>
                      <a:pt x="249" y="98"/>
                      <a:pt x="249" y="98"/>
                      <a:pt x="249" y="98"/>
                    </a:cubicBezTo>
                    <a:cubicBezTo>
                      <a:pt x="251" y="95"/>
                      <a:pt x="251" y="95"/>
                      <a:pt x="251" y="95"/>
                    </a:cubicBezTo>
                    <a:cubicBezTo>
                      <a:pt x="251" y="92"/>
                      <a:pt x="251" y="92"/>
                      <a:pt x="251" y="92"/>
                    </a:cubicBezTo>
                    <a:cubicBezTo>
                      <a:pt x="248" y="94"/>
                      <a:pt x="248" y="94"/>
                      <a:pt x="248" y="94"/>
                    </a:cubicBezTo>
                    <a:cubicBezTo>
                      <a:pt x="248" y="91"/>
                      <a:pt x="248" y="91"/>
                      <a:pt x="248" y="91"/>
                    </a:cubicBezTo>
                    <a:cubicBezTo>
                      <a:pt x="250" y="88"/>
                      <a:pt x="250" y="88"/>
                      <a:pt x="250" y="88"/>
                    </a:cubicBezTo>
                    <a:cubicBezTo>
                      <a:pt x="249" y="85"/>
                      <a:pt x="249" y="85"/>
                      <a:pt x="249" y="85"/>
                    </a:cubicBezTo>
                    <a:cubicBezTo>
                      <a:pt x="249" y="82"/>
                      <a:pt x="249" y="82"/>
                      <a:pt x="249" y="82"/>
                    </a:cubicBezTo>
                    <a:cubicBezTo>
                      <a:pt x="248" y="79"/>
                      <a:pt x="248" y="79"/>
                      <a:pt x="248" y="79"/>
                    </a:cubicBezTo>
                    <a:cubicBezTo>
                      <a:pt x="249" y="76"/>
                      <a:pt x="249" y="76"/>
                      <a:pt x="249" y="76"/>
                    </a:cubicBezTo>
                    <a:cubicBezTo>
                      <a:pt x="248" y="75"/>
                      <a:pt x="248" y="75"/>
                      <a:pt x="248" y="75"/>
                    </a:cubicBezTo>
                    <a:cubicBezTo>
                      <a:pt x="249" y="72"/>
                      <a:pt x="249" y="72"/>
                      <a:pt x="249" y="72"/>
                    </a:cubicBezTo>
                    <a:cubicBezTo>
                      <a:pt x="249" y="69"/>
                      <a:pt x="249" y="69"/>
                      <a:pt x="249" y="69"/>
                    </a:cubicBezTo>
                    <a:cubicBezTo>
                      <a:pt x="249" y="66"/>
                      <a:pt x="249" y="66"/>
                      <a:pt x="249" y="66"/>
                    </a:cubicBezTo>
                    <a:cubicBezTo>
                      <a:pt x="250" y="63"/>
                      <a:pt x="250" y="63"/>
                      <a:pt x="250" y="63"/>
                    </a:cubicBezTo>
                    <a:cubicBezTo>
                      <a:pt x="247" y="63"/>
                      <a:pt x="247" y="63"/>
                      <a:pt x="247" y="63"/>
                    </a:cubicBezTo>
                    <a:cubicBezTo>
                      <a:pt x="247" y="60"/>
                      <a:pt x="247" y="60"/>
                      <a:pt x="247" y="60"/>
                    </a:cubicBezTo>
                    <a:cubicBezTo>
                      <a:pt x="250" y="57"/>
                      <a:pt x="250" y="57"/>
                      <a:pt x="250" y="57"/>
                    </a:cubicBezTo>
                    <a:cubicBezTo>
                      <a:pt x="250" y="50"/>
                      <a:pt x="249" y="48"/>
                      <a:pt x="249" y="40"/>
                    </a:cubicBezTo>
                    <a:cubicBezTo>
                      <a:pt x="250" y="38"/>
                      <a:pt x="250" y="38"/>
                      <a:pt x="250" y="38"/>
                    </a:cubicBezTo>
                    <a:cubicBezTo>
                      <a:pt x="249" y="34"/>
                      <a:pt x="249" y="34"/>
                      <a:pt x="249" y="34"/>
                    </a:cubicBezTo>
                    <a:cubicBezTo>
                      <a:pt x="249" y="31"/>
                      <a:pt x="249" y="31"/>
                      <a:pt x="249" y="31"/>
                    </a:cubicBezTo>
                    <a:cubicBezTo>
                      <a:pt x="249" y="29"/>
                      <a:pt x="249" y="29"/>
                      <a:pt x="249" y="29"/>
                    </a:cubicBezTo>
                    <a:cubicBezTo>
                      <a:pt x="248" y="26"/>
                      <a:pt x="248" y="26"/>
                      <a:pt x="248" y="26"/>
                    </a:cubicBezTo>
                    <a:cubicBezTo>
                      <a:pt x="249" y="23"/>
                      <a:pt x="249" y="23"/>
                      <a:pt x="249" y="23"/>
                    </a:cubicBezTo>
                    <a:cubicBezTo>
                      <a:pt x="247" y="21"/>
                      <a:pt x="247" y="21"/>
                      <a:pt x="247" y="21"/>
                    </a:cubicBezTo>
                    <a:cubicBezTo>
                      <a:pt x="250" y="18"/>
                      <a:pt x="250" y="18"/>
                      <a:pt x="250" y="18"/>
                    </a:cubicBezTo>
                    <a:cubicBezTo>
                      <a:pt x="251" y="15"/>
                      <a:pt x="251" y="15"/>
                      <a:pt x="251" y="15"/>
                    </a:cubicBezTo>
                    <a:cubicBezTo>
                      <a:pt x="251" y="12"/>
                      <a:pt x="251" y="12"/>
                      <a:pt x="251" y="12"/>
                    </a:cubicBezTo>
                    <a:cubicBezTo>
                      <a:pt x="254" y="9"/>
                      <a:pt x="254" y="9"/>
                      <a:pt x="254" y="9"/>
                    </a:cubicBezTo>
                    <a:lnTo>
                      <a:pt x="252" y="6"/>
                    </a:lnTo>
                    <a:close/>
                    <a:moveTo>
                      <a:pt x="125" y="186"/>
                    </a:moveTo>
                    <a:cubicBezTo>
                      <a:pt x="124" y="186"/>
                      <a:pt x="124" y="186"/>
                      <a:pt x="124" y="186"/>
                    </a:cubicBezTo>
                    <a:cubicBezTo>
                      <a:pt x="124" y="186"/>
                      <a:pt x="124" y="186"/>
                      <a:pt x="124" y="186"/>
                    </a:cubicBezTo>
                    <a:cubicBezTo>
                      <a:pt x="125" y="186"/>
                      <a:pt x="125" y="186"/>
                      <a:pt x="125" y="186"/>
                    </a:cubicBezTo>
                    <a:cubicBezTo>
                      <a:pt x="127" y="187"/>
                      <a:pt x="127" y="187"/>
                      <a:pt x="127" y="187"/>
                    </a:cubicBezTo>
                    <a:cubicBezTo>
                      <a:pt x="127" y="187"/>
                      <a:pt x="127" y="187"/>
                      <a:pt x="127" y="187"/>
                    </a:cubicBezTo>
                    <a:lnTo>
                      <a:pt x="125" y="186"/>
                    </a:lnTo>
                    <a:close/>
                  </a:path>
                </a:pathLst>
              </a:custGeom>
              <a:solidFill>
                <a:srgbClr val="DDDEDE"/>
              </a:solidFill>
              <a:ln w="3175" cap="rnd" cmpd="sng">
                <a:solidFill>
                  <a:srgbClr val="ACACAD"/>
                </a:solidFill>
                <a:prstDash val="solid"/>
                <a:round/>
                <a:headEnd/>
                <a:tailEnd/>
              </a:ln>
            </p:spPr>
            <p:txBody>
              <a:bodyPr/>
              <a:lstStyle/>
              <a:p>
                <a:pPr defTabSz="914400"/>
                <a:endParaRPr lang="en-US" sz="1290" kern="0" dirty="0">
                  <a:solidFill>
                    <a:prstClr val="black"/>
                  </a:solidFill>
                </a:endParaRPr>
              </a:p>
            </p:txBody>
          </p:sp>
        </p:grpSp>
        <p:grpSp>
          <p:nvGrpSpPr>
            <p:cNvPr id="20" name="Group 270">
              <a:extLst>
                <a:ext uri="{FF2B5EF4-FFF2-40B4-BE49-F238E27FC236}">
                  <a16:creationId xmlns:a16="http://schemas.microsoft.com/office/drawing/2014/main" id="{3ADEE326-77CE-436B-9A29-0EA67A156184}"/>
                </a:ext>
              </a:extLst>
            </p:cNvPr>
            <p:cNvGrpSpPr>
              <a:grpSpLocks noChangeAspect="1"/>
            </p:cNvGrpSpPr>
            <p:nvPr/>
          </p:nvGrpSpPr>
          <p:grpSpPr bwMode="auto">
            <a:xfrm>
              <a:off x="6937347" y="4606968"/>
              <a:ext cx="454007" cy="809348"/>
              <a:chOff x="5319" y="3425"/>
              <a:chExt cx="286" cy="495"/>
            </a:xfrm>
            <a:solidFill>
              <a:srgbClr val="DDDEDE"/>
            </a:solidFill>
          </p:grpSpPr>
          <p:sp>
            <p:nvSpPr>
              <p:cNvPr id="76" name="Freeform 19">
                <a:extLst>
                  <a:ext uri="{FF2B5EF4-FFF2-40B4-BE49-F238E27FC236}">
                    <a16:creationId xmlns:a16="http://schemas.microsoft.com/office/drawing/2014/main" id="{D2F7244D-119B-4206-80F1-9E43C4C8F8EA}"/>
                  </a:ext>
                </a:extLst>
              </p:cNvPr>
              <p:cNvSpPr>
                <a:spLocks noChangeAspect="1"/>
              </p:cNvSpPr>
              <p:nvPr/>
            </p:nvSpPr>
            <p:spPr bwMode="gray">
              <a:xfrm>
                <a:off x="5319" y="3425"/>
                <a:ext cx="286" cy="495"/>
              </a:xfrm>
              <a:custGeom>
                <a:avLst/>
                <a:gdLst>
                  <a:gd name="T0" fmla="*/ 5 w 195"/>
                  <a:gd name="T1" fmla="*/ 276 h 339"/>
                  <a:gd name="T2" fmla="*/ 5 w 195"/>
                  <a:gd name="T3" fmla="*/ 292 h 339"/>
                  <a:gd name="T4" fmla="*/ 3 w 195"/>
                  <a:gd name="T5" fmla="*/ 307 h 339"/>
                  <a:gd name="T6" fmla="*/ 9 w 195"/>
                  <a:gd name="T7" fmla="*/ 322 h 339"/>
                  <a:gd name="T8" fmla="*/ 18 w 195"/>
                  <a:gd name="T9" fmla="*/ 331 h 339"/>
                  <a:gd name="T10" fmla="*/ 31 w 195"/>
                  <a:gd name="T11" fmla="*/ 339 h 339"/>
                  <a:gd name="T12" fmla="*/ 45 w 195"/>
                  <a:gd name="T13" fmla="*/ 336 h 339"/>
                  <a:gd name="T14" fmla="*/ 76 w 195"/>
                  <a:gd name="T15" fmla="*/ 326 h 339"/>
                  <a:gd name="T16" fmla="*/ 85 w 195"/>
                  <a:gd name="T17" fmla="*/ 311 h 339"/>
                  <a:gd name="T18" fmla="*/ 97 w 195"/>
                  <a:gd name="T19" fmla="*/ 286 h 339"/>
                  <a:gd name="T20" fmla="*/ 122 w 195"/>
                  <a:gd name="T21" fmla="*/ 228 h 339"/>
                  <a:gd name="T22" fmla="*/ 127 w 195"/>
                  <a:gd name="T23" fmla="*/ 216 h 339"/>
                  <a:gd name="T24" fmla="*/ 133 w 195"/>
                  <a:gd name="T25" fmla="*/ 203 h 339"/>
                  <a:gd name="T26" fmla="*/ 135 w 195"/>
                  <a:gd name="T27" fmla="*/ 198 h 339"/>
                  <a:gd name="T28" fmla="*/ 142 w 195"/>
                  <a:gd name="T29" fmla="*/ 183 h 339"/>
                  <a:gd name="T30" fmla="*/ 155 w 195"/>
                  <a:gd name="T31" fmla="*/ 152 h 339"/>
                  <a:gd name="T32" fmla="*/ 157 w 195"/>
                  <a:gd name="T33" fmla="*/ 136 h 339"/>
                  <a:gd name="T34" fmla="*/ 166 w 195"/>
                  <a:gd name="T35" fmla="*/ 125 h 339"/>
                  <a:gd name="T36" fmla="*/ 169 w 195"/>
                  <a:gd name="T37" fmla="*/ 110 h 339"/>
                  <a:gd name="T38" fmla="*/ 167 w 195"/>
                  <a:gd name="T39" fmla="*/ 97 h 339"/>
                  <a:gd name="T40" fmla="*/ 173 w 195"/>
                  <a:gd name="T41" fmla="*/ 91 h 339"/>
                  <a:gd name="T42" fmla="*/ 179 w 195"/>
                  <a:gd name="T43" fmla="*/ 102 h 339"/>
                  <a:gd name="T44" fmla="*/ 179 w 195"/>
                  <a:gd name="T45" fmla="*/ 33 h 339"/>
                  <a:gd name="T46" fmla="*/ 174 w 195"/>
                  <a:gd name="T47" fmla="*/ 22 h 339"/>
                  <a:gd name="T48" fmla="*/ 167 w 195"/>
                  <a:gd name="T49" fmla="*/ 9 h 339"/>
                  <a:gd name="T50" fmla="*/ 163 w 195"/>
                  <a:gd name="T51" fmla="*/ 6 h 339"/>
                  <a:gd name="T52" fmla="*/ 155 w 195"/>
                  <a:gd name="T53" fmla="*/ 18 h 339"/>
                  <a:gd name="T54" fmla="*/ 154 w 195"/>
                  <a:gd name="T55" fmla="*/ 29 h 339"/>
                  <a:gd name="T56" fmla="*/ 149 w 195"/>
                  <a:gd name="T57" fmla="*/ 38 h 339"/>
                  <a:gd name="T58" fmla="*/ 138 w 195"/>
                  <a:gd name="T59" fmla="*/ 46 h 339"/>
                  <a:gd name="T60" fmla="*/ 130 w 195"/>
                  <a:gd name="T61" fmla="*/ 47 h 339"/>
                  <a:gd name="T62" fmla="*/ 131 w 195"/>
                  <a:gd name="T63" fmla="*/ 58 h 339"/>
                  <a:gd name="T64" fmla="*/ 124 w 195"/>
                  <a:gd name="T65" fmla="*/ 63 h 339"/>
                  <a:gd name="T66" fmla="*/ 130 w 195"/>
                  <a:gd name="T67" fmla="*/ 71 h 339"/>
                  <a:gd name="T68" fmla="*/ 119 w 195"/>
                  <a:gd name="T69" fmla="*/ 77 h 339"/>
                  <a:gd name="T70" fmla="*/ 114 w 195"/>
                  <a:gd name="T71" fmla="*/ 73 h 339"/>
                  <a:gd name="T72" fmla="*/ 111 w 195"/>
                  <a:gd name="T73" fmla="*/ 87 h 339"/>
                  <a:gd name="T74" fmla="*/ 105 w 195"/>
                  <a:gd name="T75" fmla="*/ 90 h 339"/>
                  <a:gd name="T76" fmla="*/ 97 w 195"/>
                  <a:gd name="T77" fmla="*/ 88 h 339"/>
                  <a:gd name="T78" fmla="*/ 91 w 195"/>
                  <a:gd name="T79" fmla="*/ 98 h 339"/>
                  <a:gd name="T80" fmla="*/ 89 w 195"/>
                  <a:gd name="T81" fmla="*/ 101 h 339"/>
                  <a:gd name="T82" fmla="*/ 73 w 195"/>
                  <a:gd name="T83" fmla="*/ 100 h 339"/>
                  <a:gd name="T84" fmla="*/ 64 w 195"/>
                  <a:gd name="T85" fmla="*/ 104 h 339"/>
                  <a:gd name="T86" fmla="*/ 51 w 195"/>
                  <a:gd name="T87" fmla="*/ 106 h 339"/>
                  <a:gd name="T88" fmla="*/ 44 w 195"/>
                  <a:gd name="T89" fmla="*/ 116 h 339"/>
                  <a:gd name="T90" fmla="*/ 37 w 195"/>
                  <a:gd name="T91" fmla="*/ 129 h 339"/>
                  <a:gd name="T92" fmla="*/ 31 w 195"/>
                  <a:gd name="T93" fmla="*/ 165 h 339"/>
                  <a:gd name="T94" fmla="*/ 33 w 195"/>
                  <a:gd name="T95" fmla="*/ 180 h 339"/>
                  <a:gd name="T96" fmla="*/ 35 w 195"/>
                  <a:gd name="T97" fmla="*/ 192 h 339"/>
                  <a:gd name="T98" fmla="*/ 36 w 195"/>
                  <a:gd name="T99" fmla="*/ 198 h 339"/>
                  <a:gd name="T100" fmla="*/ 29 w 195"/>
                  <a:gd name="T101" fmla="*/ 209 h 339"/>
                  <a:gd name="T102" fmla="*/ 19 w 195"/>
                  <a:gd name="T103" fmla="*/ 224 h 339"/>
                  <a:gd name="T104" fmla="*/ 8 w 195"/>
                  <a:gd name="T105" fmla="*/ 236 h 339"/>
                  <a:gd name="T106" fmla="*/ 2 w 195"/>
                  <a:gd name="T107" fmla="*/ 249 h 339"/>
                  <a:gd name="T108" fmla="*/ 1 w 195"/>
                  <a:gd name="T109" fmla="*/ 261 h 3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5"/>
                  <a:gd name="T166" fmla="*/ 0 h 339"/>
                  <a:gd name="T167" fmla="*/ 195 w 195"/>
                  <a:gd name="T168" fmla="*/ 339 h 3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5" h="339">
                    <a:moveTo>
                      <a:pt x="0" y="264"/>
                    </a:moveTo>
                    <a:cubicBezTo>
                      <a:pt x="1" y="267"/>
                      <a:pt x="1" y="267"/>
                      <a:pt x="1" y="267"/>
                    </a:cubicBezTo>
                    <a:cubicBezTo>
                      <a:pt x="1" y="270"/>
                      <a:pt x="1" y="270"/>
                      <a:pt x="1" y="270"/>
                    </a:cubicBezTo>
                    <a:cubicBezTo>
                      <a:pt x="3" y="273"/>
                      <a:pt x="3" y="273"/>
                      <a:pt x="3" y="273"/>
                    </a:cubicBezTo>
                    <a:cubicBezTo>
                      <a:pt x="5" y="276"/>
                      <a:pt x="5" y="276"/>
                      <a:pt x="5" y="276"/>
                    </a:cubicBezTo>
                    <a:cubicBezTo>
                      <a:pt x="5" y="279"/>
                      <a:pt x="5" y="279"/>
                      <a:pt x="5" y="279"/>
                    </a:cubicBezTo>
                    <a:cubicBezTo>
                      <a:pt x="5" y="283"/>
                      <a:pt x="5" y="283"/>
                      <a:pt x="5" y="283"/>
                    </a:cubicBezTo>
                    <a:cubicBezTo>
                      <a:pt x="8" y="286"/>
                      <a:pt x="8" y="286"/>
                      <a:pt x="8" y="286"/>
                    </a:cubicBezTo>
                    <a:cubicBezTo>
                      <a:pt x="7" y="289"/>
                      <a:pt x="7" y="289"/>
                      <a:pt x="7" y="289"/>
                    </a:cubicBezTo>
                    <a:cubicBezTo>
                      <a:pt x="5" y="292"/>
                      <a:pt x="5" y="292"/>
                      <a:pt x="5" y="292"/>
                    </a:cubicBezTo>
                    <a:cubicBezTo>
                      <a:pt x="4" y="294"/>
                      <a:pt x="4" y="294"/>
                      <a:pt x="4" y="294"/>
                    </a:cubicBezTo>
                    <a:cubicBezTo>
                      <a:pt x="4" y="298"/>
                      <a:pt x="4" y="298"/>
                      <a:pt x="4" y="298"/>
                    </a:cubicBezTo>
                    <a:cubicBezTo>
                      <a:pt x="4" y="300"/>
                      <a:pt x="4" y="300"/>
                      <a:pt x="4" y="300"/>
                    </a:cubicBezTo>
                    <a:cubicBezTo>
                      <a:pt x="3" y="303"/>
                      <a:pt x="3" y="303"/>
                      <a:pt x="3" y="303"/>
                    </a:cubicBezTo>
                    <a:cubicBezTo>
                      <a:pt x="3" y="307"/>
                      <a:pt x="3" y="307"/>
                      <a:pt x="3" y="307"/>
                    </a:cubicBezTo>
                    <a:cubicBezTo>
                      <a:pt x="4" y="309"/>
                      <a:pt x="4" y="309"/>
                      <a:pt x="4" y="309"/>
                    </a:cubicBezTo>
                    <a:cubicBezTo>
                      <a:pt x="6" y="312"/>
                      <a:pt x="6" y="312"/>
                      <a:pt x="6" y="312"/>
                    </a:cubicBezTo>
                    <a:cubicBezTo>
                      <a:pt x="8" y="315"/>
                      <a:pt x="8" y="315"/>
                      <a:pt x="8" y="315"/>
                    </a:cubicBezTo>
                    <a:cubicBezTo>
                      <a:pt x="7" y="318"/>
                      <a:pt x="7" y="318"/>
                      <a:pt x="7" y="318"/>
                    </a:cubicBezTo>
                    <a:cubicBezTo>
                      <a:pt x="9" y="322"/>
                      <a:pt x="9" y="322"/>
                      <a:pt x="9" y="322"/>
                    </a:cubicBezTo>
                    <a:cubicBezTo>
                      <a:pt x="10" y="324"/>
                      <a:pt x="10" y="324"/>
                      <a:pt x="10" y="324"/>
                    </a:cubicBezTo>
                    <a:cubicBezTo>
                      <a:pt x="10" y="325"/>
                      <a:pt x="10" y="325"/>
                      <a:pt x="10" y="325"/>
                    </a:cubicBezTo>
                    <a:cubicBezTo>
                      <a:pt x="13" y="327"/>
                      <a:pt x="13" y="327"/>
                      <a:pt x="13" y="327"/>
                    </a:cubicBezTo>
                    <a:cubicBezTo>
                      <a:pt x="15" y="330"/>
                      <a:pt x="15" y="330"/>
                      <a:pt x="15" y="330"/>
                    </a:cubicBezTo>
                    <a:cubicBezTo>
                      <a:pt x="18" y="331"/>
                      <a:pt x="18" y="331"/>
                      <a:pt x="18" y="331"/>
                    </a:cubicBezTo>
                    <a:cubicBezTo>
                      <a:pt x="20" y="331"/>
                      <a:pt x="20" y="331"/>
                      <a:pt x="20" y="331"/>
                    </a:cubicBezTo>
                    <a:cubicBezTo>
                      <a:pt x="22" y="332"/>
                      <a:pt x="22" y="332"/>
                      <a:pt x="22" y="332"/>
                    </a:cubicBezTo>
                    <a:cubicBezTo>
                      <a:pt x="26" y="333"/>
                      <a:pt x="26" y="333"/>
                      <a:pt x="26" y="333"/>
                    </a:cubicBezTo>
                    <a:cubicBezTo>
                      <a:pt x="28" y="336"/>
                      <a:pt x="28" y="336"/>
                      <a:pt x="28" y="336"/>
                    </a:cubicBezTo>
                    <a:cubicBezTo>
                      <a:pt x="31" y="339"/>
                      <a:pt x="31" y="339"/>
                      <a:pt x="31" y="339"/>
                    </a:cubicBezTo>
                    <a:cubicBezTo>
                      <a:pt x="34" y="339"/>
                      <a:pt x="34" y="339"/>
                      <a:pt x="34" y="339"/>
                    </a:cubicBezTo>
                    <a:cubicBezTo>
                      <a:pt x="37" y="339"/>
                      <a:pt x="37" y="339"/>
                      <a:pt x="37" y="339"/>
                    </a:cubicBezTo>
                    <a:cubicBezTo>
                      <a:pt x="40" y="339"/>
                      <a:pt x="40" y="339"/>
                      <a:pt x="40" y="339"/>
                    </a:cubicBezTo>
                    <a:cubicBezTo>
                      <a:pt x="42" y="338"/>
                      <a:pt x="42" y="338"/>
                      <a:pt x="42" y="338"/>
                    </a:cubicBezTo>
                    <a:cubicBezTo>
                      <a:pt x="45" y="336"/>
                      <a:pt x="45" y="336"/>
                      <a:pt x="45" y="336"/>
                    </a:cubicBezTo>
                    <a:cubicBezTo>
                      <a:pt x="48" y="334"/>
                      <a:pt x="48" y="334"/>
                      <a:pt x="48" y="334"/>
                    </a:cubicBezTo>
                    <a:cubicBezTo>
                      <a:pt x="51" y="333"/>
                      <a:pt x="51" y="333"/>
                      <a:pt x="51" y="333"/>
                    </a:cubicBezTo>
                    <a:cubicBezTo>
                      <a:pt x="54" y="332"/>
                      <a:pt x="54" y="332"/>
                      <a:pt x="54" y="332"/>
                    </a:cubicBezTo>
                    <a:cubicBezTo>
                      <a:pt x="66" y="326"/>
                      <a:pt x="62" y="334"/>
                      <a:pt x="73" y="327"/>
                    </a:cubicBezTo>
                    <a:cubicBezTo>
                      <a:pt x="76" y="326"/>
                      <a:pt x="76" y="326"/>
                      <a:pt x="76" y="326"/>
                    </a:cubicBezTo>
                    <a:cubicBezTo>
                      <a:pt x="78" y="323"/>
                      <a:pt x="78" y="323"/>
                      <a:pt x="78" y="323"/>
                    </a:cubicBezTo>
                    <a:cubicBezTo>
                      <a:pt x="80" y="319"/>
                      <a:pt x="80" y="319"/>
                      <a:pt x="80" y="319"/>
                    </a:cubicBezTo>
                    <a:cubicBezTo>
                      <a:pt x="82" y="317"/>
                      <a:pt x="82" y="317"/>
                      <a:pt x="82" y="317"/>
                    </a:cubicBezTo>
                    <a:cubicBezTo>
                      <a:pt x="84" y="314"/>
                      <a:pt x="84" y="314"/>
                      <a:pt x="84" y="314"/>
                    </a:cubicBezTo>
                    <a:cubicBezTo>
                      <a:pt x="85" y="311"/>
                      <a:pt x="85" y="311"/>
                      <a:pt x="85" y="311"/>
                    </a:cubicBezTo>
                    <a:cubicBezTo>
                      <a:pt x="87" y="304"/>
                      <a:pt x="91" y="301"/>
                      <a:pt x="93" y="295"/>
                    </a:cubicBezTo>
                    <a:cubicBezTo>
                      <a:pt x="94" y="292"/>
                      <a:pt x="94" y="292"/>
                      <a:pt x="94" y="292"/>
                    </a:cubicBezTo>
                    <a:cubicBezTo>
                      <a:pt x="94" y="291"/>
                      <a:pt x="94" y="291"/>
                      <a:pt x="94" y="291"/>
                    </a:cubicBezTo>
                    <a:cubicBezTo>
                      <a:pt x="96" y="289"/>
                      <a:pt x="96" y="289"/>
                      <a:pt x="96" y="289"/>
                    </a:cubicBezTo>
                    <a:cubicBezTo>
                      <a:pt x="97" y="286"/>
                      <a:pt x="97" y="286"/>
                      <a:pt x="97" y="286"/>
                    </a:cubicBezTo>
                    <a:cubicBezTo>
                      <a:pt x="98" y="284"/>
                      <a:pt x="98" y="284"/>
                      <a:pt x="98" y="284"/>
                    </a:cubicBezTo>
                    <a:cubicBezTo>
                      <a:pt x="99" y="281"/>
                      <a:pt x="99" y="281"/>
                      <a:pt x="99" y="281"/>
                    </a:cubicBezTo>
                    <a:cubicBezTo>
                      <a:pt x="102" y="275"/>
                      <a:pt x="103" y="269"/>
                      <a:pt x="106" y="262"/>
                    </a:cubicBezTo>
                    <a:cubicBezTo>
                      <a:pt x="112" y="251"/>
                      <a:pt x="116" y="244"/>
                      <a:pt x="121" y="231"/>
                    </a:cubicBezTo>
                    <a:cubicBezTo>
                      <a:pt x="122" y="228"/>
                      <a:pt x="122" y="228"/>
                      <a:pt x="122" y="228"/>
                    </a:cubicBezTo>
                    <a:cubicBezTo>
                      <a:pt x="122" y="227"/>
                      <a:pt x="122" y="227"/>
                      <a:pt x="122" y="227"/>
                    </a:cubicBezTo>
                    <a:cubicBezTo>
                      <a:pt x="123" y="225"/>
                      <a:pt x="123" y="225"/>
                      <a:pt x="123" y="225"/>
                    </a:cubicBezTo>
                    <a:cubicBezTo>
                      <a:pt x="125" y="222"/>
                      <a:pt x="125" y="222"/>
                      <a:pt x="125" y="222"/>
                    </a:cubicBezTo>
                    <a:cubicBezTo>
                      <a:pt x="126" y="219"/>
                      <a:pt x="126" y="219"/>
                      <a:pt x="126" y="219"/>
                    </a:cubicBezTo>
                    <a:cubicBezTo>
                      <a:pt x="127" y="216"/>
                      <a:pt x="127" y="216"/>
                      <a:pt x="127" y="216"/>
                    </a:cubicBezTo>
                    <a:cubicBezTo>
                      <a:pt x="128" y="213"/>
                      <a:pt x="128" y="213"/>
                      <a:pt x="128" y="213"/>
                    </a:cubicBezTo>
                    <a:cubicBezTo>
                      <a:pt x="129" y="212"/>
                      <a:pt x="129" y="212"/>
                      <a:pt x="129" y="212"/>
                    </a:cubicBezTo>
                    <a:cubicBezTo>
                      <a:pt x="130" y="209"/>
                      <a:pt x="130" y="209"/>
                      <a:pt x="130" y="209"/>
                    </a:cubicBezTo>
                    <a:cubicBezTo>
                      <a:pt x="132" y="206"/>
                      <a:pt x="132" y="206"/>
                      <a:pt x="132" y="206"/>
                    </a:cubicBezTo>
                    <a:cubicBezTo>
                      <a:pt x="133" y="203"/>
                      <a:pt x="133" y="203"/>
                      <a:pt x="133" y="203"/>
                    </a:cubicBezTo>
                    <a:cubicBezTo>
                      <a:pt x="133" y="203"/>
                      <a:pt x="133" y="203"/>
                      <a:pt x="133" y="203"/>
                    </a:cubicBezTo>
                    <a:cubicBezTo>
                      <a:pt x="133" y="202"/>
                      <a:pt x="133" y="202"/>
                      <a:pt x="133" y="202"/>
                    </a:cubicBezTo>
                    <a:cubicBezTo>
                      <a:pt x="134" y="202"/>
                      <a:pt x="134" y="202"/>
                      <a:pt x="134" y="202"/>
                    </a:cubicBezTo>
                    <a:cubicBezTo>
                      <a:pt x="134" y="201"/>
                      <a:pt x="134" y="201"/>
                      <a:pt x="134" y="201"/>
                    </a:cubicBezTo>
                    <a:cubicBezTo>
                      <a:pt x="135" y="198"/>
                      <a:pt x="135" y="198"/>
                      <a:pt x="135" y="198"/>
                    </a:cubicBezTo>
                    <a:cubicBezTo>
                      <a:pt x="136" y="195"/>
                      <a:pt x="136" y="195"/>
                      <a:pt x="136" y="195"/>
                    </a:cubicBezTo>
                    <a:cubicBezTo>
                      <a:pt x="138" y="192"/>
                      <a:pt x="138" y="192"/>
                      <a:pt x="138" y="192"/>
                    </a:cubicBezTo>
                    <a:cubicBezTo>
                      <a:pt x="139" y="189"/>
                      <a:pt x="139" y="189"/>
                      <a:pt x="139" y="189"/>
                    </a:cubicBezTo>
                    <a:cubicBezTo>
                      <a:pt x="141" y="186"/>
                      <a:pt x="141" y="186"/>
                      <a:pt x="141" y="186"/>
                    </a:cubicBezTo>
                    <a:cubicBezTo>
                      <a:pt x="142" y="183"/>
                      <a:pt x="142" y="183"/>
                      <a:pt x="142" y="183"/>
                    </a:cubicBezTo>
                    <a:cubicBezTo>
                      <a:pt x="145" y="176"/>
                      <a:pt x="149" y="169"/>
                      <a:pt x="152" y="163"/>
                    </a:cubicBezTo>
                    <a:cubicBezTo>
                      <a:pt x="153" y="159"/>
                      <a:pt x="153" y="159"/>
                      <a:pt x="153" y="159"/>
                    </a:cubicBezTo>
                    <a:cubicBezTo>
                      <a:pt x="155" y="157"/>
                      <a:pt x="155" y="157"/>
                      <a:pt x="155" y="157"/>
                    </a:cubicBezTo>
                    <a:cubicBezTo>
                      <a:pt x="154" y="155"/>
                      <a:pt x="154" y="155"/>
                      <a:pt x="154" y="155"/>
                    </a:cubicBezTo>
                    <a:cubicBezTo>
                      <a:pt x="155" y="152"/>
                      <a:pt x="155" y="152"/>
                      <a:pt x="155" y="152"/>
                    </a:cubicBezTo>
                    <a:cubicBezTo>
                      <a:pt x="157" y="148"/>
                      <a:pt x="157" y="148"/>
                      <a:pt x="157" y="148"/>
                    </a:cubicBezTo>
                    <a:cubicBezTo>
                      <a:pt x="157" y="145"/>
                      <a:pt x="157" y="145"/>
                      <a:pt x="157" y="145"/>
                    </a:cubicBezTo>
                    <a:cubicBezTo>
                      <a:pt x="157" y="142"/>
                      <a:pt x="157" y="142"/>
                      <a:pt x="157" y="142"/>
                    </a:cubicBezTo>
                    <a:cubicBezTo>
                      <a:pt x="157" y="139"/>
                      <a:pt x="157" y="139"/>
                      <a:pt x="157" y="139"/>
                    </a:cubicBezTo>
                    <a:cubicBezTo>
                      <a:pt x="157" y="136"/>
                      <a:pt x="157" y="136"/>
                      <a:pt x="157" y="136"/>
                    </a:cubicBezTo>
                    <a:cubicBezTo>
                      <a:pt x="158" y="133"/>
                      <a:pt x="158" y="133"/>
                      <a:pt x="158" y="133"/>
                    </a:cubicBezTo>
                    <a:cubicBezTo>
                      <a:pt x="159" y="131"/>
                      <a:pt x="159" y="131"/>
                      <a:pt x="159" y="131"/>
                    </a:cubicBezTo>
                    <a:cubicBezTo>
                      <a:pt x="161" y="128"/>
                      <a:pt x="161" y="128"/>
                      <a:pt x="161" y="128"/>
                    </a:cubicBezTo>
                    <a:cubicBezTo>
                      <a:pt x="163" y="125"/>
                      <a:pt x="163" y="125"/>
                      <a:pt x="163" y="125"/>
                    </a:cubicBezTo>
                    <a:cubicBezTo>
                      <a:pt x="166" y="125"/>
                      <a:pt x="166" y="125"/>
                      <a:pt x="166" y="125"/>
                    </a:cubicBezTo>
                    <a:cubicBezTo>
                      <a:pt x="165" y="122"/>
                      <a:pt x="165" y="122"/>
                      <a:pt x="165" y="122"/>
                    </a:cubicBezTo>
                    <a:cubicBezTo>
                      <a:pt x="168" y="118"/>
                      <a:pt x="168" y="118"/>
                      <a:pt x="168" y="118"/>
                    </a:cubicBezTo>
                    <a:cubicBezTo>
                      <a:pt x="169" y="116"/>
                      <a:pt x="169" y="116"/>
                      <a:pt x="169" y="116"/>
                    </a:cubicBezTo>
                    <a:cubicBezTo>
                      <a:pt x="169" y="112"/>
                      <a:pt x="169" y="112"/>
                      <a:pt x="169" y="112"/>
                    </a:cubicBezTo>
                    <a:cubicBezTo>
                      <a:pt x="169" y="110"/>
                      <a:pt x="169" y="110"/>
                      <a:pt x="169" y="110"/>
                    </a:cubicBezTo>
                    <a:cubicBezTo>
                      <a:pt x="167" y="107"/>
                      <a:pt x="167" y="107"/>
                      <a:pt x="167" y="107"/>
                    </a:cubicBezTo>
                    <a:cubicBezTo>
                      <a:pt x="167" y="106"/>
                      <a:pt x="167" y="106"/>
                      <a:pt x="167" y="106"/>
                    </a:cubicBezTo>
                    <a:cubicBezTo>
                      <a:pt x="166" y="103"/>
                      <a:pt x="166" y="103"/>
                      <a:pt x="166" y="103"/>
                    </a:cubicBezTo>
                    <a:cubicBezTo>
                      <a:pt x="168" y="100"/>
                      <a:pt x="168" y="100"/>
                      <a:pt x="168" y="100"/>
                    </a:cubicBezTo>
                    <a:cubicBezTo>
                      <a:pt x="167" y="97"/>
                      <a:pt x="167" y="97"/>
                      <a:pt x="167" y="97"/>
                    </a:cubicBezTo>
                    <a:cubicBezTo>
                      <a:pt x="167" y="95"/>
                      <a:pt x="167" y="95"/>
                      <a:pt x="167" y="95"/>
                    </a:cubicBezTo>
                    <a:cubicBezTo>
                      <a:pt x="167" y="91"/>
                      <a:pt x="167" y="91"/>
                      <a:pt x="167" y="91"/>
                    </a:cubicBezTo>
                    <a:cubicBezTo>
                      <a:pt x="170" y="89"/>
                      <a:pt x="170" y="89"/>
                      <a:pt x="170" y="89"/>
                    </a:cubicBezTo>
                    <a:cubicBezTo>
                      <a:pt x="170" y="89"/>
                      <a:pt x="170" y="89"/>
                      <a:pt x="170" y="89"/>
                    </a:cubicBezTo>
                    <a:cubicBezTo>
                      <a:pt x="173" y="91"/>
                      <a:pt x="173" y="91"/>
                      <a:pt x="173" y="91"/>
                    </a:cubicBezTo>
                    <a:cubicBezTo>
                      <a:pt x="174" y="94"/>
                      <a:pt x="174" y="94"/>
                      <a:pt x="174" y="94"/>
                    </a:cubicBezTo>
                    <a:cubicBezTo>
                      <a:pt x="174" y="97"/>
                      <a:pt x="174" y="97"/>
                      <a:pt x="174" y="97"/>
                    </a:cubicBezTo>
                    <a:cubicBezTo>
                      <a:pt x="175" y="98"/>
                      <a:pt x="175" y="98"/>
                      <a:pt x="175" y="98"/>
                    </a:cubicBezTo>
                    <a:cubicBezTo>
                      <a:pt x="177" y="101"/>
                      <a:pt x="177" y="101"/>
                      <a:pt x="177" y="101"/>
                    </a:cubicBezTo>
                    <a:cubicBezTo>
                      <a:pt x="179" y="102"/>
                      <a:pt x="179" y="102"/>
                      <a:pt x="179" y="102"/>
                    </a:cubicBezTo>
                    <a:cubicBezTo>
                      <a:pt x="195" y="78"/>
                      <a:pt x="180" y="85"/>
                      <a:pt x="183" y="62"/>
                    </a:cubicBezTo>
                    <a:cubicBezTo>
                      <a:pt x="182" y="54"/>
                      <a:pt x="184" y="50"/>
                      <a:pt x="181" y="42"/>
                    </a:cubicBezTo>
                    <a:cubicBezTo>
                      <a:pt x="181" y="39"/>
                      <a:pt x="181" y="39"/>
                      <a:pt x="181" y="39"/>
                    </a:cubicBezTo>
                    <a:cubicBezTo>
                      <a:pt x="180" y="36"/>
                      <a:pt x="180" y="36"/>
                      <a:pt x="180" y="36"/>
                    </a:cubicBezTo>
                    <a:cubicBezTo>
                      <a:pt x="179" y="33"/>
                      <a:pt x="179" y="33"/>
                      <a:pt x="179" y="33"/>
                    </a:cubicBezTo>
                    <a:cubicBezTo>
                      <a:pt x="179" y="32"/>
                      <a:pt x="179" y="32"/>
                      <a:pt x="179" y="32"/>
                    </a:cubicBezTo>
                    <a:cubicBezTo>
                      <a:pt x="180" y="29"/>
                      <a:pt x="180" y="29"/>
                      <a:pt x="180" y="29"/>
                    </a:cubicBezTo>
                    <a:cubicBezTo>
                      <a:pt x="179" y="26"/>
                      <a:pt x="179" y="26"/>
                      <a:pt x="179" y="26"/>
                    </a:cubicBezTo>
                    <a:cubicBezTo>
                      <a:pt x="177" y="23"/>
                      <a:pt x="177" y="23"/>
                      <a:pt x="177" y="23"/>
                    </a:cubicBezTo>
                    <a:cubicBezTo>
                      <a:pt x="174" y="22"/>
                      <a:pt x="174" y="22"/>
                      <a:pt x="174" y="22"/>
                    </a:cubicBezTo>
                    <a:cubicBezTo>
                      <a:pt x="174" y="19"/>
                      <a:pt x="174" y="19"/>
                      <a:pt x="174" y="19"/>
                    </a:cubicBezTo>
                    <a:cubicBezTo>
                      <a:pt x="172" y="16"/>
                      <a:pt x="172" y="16"/>
                      <a:pt x="172" y="16"/>
                    </a:cubicBezTo>
                    <a:cubicBezTo>
                      <a:pt x="172" y="13"/>
                      <a:pt x="172" y="13"/>
                      <a:pt x="172" y="13"/>
                    </a:cubicBezTo>
                    <a:cubicBezTo>
                      <a:pt x="170" y="10"/>
                      <a:pt x="170" y="10"/>
                      <a:pt x="170" y="10"/>
                    </a:cubicBezTo>
                    <a:cubicBezTo>
                      <a:pt x="167" y="9"/>
                      <a:pt x="167" y="9"/>
                      <a:pt x="167" y="9"/>
                    </a:cubicBezTo>
                    <a:cubicBezTo>
                      <a:pt x="165" y="6"/>
                      <a:pt x="165" y="6"/>
                      <a:pt x="165" y="6"/>
                    </a:cubicBezTo>
                    <a:cubicBezTo>
                      <a:pt x="168" y="3"/>
                      <a:pt x="168" y="3"/>
                      <a:pt x="168" y="3"/>
                    </a:cubicBezTo>
                    <a:cubicBezTo>
                      <a:pt x="166" y="0"/>
                      <a:pt x="166" y="0"/>
                      <a:pt x="166" y="0"/>
                    </a:cubicBezTo>
                    <a:cubicBezTo>
                      <a:pt x="165" y="3"/>
                      <a:pt x="165" y="3"/>
                      <a:pt x="165" y="3"/>
                    </a:cubicBezTo>
                    <a:cubicBezTo>
                      <a:pt x="163" y="6"/>
                      <a:pt x="163" y="6"/>
                      <a:pt x="163" y="6"/>
                    </a:cubicBezTo>
                    <a:cubicBezTo>
                      <a:pt x="161" y="9"/>
                      <a:pt x="161" y="9"/>
                      <a:pt x="161" y="9"/>
                    </a:cubicBezTo>
                    <a:cubicBezTo>
                      <a:pt x="158" y="11"/>
                      <a:pt x="158" y="11"/>
                      <a:pt x="158" y="11"/>
                    </a:cubicBezTo>
                    <a:cubicBezTo>
                      <a:pt x="155" y="12"/>
                      <a:pt x="155" y="12"/>
                      <a:pt x="155" y="12"/>
                    </a:cubicBezTo>
                    <a:cubicBezTo>
                      <a:pt x="155" y="15"/>
                      <a:pt x="155" y="15"/>
                      <a:pt x="155" y="15"/>
                    </a:cubicBezTo>
                    <a:cubicBezTo>
                      <a:pt x="155" y="18"/>
                      <a:pt x="155" y="18"/>
                      <a:pt x="155" y="18"/>
                    </a:cubicBezTo>
                    <a:cubicBezTo>
                      <a:pt x="156" y="21"/>
                      <a:pt x="156" y="21"/>
                      <a:pt x="156" y="21"/>
                    </a:cubicBezTo>
                    <a:cubicBezTo>
                      <a:pt x="157" y="24"/>
                      <a:pt x="157" y="24"/>
                      <a:pt x="157" y="24"/>
                    </a:cubicBezTo>
                    <a:cubicBezTo>
                      <a:pt x="155" y="26"/>
                      <a:pt x="155" y="26"/>
                      <a:pt x="155" y="26"/>
                    </a:cubicBezTo>
                    <a:cubicBezTo>
                      <a:pt x="155" y="27"/>
                      <a:pt x="155" y="27"/>
                      <a:pt x="155" y="27"/>
                    </a:cubicBezTo>
                    <a:cubicBezTo>
                      <a:pt x="154" y="29"/>
                      <a:pt x="154" y="29"/>
                      <a:pt x="154" y="29"/>
                    </a:cubicBezTo>
                    <a:cubicBezTo>
                      <a:pt x="154" y="29"/>
                      <a:pt x="154" y="29"/>
                      <a:pt x="154" y="29"/>
                    </a:cubicBezTo>
                    <a:cubicBezTo>
                      <a:pt x="153" y="31"/>
                      <a:pt x="153" y="31"/>
                      <a:pt x="153" y="31"/>
                    </a:cubicBezTo>
                    <a:cubicBezTo>
                      <a:pt x="154" y="34"/>
                      <a:pt x="154" y="34"/>
                      <a:pt x="154" y="34"/>
                    </a:cubicBezTo>
                    <a:cubicBezTo>
                      <a:pt x="152" y="36"/>
                      <a:pt x="152" y="36"/>
                      <a:pt x="152" y="36"/>
                    </a:cubicBezTo>
                    <a:cubicBezTo>
                      <a:pt x="149" y="38"/>
                      <a:pt x="149" y="38"/>
                      <a:pt x="149" y="38"/>
                    </a:cubicBezTo>
                    <a:cubicBezTo>
                      <a:pt x="146" y="37"/>
                      <a:pt x="146" y="37"/>
                      <a:pt x="146" y="37"/>
                    </a:cubicBezTo>
                    <a:cubicBezTo>
                      <a:pt x="144" y="40"/>
                      <a:pt x="144" y="40"/>
                      <a:pt x="144" y="40"/>
                    </a:cubicBezTo>
                    <a:cubicBezTo>
                      <a:pt x="141" y="43"/>
                      <a:pt x="141" y="43"/>
                      <a:pt x="141" y="43"/>
                    </a:cubicBezTo>
                    <a:cubicBezTo>
                      <a:pt x="141" y="46"/>
                      <a:pt x="141" y="46"/>
                      <a:pt x="141" y="46"/>
                    </a:cubicBezTo>
                    <a:cubicBezTo>
                      <a:pt x="138" y="46"/>
                      <a:pt x="138" y="46"/>
                      <a:pt x="138" y="46"/>
                    </a:cubicBezTo>
                    <a:cubicBezTo>
                      <a:pt x="137" y="44"/>
                      <a:pt x="137" y="44"/>
                      <a:pt x="137" y="44"/>
                    </a:cubicBezTo>
                    <a:cubicBezTo>
                      <a:pt x="135" y="40"/>
                      <a:pt x="135" y="40"/>
                      <a:pt x="135" y="40"/>
                    </a:cubicBezTo>
                    <a:cubicBezTo>
                      <a:pt x="132" y="41"/>
                      <a:pt x="132" y="41"/>
                      <a:pt x="132" y="41"/>
                    </a:cubicBezTo>
                    <a:cubicBezTo>
                      <a:pt x="130" y="44"/>
                      <a:pt x="130" y="44"/>
                      <a:pt x="130" y="44"/>
                    </a:cubicBezTo>
                    <a:cubicBezTo>
                      <a:pt x="130" y="47"/>
                      <a:pt x="130" y="47"/>
                      <a:pt x="130" y="47"/>
                    </a:cubicBezTo>
                    <a:cubicBezTo>
                      <a:pt x="132" y="50"/>
                      <a:pt x="132" y="50"/>
                      <a:pt x="132" y="50"/>
                    </a:cubicBezTo>
                    <a:cubicBezTo>
                      <a:pt x="132" y="53"/>
                      <a:pt x="132" y="53"/>
                      <a:pt x="132" y="53"/>
                    </a:cubicBezTo>
                    <a:cubicBezTo>
                      <a:pt x="133" y="54"/>
                      <a:pt x="133" y="54"/>
                      <a:pt x="133" y="54"/>
                    </a:cubicBezTo>
                    <a:cubicBezTo>
                      <a:pt x="133" y="55"/>
                      <a:pt x="133" y="55"/>
                      <a:pt x="133" y="55"/>
                    </a:cubicBezTo>
                    <a:cubicBezTo>
                      <a:pt x="131" y="58"/>
                      <a:pt x="131" y="58"/>
                      <a:pt x="131" y="58"/>
                    </a:cubicBezTo>
                    <a:cubicBezTo>
                      <a:pt x="131" y="55"/>
                      <a:pt x="131" y="55"/>
                      <a:pt x="131" y="55"/>
                    </a:cubicBezTo>
                    <a:cubicBezTo>
                      <a:pt x="130" y="58"/>
                      <a:pt x="130" y="58"/>
                      <a:pt x="130" y="58"/>
                    </a:cubicBezTo>
                    <a:cubicBezTo>
                      <a:pt x="127" y="57"/>
                      <a:pt x="127" y="57"/>
                      <a:pt x="127" y="57"/>
                    </a:cubicBezTo>
                    <a:cubicBezTo>
                      <a:pt x="126" y="60"/>
                      <a:pt x="126" y="60"/>
                      <a:pt x="126" y="60"/>
                    </a:cubicBezTo>
                    <a:cubicBezTo>
                      <a:pt x="124" y="63"/>
                      <a:pt x="124" y="63"/>
                      <a:pt x="124" y="63"/>
                    </a:cubicBezTo>
                    <a:cubicBezTo>
                      <a:pt x="125" y="66"/>
                      <a:pt x="125" y="66"/>
                      <a:pt x="125" y="66"/>
                    </a:cubicBezTo>
                    <a:cubicBezTo>
                      <a:pt x="128" y="67"/>
                      <a:pt x="128" y="67"/>
                      <a:pt x="128" y="67"/>
                    </a:cubicBezTo>
                    <a:cubicBezTo>
                      <a:pt x="131" y="67"/>
                      <a:pt x="131" y="67"/>
                      <a:pt x="131" y="67"/>
                    </a:cubicBezTo>
                    <a:cubicBezTo>
                      <a:pt x="131" y="68"/>
                      <a:pt x="131" y="68"/>
                      <a:pt x="131" y="68"/>
                    </a:cubicBezTo>
                    <a:cubicBezTo>
                      <a:pt x="130" y="71"/>
                      <a:pt x="130" y="71"/>
                      <a:pt x="130" y="71"/>
                    </a:cubicBezTo>
                    <a:cubicBezTo>
                      <a:pt x="128" y="68"/>
                      <a:pt x="128" y="68"/>
                      <a:pt x="128" y="68"/>
                    </a:cubicBezTo>
                    <a:cubicBezTo>
                      <a:pt x="125" y="68"/>
                      <a:pt x="125" y="68"/>
                      <a:pt x="125" y="68"/>
                    </a:cubicBezTo>
                    <a:cubicBezTo>
                      <a:pt x="123" y="71"/>
                      <a:pt x="123" y="71"/>
                      <a:pt x="123" y="71"/>
                    </a:cubicBezTo>
                    <a:cubicBezTo>
                      <a:pt x="121" y="74"/>
                      <a:pt x="121" y="74"/>
                      <a:pt x="121" y="74"/>
                    </a:cubicBezTo>
                    <a:cubicBezTo>
                      <a:pt x="119" y="77"/>
                      <a:pt x="119" y="77"/>
                      <a:pt x="119" y="77"/>
                    </a:cubicBezTo>
                    <a:cubicBezTo>
                      <a:pt x="116" y="79"/>
                      <a:pt x="116" y="79"/>
                      <a:pt x="116" y="79"/>
                    </a:cubicBezTo>
                    <a:cubicBezTo>
                      <a:pt x="117" y="76"/>
                      <a:pt x="117" y="76"/>
                      <a:pt x="117" y="76"/>
                    </a:cubicBezTo>
                    <a:cubicBezTo>
                      <a:pt x="119" y="73"/>
                      <a:pt x="119" y="73"/>
                      <a:pt x="119" y="73"/>
                    </a:cubicBezTo>
                    <a:cubicBezTo>
                      <a:pt x="117" y="70"/>
                      <a:pt x="117" y="70"/>
                      <a:pt x="117" y="70"/>
                    </a:cubicBezTo>
                    <a:cubicBezTo>
                      <a:pt x="114" y="73"/>
                      <a:pt x="114" y="73"/>
                      <a:pt x="114" y="73"/>
                    </a:cubicBezTo>
                    <a:cubicBezTo>
                      <a:pt x="113" y="76"/>
                      <a:pt x="113" y="76"/>
                      <a:pt x="113" y="76"/>
                    </a:cubicBezTo>
                    <a:cubicBezTo>
                      <a:pt x="111" y="79"/>
                      <a:pt x="111" y="79"/>
                      <a:pt x="111" y="79"/>
                    </a:cubicBezTo>
                    <a:cubicBezTo>
                      <a:pt x="108" y="81"/>
                      <a:pt x="108" y="81"/>
                      <a:pt x="108" y="81"/>
                    </a:cubicBezTo>
                    <a:cubicBezTo>
                      <a:pt x="110" y="84"/>
                      <a:pt x="110" y="84"/>
                      <a:pt x="110" y="84"/>
                    </a:cubicBezTo>
                    <a:cubicBezTo>
                      <a:pt x="111" y="87"/>
                      <a:pt x="111" y="87"/>
                      <a:pt x="111" y="87"/>
                    </a:cubicBezTo>
                    <a:cubicBezTo>
                      <a:pt x="110" y="89"/>
                      <a:pt x="110" y="89"/>
                      <a:pt x="110" y="89"/>
                    </a:cubicBezTo>
                    <a:cubicBezTo>
                      <a:pt x="109" y="88"/>
                      <a:pt x="109" y="88"/>
                      <a:pt x="109" y="88"/>
                    </a:cubicBezTo>
                    <a:cubicBezTo>
                      <a:pt x="108" y="89"/>
                      <a:pt x="108" y="89"/>
                      <a:pt x="108" y="89"/>
                    </a:cubicBezTo>
                    <a:cubicBezTo>
                      <a:pt x="108" y="89"/>
                      <a:pt x="108" y="89"/>
                      <a:pt x="108" y="89"/>
                    </a:cubicBezTo>
                    <a:cubicBezTo>
                      <a:pt x="105" y="90"/>
                      <a:pt x="105" y="90"/>
                      <a:pt x="105" y="90"/>
                    </a:cubicBezTo>
                    <a:cubicBezTo>
                      <a:pt x="106" y="87"/>
                      <a:pt x="106" y="87"/>
                      <a:pt x="106" y="87"/>
                    </a:cubicBezTo>
                    <a:cubicBezTo>
                      <a:pt x="106" y="84"/>
                      <a:pt x="106" y="84"/>
                      <a:pt x="106" y="84"/>
                    </a:cubicBezTo>
                    <a:cubicBezTo>
                      <a:pt x="103" y="83"/>
                      <a:pt x="103" y="83"/>
                      <a:pt x="103" y="83"/>
                    </a:cubicBezTo>
                    <a:cubicBezTo>
                      <a:pt x="100" y="85"/>
                      <a:pt x="100" y="85"/>
                      <a:pt x="100" y="85"/>
                    </a:cubicBezTo>
                    <a:cubicBezTo>
                      <a:pt x="97" y="88"/>
                      <a:pt x="97" y="88"/>
                      <a:pt x="97" y="88"/>
                    </a:cubicBezTo>
                    <a:cubicBezTo>
                      <a:pt x="94" y="90"/>
                      <a:pt x="94" y="90"/>
                      <a:pt x="94" y="90"/>
                    </a:cubicBezTo>
                    <a:cubicBezTo>
                      <a:pt x="91" y="92"/>
                      <a:pt x="91" y="92"/>
                      <a:pt x="91" y="92"/>
                    </a:cubicBezTo>
                    <a:cubicBezTo>
                      <a:pt x="89" y="95"/>
                      <a:pt x="89" y="95"/>
                      <a:pt x="89" y="95"/>
                    </a:cubicBezTo>
                    <a:cubicBezTo>
                      <a:pt x="89" y="98"/>
                      <a:pt x="89" y="98"/>
                      <a:pt x="89" y="98"/>
                    </a:cubicBezTo>
                    <a:cubicBezTo>
                      <a:pt x="91" y="98"/>
                      <a:pt x="91" y="98"/>
                      <a:pt x="91" y="98"/>
                    </a:cubicBezTo>
                    <a:cubicBezTo>
                      <a:pt x="92" y="101"/>
                      <a:pt x="92" y="101"/>
                      <a:pt x="92" y="101"/>
                    </a:cubicBezTo>
                    <a:cubicBezTo>
                      <a:pt x="91" y="101"/>
                      <a:pt x="91" y="101"/>
                      <a:pt x="91" y="101"/>
                    </a:cubicBezTo>
                    <a:cubicBezTo>
                      <a:pt x="90" y="101"/>
                      <a:pt x="90" y="101"/>
                      <a:pt x="90" y="101"/>
                    </a:cubicBezTo>
                    <a:cubicBezTo>
                      <a:pt x="90" y="101"/>
                      <a:pt x="90" y="101"/>
                      <a:pt x="90" y="101"/>
                    </a:cubicBezTo>
                    <a:cubicBezTo>
                      <a:pt x="89" y="101"/>
                      <a:pt x="89" y="101"/>
                      <a:pt x="89" y="101"/>
                    </a:cubicBezTo>
                    <a:cubicBezTo>
                      <a:pt x="88" y="101"/>
                      <a:pt x="88" y="101"/>
                      <a:pt x="88" y="101"/>
                    </a:cubicBezTo>
                    <a:cubicBezTo>
                      <a:pt x="86" y="97"/>
                      <a:pt x="86" y="97"/>
                      <a:pt x="86" y="97"/>
                    </a:cubicBezTo>
                    <a:cubicBezTo>
                      <a:pt x="87" y="95"/>
                      <a:pt x="87" y="95"/>
                      <a:pt x="87" y="95"/>
                    </a:cubicBezTo>
                    <a:cubicBezTo>
                      <a:pt x="81" y="95"/>
                      <a:pt x="82" y="98"/>
                      <a:pt x="74" y="97"/>
                    </a:cubicBezTo>
                    <a:cubicBezTo>
                      <a:pt x="73" y="100"/>
                      <a:pt x="73" y="100"/>
                      <a:pt x="73" y="100"/>
                    </a:cubicBezTo>
                    <a:cubicBezTo>
                      <a:pt x="73" y="103"/>
                      <a:pt x="73" y="103"/>
                      <a:pt x="73" y="103"/>
                    </a:cubicBezTo>
                    <a:cubicBezTo>
                      <a:pt x="69" y="101"/>
                      <a:pt x="69" y="101"/>
                      <a:pt x="69" y="101"/>
                    </a:cubicBezTo>
                    <a:cubicBezTo>
                      <a:pt x="67" y="101"/>
                      <a:pt x="67" y="101"/>
                      <a:pt x="67" y="101"/>
                    </a:cubicBezTo>
                    <a:cubicBezTo>
                      <a:pt x="66" y="104"/>
                      <a:pt x="66" y="104"/>
                      <a:pt x="66" y="104"/>
                    </a:cubicBezTo>
                    <a:cubicBezTo>
                      <a:pt x="64" y="104"/>
                      <a:pt x="64" y="104"/>
                      <a:pt x="64" y="104"/>
                    </a:cubicBezTo>
                    <a:cubicBezTo>
                      <a:pt x="62" y="101"/>
                      <a:pt x="62" y="101"/>
                      <a:pt x="62" y="101"/>
                    </a:cubicBezTo>
                    <a:cubicBezTo>
                      <a:pt x="60" y="103"/>
                      <a:pt x="60" y="103"/>
                      <a:pt x="60" y="103"/>
                    </a:cubicBezTo>
                    <a:cubicBezTo>
                      <a:pt x="56" y="106"/>
                      <a:pt x="56" y="106"/>
                      <a:pt x="56" y="106"/>
                    </a:cubicBezTo>
                    <a:cubicBezTo>
                      <a:pt x="54" y="107"/>
                      <a:pt x="54" y="107"/>
                      <a:pt x="54" y="107"/>
                    </a:cubicBezTo>
                    <a:cubicBezTo>
                      <a:pt x="51" y="106"/>
                      <a:pt x="51" y="106"/>
                      <a:pt x="51" y="106"/>
                    </a:cubicBezTo>
                    <a:cubicBezTo>
                      <a:pt x="48" y="106"/>
                      <a:pt x="48" y="106"/>
                      <a:pt x="48" y="106"/>
                    </a:cubicBezTo>
                    <a:cubicBezTo>
                      <a:pt x="45" y="107"/>
                      <a:pt x="45" y="107"/>
                      <a:pt x="45" y="107"/>
                    </a:cubicBezTo>
                    <a:cubicBezTo>
                      <a:pt x="43" y="110"/>
                      <a:pt x="43" y="110"/>
                      <a:pt x="43" y="110"/>
                    </a:cubicBezTo>
                    <a:cubicBezTo>
                      <a:pt x="44" y="113"/>
                      <a:pt x="44" y="113"/>
                      <a:pt x="44" y="113"/>
                    </a:cubicBezTo>
                    <a:cubicBezTo>
                      <a:pt x="44" y="116"/>
                      <a:pt x="44" y="116"/>
                      <a:pt x="44" y="116"/>
                    </a:cubicBezTo>
                    <a:cubicBezTo>
                      <a:pt x="43" y="117"/>
                      <a:pt x="43" y="117"/>
                      <a:pt x="43" y="117"/>
                    </a:cubicBezTo>
                    <a:cubicBezTo>
                      <a:pt x="42" y="120"/>
                      <a:pt x="42" y="120"/>
                      <a:pt x="42" y="120"/>
                    </a:cubicBezTo>
                    <a:cubicBezTo>
                      <a:pt x="40" y="123"/>
                      <a:pt x="40" y="123"/>
                      <a:pt x="40" y="123"/>
                    </a:cubicBezTo>
                    <a:cubicBezTo>
                      <a:pt x="38" y="126"/>
                      <a:pt x="38" y="126"/>
                      <a:pt x="38" y="126"/>
                    </a:cubicBezTo>
                    <a:cubicBezTo>
                      <a:pt x="37" y="129"/>
                      <a:pt x="37" y="129"/>
                      <a:pt x="37" y="129"/>
                    </a:cubicBezTo>
                    <a:cubicBezTo>
                      <a:pt x="22" y="145"/>
                      <a:pt x="34" y="137"/>
                      <a:pt x="30" y="152"/>
                    </a:cubicBezTo>
                    <a:cubicBezTo>
                      <a:pt x="30" y="155"/>
                      <a:pt x="30" y="155"/>
                      <a:pt x="30" y="155"/>
                    </a:cubicBezTo>
                    <a:cubicBezTo>
                      <a:pt x="30" y="159"/>
                      <a:pt x="30" y="159"/>
                      <a:pt x="30" y="159"/>
                    </a:cubicBezTo>
                    <a:cubicBezTo>
                      <a:pt x="30" y="161"/>
                      <a:pt x="30" y="161"/>
                      <a:pt x="30" y="161"/>
                    </a:cubicBezTo>
                    <a:cubicBezTo>
                      <a:pt x="31" y="165"/>
                      <a:pt x="31" y="165"/>
                      <a:pt x="31" y="165"/>
                    </a:cubicBezTo>
                    <a:cubicBezTo>
                      <a:pt x="33" y="168"/>
                      <a:pt x="33" y="168"/>
                      <a:pt x="33" y="168"/>
                    </a:cubicBezTo>
                    <a:cubicBezTo>
                      <a:pt x="33" y="171"/>
                      <a:pt x="33" y="171"/>
                      <a:pt x="33" y="171"/>
                    </a:cubicBezTo>
                    <a:cubicBezTo>
                      <a:pt x="33" y="174"/>
                      <a:pt x="33" y="174"/>
                      <a:pt x="33" y="174"/>
                    </a:cubicBezTo>
                    <a:cubicBezTo>
                      <a:pt x="33" y="177"/>
                      <a:pt x="33" y="177"/>
                      <a:pt x="33" y="177"/>
                    </a:cubicBezTo>
                    <a:cubicBezTo>
                      <a:pt x="33" y="180"/>
                      <a:pt x="33" y="180"/>
                      <a:pt x="33" y="180"/>
                    </a:cubicBezTo>
                    <a:cubicBezTo>
                      <a:pt x="34" y="181"/>
                      <a:pt x="34" y="181"/>
                      <a:pt x="34" y="181"/>
                    </a:cubicBezTo>
                    <a:cubicBezTo>
                      <a:pt x="35" y="184"/>
                      <a:pt x="35" y="184"/>
                      <a:pt x="35" y="184"/>
                    </a:cubicBezTo>
                    <a:cubicBezTo>
                      <a:pt x="37" y="187"/>
                      <a:pt x="37" y="187"/>
                      <a:pt x="37" y="187"/>
                    </a:cubicBezTo>
                    <a:cubicBezTo>
                      <a:pt x="36" y="190"/>
                      <a:pt x="36" y="190"/>
                      <a:pt x="36" y="190"/>
                    </a:cubicBezTo>
                    <a:cubicBezTo>
                      <a:pt x="35" y="192"/>
                      <a:pt x="35" y="192"/>
                      <a:pt x="35" y="192"/>
                    </a:cubicBezTo>
                    <a:cubicBezTo>
                      <a:pt x="35" y="193"/>
                      <a:pt x="35" y="193"/>
                      <a:pt x="35" y="193"/>
                    </a:cubicBezTo>
                    <a:cubicBezTo>
                      <a:pt x="35" y="194"/>
                      <a:pt x="35" y="194"/>
                      <a:pt x="35" y="194"/>
                    </a:cubicBezTo>
                    <a:cubicBezTo>
                      <a:pt x="34" y="197"/>
                      <a:pt x="34" y="197"/>
                      <a:pt x="34" y="197"/>
                    </a:cubicBezTo>
                    <a:cubicBezTo>
                      <a:pt x="35" y="197"/>
                      <a:pt x="35" y="197"/>
                      <a:pt x="35" y="197"/>
                    </a:cubicBezTo>
                    <a:cubicBezTo>
                      <a:pt x="36" y="198"/>
                      <a:pt x="36" y="198"/>
                      <a:pt x="36" y="198"/>
                    </a:cubicBezTo>
                    <a:cubicBezTo>
                      <a:pt x="35" y="201"/>
                      <a:pt x="35" y="201"/>
                      <a:pt x="35" y="201"/>
                    </a:cubicBezTo>
                    <a:cubicBezTo>
                      <a:pt x="33" y="204"/>
                      <a:pt x="33" y="204"/>
                      <a:pt x="33" y="204"/>
                    </a:cubicBezTo>
                    <a:cubicBezTo>
                      <a:pt x="31" y="207"/>
                      <a:pt x="31" y="207"/>
                      <a:pt x="31" y="207"/>
                    </a:cubicBezTo>
                    <a:cubicBezTo>
                      <a:pt x="30" y="208"/>
                      <a:pt x="30" y="208"/>
                      <a:pt x="30" y="208"/>
                    </a:cubicBezTo>
                    <a:cubicBezTo>
                      <a:pt x="29" y="209"/>
                      <a:pt x="29" y="209"/>
                      <a:pt x="29" y="209"/>
                    </a:cubicBezTo>
                    <a:cubicBezTo>
                      <a:pt x="27" y="212"/>
                      <a:pt x="27" y="212"/>
                      <a:pt x="27" y="212"/>
                    </a:cubicBezTo>
                    <a:cubicBezTo>
                      <a:pt x="25" y="215"/>
                      <a:pt x="25" y="215"/>
                      <a:pt x="25" y="215"/>
                    </a:cubicBezTo>
                    <a:cubicBezTo>
                      <a:pt x="24" y="218"/>
                      <a:pt x="24" y="218"/>
                      <a:pt x="24" y="218"/>
                    </a:cubicBezTo>
                    <a:cubicBezTo>
                      <a:pt x="21" y="220"/>
                      <a:pt x="21" y="220"/>
                      <a:pt x="21" y="220"/>
                    </a:cubicBezTo>
                    <a:cubicBezTo>
                      <a:pt x="19" y="224"/>
                      <a:pt x="19" y="224"/>
                      <a:pt x="19" y="224"/>
                    </a:cubicBezTo>
                    <a:cubicBezTo>
                      <a:pt x="18" y="226"/>
                      <a:pt x="18" y="226"/>
                      <a:pt x="18" y="226"/>
                    </a:cubicBezTo>
                    <a:cubicBezTo>
                      <a:pt x="17" y="230"/>
                      <a:pt x="17" y="230"/>
                      <a:pt x="17" y="230"/>
                    </a:cubicBezTo>
                    <a:cubicBezTo>
                      <a:pt x="15" y="233"/>
                      <a:pt x="15" y="233"/>
                      <a:pt x="15" y="233"/>
                    </a:cubicBezTo>
                    <a:cubicBezTo>
                      <a:pt x="13" y="232"/>
                      <a:pt x="11" y="232"/>
                      <a:pt x="10" y="233"/>
                    </a:cubicBezTo>
                    <a:cubicBezTo>
                      <a:pt x="8" y="236"/>
                      <a:pt x="8" y="236"/>
                      <a:pt x="8" y="236"/>
                    </a:cubicBezTo>
                    <a:cubicBezTo>
                      <a:pt x="8" y="239"/>
                      <a:pt x="8" y="239"/>
                      <a:pt x="8" y="239"/>
                    </a:cubicBezTo>
                    <a:cubicBezTo>
                      <a:pt x="7" y="242"/>
                      <a:pt x="7" y="242"/>
                      <a:pt x="7" y="242"/>
                    </a:cubicBezTo>
                    <a:cubicBezTo>
                      <a:pt x="4" y="244"/>
                      <a:pt x="4" y="244"/>
                      <a:pt x="4" y="244"/>
                    </a:cubicBezTo>
                    <a:cubicBezTo>
                      <a:pt x="4" y="245"/>
                      <a:pt x="4" y="245"/>
                      <a:pt x="4" y="245"/>
                    </a:cubicBezTo>
                    <a:cubicBezTo>
                      <a:pt x="2" y="249"/>
                      <a:pt x="2" y="249"/>
                      <a:pt x="2" y="249"/>
                    </a:cubicBezTo>
                    <a:cubicBezTo>
                      <a:pt x="1" y="252"/>
                      <a:pt x="1" y="252"/>
                      <a:pt x="1" y="252"/>
                    </a:cubicBezTo>
                    <a:cubicBezTo>
                      <a:pt x="1" y="253"/>
                      <a:pt x="1" y="253"/>
                      <a:pt x="1" y="253"/>
                    </a:cubicBezTo>
                    <a:cubicBezTo>
                      <a:pt x="0" y="256"/>
                      <a:pt x="0" y="256"/>
                      <a:pt x="0" y="256"/>
                    </a:cubicBezTo>
                    <a:cubicBezTo>
                      <a:pt x="0" y="258"/>
                      <a:pt x="0" y="258"/>
                      <a:pt x="0" y="258"/>
                    </a:cubicBezTo>
                    <a:cubicBezTo>
                      <a:pt x="1" y="261"/>
                      <a:pt x="1" y="261"/>
                      <a:pt x="1" y="261"/>
                    </a:cubicBezTo>
                    <a:lnTo>
                      <a:pt x="0" y="264"/>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77" name="Freeform 20">
                <a:extLst>
                  <a:ext uri="{FF2B5EF4-FFF2-40B4-BE49-F238E27FC236}">
                    <a16:creationId xmlns:a16="http://schemas.microsoft.com/office/drawing/2014/main" id="{9106CF8D-D860-4177-BFDF-01CD9F69A1F3}"/>
                  </a:ext>
                </a:extLst>
              </p:cNvPr>
              <p:cNvSpPr>
                <a:spLocks noChangeAspect="1"/>
              </p:cNvSpPr>
              <p:nvPr/>
            </p:nvSpPr>
            <p:spPr bwMode="gray">
              <a:xfrm>
                <a:off x="5566" y="3602"/>
                <a:ext cx="5" cy="10"/>
              </a:xfrm>
              <a:custGeom>
                <a:avLst/>
                <a:gdLst>
                  <a:gd name="T0" fmla="*/ 1 w 5"/>
                  <a:gd name="T1" fmla="*/ 6 h 10"/>
                  <a:gd name="T2" fmla="*/ 0 w 5"/>
                  <a:gd name="T3" fmla="*/ 10 h 10"/>
                  <a:gd name="T4" fmla="*/ 2 w 5"/>
                  <a:gd name="T5" fmla="*/ 6 h 10"/>
                  <a:gd name="T6" fmla="*/ 5 w 5"/>
                  <a:gd name="T7" fmla="*/ 1 h 10"/>
                  <a:gd name="T8" fmla="*/ 5 w 5"/>
                  <a:gd name="T9" fmla="*/ 0 h 10"/>
                  <a:gd name="T10" fmla="*/ 4 w 5"/>
                  <a:gd name="T11" fmla="*/ 1 h 10"/>
                  <a:gd name="T12" fmla="*/ 1 w 5"/>
                  <a:gd name="T13" fmla="*/ 6 h 10"/>
                  <a:gd name="T14" fmla="*/ 0 60000 65536"/>
                  <a:gd name="T15" fmla="*/ 0 60000 65536"/>
                  <a:gd name="T16" fmla="*/ 0 60000 65536"/>
                  <a:gd name="T17" fmla="*/ 0 60000 65536"/>
                  <a:gd name="T18" fmla="*/ 0 60000 65536"/>
                  <a:gd name="T19" fmla="*/ 0 60000 65536"/>
                  <a:gd name="T20" fmla="*/ 0 60000 65536"/>
                  <a:gd name="T21" fmla="*/ 0 w 5"/>
                  <a:gd name="T22" fmla="*/ 0 h 10"/>
                  <a:gd name="T23" fmla="*/ 5 w 5"/>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0">
                    <a:moveTo>
                      <a:pt x="1" y="6"/>
                    </a:moveTo>
                    <a:lnTo>
                      <a:pt x="0" y="10"/>
                    </a:lnTo>
                    <a:lnTo>
                      <a:pt x="2" y="6"/>
                    </a:lnTo>
                    <a:lnTo>
                      <a:pt x="5" y="1"/>
                    </a:lnTo>
                    <a:lnTo>
                      <a:pt x="5" y="0"/>
                    </a:lnTo>
                    <a:lnTo>
                      <a:pt x="4" y="1"/>
                    </a:lnTo>
                    <a:lnTo>
                      <a:pt x="1" y="6"/>
                    </a:lnTo>
                    <a:close/>
                  </a:path>
                </a:pathLst>
              </a:custGeom>
              <a:grpFill/>
              <a:ln w="3175" cap="rnd" cmpd="sng">
                <a:solidFill>
                  <a:srgbClr val="ACACAD"/>
                </a:solidFill>
                <a:prstDash val="solid"/>
                <a:round/>
                <a:headEnd/>
                <a:tailEnd/>
              </a:ln>
            </p:spPr>
            <p:txBody>
              <a:bodyPr/>
              <a:lstStyle/>
              <a:p>
                <a:endParaRPr lang="en-US" sz="1290" dirty="0"/>
              </a:p>
            </p:txBody>
          </p:sp>
          <p:sp>
            <p:nvSpPr>
              <p:cNvPr id="78" name="Freeform 21">
                <a:extLst>
                  <a:ext uri="{FF2B5EF4-FFF2-40B4-BE49-F238E27FC236}">
                    <a16:creationId xmlns:a16="http://schemas.microsoft.com/office/drawing/2014/main" id="{A66CB2B8-0E6D-4BB0-ABD0-EBD29C902DDB}"/>
                  </a:ext>
                </a:extLst>
              </p:cNvPr>
              <p:cNvSpPr>
                <a:spLocks noChangeAspect="1"/>
              </p:cNvSpPr>
              <p:nvPr/>
            </p:nvSpPr>
            <p:spPr bwMode="gray">
              <a:xfrm>
                <a:off x="5522" y="3472"/>
                <a:ext cx="5" cy="7"/>
              </a:xfrm>
              <a:custGeom>
                <a:avLst/>
                <a:gdLst>
                  <a:gd name="T0" fmla="*/ 5 w 5"/>
                  <a:gd name="T1" fmla="*/ 4 h 7"/>
                  <a:gd name="T2" fmla="*/ 5 w 5"/>
                  <a:gd name="T3" fmla="*/ 0 h 7"/>
                  <a:gd name="T4" fmla="*/ 1 w 5"/>
                  <a:gd name="T5" fmla="*/ 3 h 7"/>
                  <a:gd name="T6" fmla="*/ 0 w 5"/>
                  <a:gd name="T7" fmla="*/ 7 h 7"/>
                  <a:gd name="T8" fmla="*/ 4 w 5"/>
                  <a:gd name="T9" fmla="*/ 7 h 7"/>
                  <a:gd name="T10" fmla="*/ 5 w 5"/>
                  <a:gd name="T11" fmla="*/ 4 h 7"/>
                  <a:gd name="T12" fmla="*/ 0 60000 65536"/>
                  <a:gd name="T13" fmla="*/ 0 60000 65536"/>
                  <a:gd name="T14" fmla="*/ 0 60000 65536"/>
                  <a:gd name="T15" fmla="*/ 0 60000 65536"/>
                  <a:gd name="T16" fmla="*/ 0 60000 65536"/>
                  <a:gd name="T17" fmla="*/ 0 60000 65536"/>
                  <a:gd name="T18" fmla="*/ 0 w 5"/>
                  <a:gd name="T19" fmla="*/ 0 h 7"/>
                  <a:gd name="T20" fmla="*/ 5 w 5"/>
                  <a:gd name="T21" fmla="*/ 7 h 7"/>
                </a:gdLst>
                <a:ahLst/>
                <a:cxnLst>
                  <a:cxn ang="T12">
                    <a:pos x="T0" y="T1"/>
                  </a:cxn>
                  <a:cxn ang="T13">
                    <a:pos x="T2" y="T3"/>
                  </a:cxn>
                  <a:cxn ang="T14">
                    <a:pos x="T4" y="T5"/>
                  </a:cxn>
                  <a:cxn ang="T15">
                    <a:pos x="T6" y="T7"/>
                  </a:cxn>
                  <a:cxn ang="T16">
                    <a:pos x="T8" y="T9"/>
                  </a:cxn>
                  <a:cxn ang="T17">
                    <a:pos x="T10" y="T11"/>
                  </a:cxn>
                </a:cxnLst>
                <a:rect l="T18" t="T19" r="T20" b="T21"/>
                <a:pathLst>
                  <a:path w="5" h="7">
                    <a:moveTo>
                      <a:pt x="5" y="4"/>
                    </a:moveTo>
                    <a:lnTo>
                      <a:pt x="5" y="0"/>
                    </a:lnTo>
                    <a:lnTo>
                      <a:pt x="1" y="3"/>
                    </a:lnTo>
                    <a:lnTo>
                      <a:pt x="0" y="7"/>
                    </a:lnTo>
                    <a:lnTo>
                      <a:pt x="4" y="7"/>
                    </a:lnTo>
                    <a:lnTo>
                      <a:pt x="5" y="4"/>
                    </a:lnTo>
                    <a:close/>
                  </a:path>
                </a:pathLst>
              </a:custGeom>
              <a:grpFill/>
              <a:ln w="3175" cap="rnd" cmpd="sng">
                <a:solidFill>
                  <a:srgbClr val="ACACAD"/>
                </a:solidFill>
                <a:prstDash val="solid"/>
                <a:round/>
                <a:headEnd/>
                <a:tailEnd/>
              </a:ln>
            </p:spPr>
            <p:txBody>
              <a:bodyPr/>
              <a:lstStyle/>
              <a:p>
                <a:endParaRPr lang="en-US" sz="1290" dirty="0"/>
              </a:p>
            </p:txBody>
          </p:sp>
        </p:grpSp>
        <p:grpSp>
          <p:nvGrpSpPr>
            <p:cNvPr id="21" name="Group 22">
              <a:extLst>
                <a:ext uri="{FF2B5EF4-FFF2-40B4-BE49-F238E27FC236}">
                  <a16:creationId xmlns:a16="http://schemas.microsoft.com/office/drawing/2014/main" id="{15B644DC-3614-4581-AE37-BE9517610B1B}"/>
                </a:ext>
              </a:extLst>
            </p:cNvPr>
            <p:cNvGrpSpPr>
              <a:grpSpLocks noChangeAspect="1"/>
            </p:cNvGrpSpPr>
            <p:nvPr/>
          </p:nvGrpSpPr>
          <p:grpSpPr bwMode="auto">
            <a:xfrm>
              <a:off x="6216404" y="3962137"/>
              <a:ext cx="636023" cy="639424"/>
              <a:chOff x="4866" y="3031"/>
              <a:chExt cx="400" cy="391"/>
            </a:xfrm>
            <a:solidFill>
              <a:srgbClr val="DDDEDE"/>
            </a:solidFill>
          </p:grpSpPr>
          <p:sp>
            <p:nvSpPr>
              <p:cNvPr id="72" name="Freeform 23">
                <a:extLst>
                  <a:ext uri="{FF2B5EF4-FFF2-40B4-BE49-F238E27FC236}">
                    <a16:creationId xmlns:a16="http://schemas.microsoft.com/office/drawing/2014/main" id="{D1755FDD-67CA-4EE5-85AB-F28BABD538A7}"/>
                  </a:ext>
                </a:extLst>
              </p:cNvPr>
              <p:cNvSpPr>
                <a:spLocks noChangeAspect="1"/>
              </p:cNvSpPr>
              <p:nvPr/>
            </p:nvSpPr>
            <p:spPr bwMode="gray">
              <a:xfrm>
                <a:off x="5223" y="3200"/>
                <a:ext cx="13" cy="26"/>
              </a:xfrm>
              <a:custGeom>
                <a:avLst/>
                <a:gdLst>
                  <a:gd name="T0" fmla="*/ 11 w 13"/>
                  <a:gd name="T1" fmla="*/ 15 h 26"/>
                  <a:gd name="T2" fmla="*/ 9 w 13"/>
                  <a:gd name="T3" fmla="*/ 12 h 26"/>
                  <a:gd name="T4" fmla="*/ 7 w 13"/>
                  <a:gd name="T5" fmla="*/ 9 h 26"/>
                  <a:gd name="T6" fmla="*/ 7 w 13"/>
                  <a:gd name="T7" fmla="*/ 9 h 26"/>
                  <a:gd name="T8" fmla="*/ 6 w 13"/>
                  <a:gd name="T9" fmla="*/ 5 h 26"/>
                  <a:gd name="T10" fmla="*/ 6 w 13"/>
                  <a:gd name="T11" fmla="*/ 0 h 26"/>
                  <a:gd name="T12" fmla="*/ 3 w 13"/>
                  <a:gd name="T13" fmla="*/ 5 h 26"/>
                  <a:gd name="T14" fmla="*/ 0 w 13"/>
                  <a:gd name="T15" fmla="*/ 7 h 26"/>
                  <a:gd name="T16" fmla="*/ 0 w 13"/>
                  <a:gd name="T17" fmla="*/ 10 h 26"/>
                  <a:gd name="T18" fmla="*/ 0 w 13"/>
                  <a:gd name="T19" fmla="*/ 15 h 26"/>
                  <a:gd name="T20" fmla="*/ 0 w 13"/>
                  <a:gd name="T21" fmla="*/ 18 h 26"/>
                  <a:gd name="T22" fmla="*/ 3 w 13"/>
                  <a:gd name="T23" fmla="*/ 19 h 26"/>
                  <a:gd name="T24" fmla="*/ 7 w 13"/>
                  <a:gd name="T25" fmla="*/ 24 h 26"/>
                  <a:gd name="T26" fmla="*/ 11 w 13"/>
                  <a:gd name="T27" fmla="*/ 26 h 26"/>
                  <a:gd name="T28" fmla="*/ 13 w 13"/>
                  <a:gd name="T29" fmla="*/ 24 h 26"/>
                  <a:gd name="T30" fmla="*/ 11 w 13"/>
                  <a:gd name="T31" fmla="*/ 19 h 26"/>
                  <a:gd name="T32" fmla="*/ 11 w 13"/>
                  <a:gd name="T33" fmla="*/ 15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26"/>
                  <a:gd name="T53" fmla="*/ 13 w 13"/>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26">
                    <a:moveTo>
                      <a:pt x="11" y="15"/>
                    </a:moveTo>
                    <a:lnTo>
                      <a:pt x="9" y="12"/>
                    </a:lnTo>
                    <a:lnTo>
                      <a:pt x="7" y="9"/>
                    </a:lnTo>
                    <a:lnTo>
                      <a:pt x="6" y="5"/>
                    </a:lnTo>
                    <a:lnTo>
                      <a:pt x="6" y="0"/>
                    </a:lnTo>
                    <a:lnTo>
                      <a:pt x="3" y="5"/>
                    </a:lnTo>
                    <a:lnTo>
                      <a:pt x="0" y="7"/>
                    </a:lnTo>
                    <a:lnTo>
                      <a:pt x="0" y="10"/>
                    </a:lnTo>
                    <a:lnTo>
                      <a:pt x="0" y="15"/>
                    </a:lnTo>
                    <a:lnTo>
                      <a:pt x="0" y="18"/>
                    </a:lnTo>
                    <a:lnTo>
                      <a:pt x="3" y="19"/>
                    </a:lnTo>
                    <a:lnTo>
                      <a:pt x="7" y="24"/>
                    </a:lnTo>
                    <a:lnTo>
                      <a:pt x="11" y="26"/>
                    </a:lnTo>
                    <a:lnTo>
                      <a:pt x="13" y="24"/>
                    </a:lnTo>
                    <a:lnTo>
                      <a:pt x="11" y="19"/>
                    </a:lnTo>
                    <a:lnTo>
                      <a:pt x="11" y="15"/>
                    </a:lnTo>
                    <a:close/>
                  </a:path>
                </a:pathLst>
              </a:custGeom>
              <a:grpFill/>
              <a:ln w="3175" cap="rnd" cmpd="sng">
                <a:solidFill>
                  <a:srgbClr val="ACACAD"/>
                </a:solidFill>
                <a:prstDash val="solid"/>
                <a:round/>
                <a:headEnd/>
                <a:tailEnd/>
              </a:ln>
            </p:spPr>
            <p:txBody>
              <a:bodyPr/>
              <a:lstStyle/>
              <a:p>
                <a:endParaRPr lang="en-US" sz="1290" dirty="0"/>
              </a:p>
            </p:txBody>
          </p:sp>
          <p:sp>
            <p:nvSpPr>
              <p:cNvPr id="73" name="Freeform 24">
                <a:extLst>
                  <a:ext uri="{FF2B5EF4-FFF2-40B4-BE49-F238E27FC236}">
                    <a16:creationId xmlns:a16="http://schemas.microsoft.com/office/drawing/2014/main" id="{35203442-7EE0-4CF3-AAC8-1C517B8839EF}"/>
                  </a:ext>
                </a:extLst>
              </p:cNvPr>
              <p:cNvSpPr>
                <a:spLocks noChangeAspect="1"/>
              </p:cNvSpPr>
              <p:nvPr/>
            </p:nvSpPr>
            <p:spPr bwMode="gray">
              <a:xfrm>
                <a:off x="5237" y="3270"/>
                <a:ext cx="8" cy="12"/>
              </a:xfrm>
              <a:custGeom>
                <a:avLst/>
                <a:gdLst>
                  <a:gd name="T0" fmla="*/ 0 w 8"/>
                  <a:gd name="T1" fmla="*/ 8 h 12"/>
                  <a:gd name="T2" fmla="*/ 0 w 8"/>
                  <a:gd name="T3" fmla="*/ 12 h 12"/>
                  <a:gd name="T4" fmla="*/ 2 w 8"/>
                  <a:gd name="T5" fmla="*/ 10 h 12"/>
                  <a:gd name="T6" fmla="*/ 6 w 8"/>
                  <a:gd name="T7" fmla="*/ 9 h 12"/>
                  <a:gd name="T8" fmla="*/ 8 w 8"/>
                  <a:gd name="T9" fmla="*/ 5 h 12"/>
                  <a:gd name="T10" fmla="*/ 8 w 8"/>
                  <a:gd name="T11" fmla="*/ 0 h 12"/>
                  <a:gd name="T12" fmla="*/ 5 w 8"/>
                  <a:gd name="T13" fmla="*/ 5 h 12"/>
                  <a:gd name="T14" fmla="*/ 0 w 8"/>
                  <a:gd name="T15" fmla="*/ 8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0" y="8"/>
                    </a:moveTo>
                    <a:lnTo>
                      <a:pt x="0" y="12"/>
                    </a:lnTo>
                    <a:lnTo>
                      <a:pt x="2" y="10"/>
                    </a:lnTo>
                    <a:lnTo>
                      <a:pt x="6" y="9"/>
                    </a:lnTo>
                    <a:lnTo>
                      <a:pt x="8" y="5"/>
                    </a:lnTo>
                    <a:lnTo>
                      <a:pt x="8" y="0"/>
                    </a:lnTo>
                    <a:lnTo>
                      <a:pt x="5" y="5"/>
                    </a:lnTo>
                    <a:lnTo>
                      <a:pt x="0" y="8"/>
                    </a:lnTo>
                    <a:close/>
                  </a:path>
                </a:pathLst>
              </a:custGeom>
              <a:grpFill/>
              <a:ln w="3175" cap="rnd" cmpd="sng">
                <a:solidFill>
                  <a:srgbClr val="ACACAD"/>
                </a:solidFill>
                <a:prstDash val="solid"/>
                <a:round/>
                <a:headEnd/>
                <a:tailEnd/>
              </a:ln>
            </p:spPr>
            <p:txBody>
              <a:bodyPr/>
              <a:lstStyle/>
              <a:p>
                <a:endParaRPr lang="en-US" sz="1290" dirty="0"/>
              </a:p>
            </p:txBody>
          </p:sp>
          <p:sp>
            <p:nvSpPr>
              <p:cNvPr id="74" name="Freeform 25">
                <a:extLst>
                  <a:ext uri="{FF2B5EF4-FFF2-40B4-BE49-F238E27FC236}">
                    <a16:creationId xmlns:a16="http://schemas.microsoft.com/office/drawing/2014/main" id="{7335C88C-0EEF-4DE6-917C-9C0EBC36D8F0}"/>
                  </a:ext>
                </a:extLst>
              </p:cNvPr>
              <p:cNvSpPr>
                <a:spLocks noChangeAspect="1"/>
              </p:cNvSpPr>
              <p:nvPr/>
            </p:nvSpPr>
            <p:spPr bwMode="gray">
              <a:xfrm>
                <a:off x="5240" y="3168"/>
                <a:ext cx="8" cy="20"/>
              </a:xfrm>
              <a:custGeom>
                <a:avLst/>
                <a:gdLst>
                  <a:gd name="T0" fmla="*/ 5 w 8"/>
                  <a:gd name="T1" fmla="*/ 3 h 20"/>
                  <a:gd name="T2" fmla="*/ 0 w 8"/>
                  <a:gd name="T3" fmla="*/ 0 h 20"/>
                  <a:gd name="T4" fmla="*/ 0 w 8"/>
                  <a:gd name="T5" fmla="*/ 4 h 20"/>
                  <a:gd name="T6" fmla="*/ 2 w 8"/>
                  <a:gd name="T7" fmla="*/ 7 h 20"/>
                  <a:gd name="T8" fmla="*/ 3 w 8"/>
                  <a:gd name="T9" fmla="*/ 12 h 20"/>
                  <a:gd name="T10" fmla="*/ 0 w 8"/>
                  <a:gd name="T11" fmla="*/ 12 h 20"/>
                  <a:gd name="T12" fmla="*/ 0 w 8"/>
                  <a:gd name="T13" fmla="*/ 16 h 20"/>
                  <a:gd name="T14" fmla="*/ 3 w 8"/>
                  <a:gd name="T15" fmla="*/ 20 h 20"/>
                  <a:gd name="T16" fmla="*/ 6 w 8"/>
                  <a:gd name="T17" fmla="*/ 16 h 20"/>
                  <a:gd name="T18" fmla="*/ 8 w 8"/>
                  <a:gd name="T19" fmla="*/ 12 h 20"/>
                  <a:gd name="T20" fmla="*/ 6 w 8"/>
                  <a:gd name="T21" fmla="*/ 9 h 20"/>
                  <a:gd name="T22" fmla="*/ 8 w 8"/>
                  <a:gd name="T23" fmla="*/ 4 h 20"/>
                  <a:gd name="T24" fmla="*/ 5 w 8"/>
                  <a:gd name="T25" fmla="*/ 3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20"/>
                  <a:gd name="T41" fmla="*/ 8 w 8"/>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20">
                    <a:moveTo>
                      <a:pt x="5" y="3"/>
                    </a:moveTo>
                    <a:lnTo>
                      <a:pt x="0" y="0"/>
                    </a:lnTo>
                    <a:lnTo>
                      <a:pt x="0" y="4"/>
                    </a:lnTo>
                    <a:lnTo>
                      <a:pt x="2" y="7"/>
                    </a:lnTo>
                    <a:lnTo>
                      <a:pt x="3" y="12"/>
                    </a:lnTo>
                    <a:lnTo>
                      <a:pt x="0" y="12"/>
                    </a:lnTo>
                    <a:lnTo>
                      <a:pt x="0" y="16"/>
                    </a:lnTo>
                    <a:lnTo>
                      <a:pt x="3" y="20"/>
                    </a:lnTo>
                    <a:lnTo>
                      <a:pt x="6" y="16"/>
                    </a:lnTo>
                    <a:lnTo>
                      <a:pt x="8" y="12"/>
                    </a:lnTo>
                    <a:lnTo>
                      <a:pt x="6" y="9"/>
                    </a:lnTo>
                    <a:lnTo>
                      <a:pt x="8" y="4"/>
                    </a:lnTo>
                    <a:lnTo>
                      <a:pt x="5" y="3"/>
                    </a:lnTo>
                    <a:close/>
                  </a:path>
                </a:pathLst>
              </a:custGeom>
              <a:grpFill/>
              <a:ln w="3175" cap="rnd" cmpd="sng">
                <a:solidFill>
                  <a:srgbClr val="ACACAD"/>
                </a:solidFill>
                <a:prstDash val="solid"/>
                <a:round/>
                <a:headEnd/>
                <a:tailEnd/>
              </a:ln>
            </p:spPr>
            <p:txBody>
              <a:bodyPr/>
              <a:lstStyle/>
              <a:p>
                <a:endParaRPr lang="en-US" sz="1290" dirty="0"/>
              </a:p>
            </p:txBody>
          </p:sp>
          <p:sp>
            <p:nvSpPr>
              <p:cNvPr id="75" name="Freeform 26">
                <a:extLst>
                  <a:ext uri="{FF2B5EF4-FFF2-40B4-BE49-F238E27FC236}">
                    <a16:creationId xmlns:a16="http://schemas.microsoft.com/office/drawing/2014/main" id="{46FFBE27-7FA1-41F6-9D6A-1135433EF07F}"/>
                  </a:ext>
                </a:extLst>
              </p:cNvPr>
              <p:cNvSpPr>
                <a:spLocks noChangeAspect="1"/>
              </p:cNvSpPr>
              <p:nvPr/>
            </p:nvSpPr>
            <p:spPr bwMode="gray">
              <a:xfrm>
                <a:off x="4866" y="3031"/>
                <a:ext cx="400" cy="391"/>
              </a:xfrm>
              <a:custGeom>
                <a:avLst/>
                <a:gdLst>
                  <a:gd name="T0" fmla="*/ 246 w 258"/>
                  <a:gd name="T1" fmla="*/ 223 h 265"/>
                  <a:gd name="T2" fmla="*/ 241 w 258"/>
                  <a:gd name="T3" fmla="*/ 210 h 265"/>
                  <a:gd name="T4" fmla="*/ 235 w 258"/>
                  <a:gd name="T5" fmla="*/ 166 h 265"/>
                  <a:gd name="T6" fmla="*/ 240 w 258"/>
                  <a:gd name="T7" fmla="*/ 147 h 265"/>
                  <a:gd name="T8" fmla="*/ 231 w 258"/>
                  <a:gd name="T9" fmla="*/ 137 h 265"/>
                  <a:gd name="T10" fmla="*/ 222 w 258"/>
                  <a:gd name="T11" fmla="*/ 123 h 265"/>
                  <a:gd name="T12" fmla="*/ 214 w 258"/>
                  <a:gd name="T13" fmla="*/ 75 h 265"/>
                  <a:gd name="T14" fmla="*/ 198 w 258"/>
                  <a:gd name="T15" fmla="*/ 61 h 265"/>
                  <a:gd name="T16" fmla="*/ 197 w 258"/>
                  <a:gd name="T17" fmla="*/ 52 h 265"/>
                  <a:gd name="T18" fmla="*/ 185 w 258"/>
                  <a:gd name="T19" fmla="*/ 43 h 265"/>
                  <a:gd name="T20" fmla="*/ 160 w 258"/>
                  <a:gd name="T21" fmla="*/ 28 h 265"/>
                  <a:gd name="T22" fmla="*/ 107 w 258"/>
                  <a:gd name="T23" fmla="*/ 7 h 265"/>
                  <a:gd name="T24" fmla="*/ 100 w 258"/>
                  <a:gd name="T25" fmla="*/ 14 h 265"/>
                  <a:gd name="T26" fmla="*/ 94 w 258"/>
                  <a:gd name="T27" fmla="*/ 21 h 265"/>
                  <a:gd name="T28" fmla="*/ 94 w 258"/>
                  <a:gd name="T29" fmla="*/ 28 h 265"/>
                  <a:gd name="T30" fmla="*/ 99 w 258"/>
                  <a:gd name="T31" fmla="*/ 32 h 265"/>
                  <a:gd name="T32" fmla="*/ 84 w 258"/>
                  <a:gd name="T33" fmla="*/ 34 h 265"/>
                  <a:gd name="T34" fmla="*/ 82 w 258"/>
                  <a:gd name="T35" fmla="*/ 45 h 265"/>
                  <a:gd name="T36" fmla="*/ 78 w 258"/>
                  <a:gd name="T37" fmla="*/ 39 h 265"/>
                  <a:gd name="T38" fmla="*/ 66 w 258"/>
                  <a:gd name="T39" fmla="*/ 31 h 265"/>
                  <a:gd name="T40" fmla="*/ 59 w 258"/>
                  <a:gd name="T41" fmla="*/ 43 h 265"/>
                  <a:gd name="T42" fmla="*/ 52 w 258"/>
                  <a:gd name="T43" fmla="*/ 33 h 265"/>
                  <a:gd name="T44" fmla="*/ 41 w 258"/>
                  <a:gd name="T45" fmla="*/ 0 h 265"/>
                  <a:gd name="T46" fmla="*/ 21 w 258"/>
                  <a:gd name="T47" fmla="*/ 2 h 265"/>
                  <a:gd name="T48" fmla="*/ 30 w 258"/>
                  <a:gd name="T49" fmla="*/ 19 h 265"/>
                  <a:gd name="T50" fmla="*/ 29 w 258"/>
                  <a:gd name="T51" fmla="*/ 34 h 265"/>
                  <a:gd name="T52" fmla="*/ 22 w 258"/>
                  <a:gd name="T53" fmla="*/ 41 h 265"/>
                  <a:gd name="T54" fmla="*/ 30 w 258"/>
                  <a:gd name="T55" fmla="*/ 49 h 265"/>
                  <a:gd name="T56" fmla="*/ 17 w 258"/>
                  <a:gd name="T57" fmla="*/ 70 h 265"/>
                  <a:gd name="T58" fmla="*/ 1 w 258"/>
                  <a:gd name="T59" fmla="*/ 86 h 265"/>
                  <a:gd name="T60" fmla="*/ 4 w 258"/>
                  <a:gd name="T61" fmla="*/ 99 h 265"/>
                  <a:gd name="T62" fmla="*/ 6 w 258"/>
                  <a:gd name="T63" fmla="*/ 114 h 265"/>
                  <a:gd name="T64" fmla="*/ 2 w 258"/>
                  <a:gd name="T65" fmla="*/ 130 h 265"/>
                  <a:gd name="T66" fmla="*/ 15 w 258"/>
                  <a:gd name="T67" fmla="*/ 139 h 265"/>
                  <a:gd name="T68" fmla="*/ 22 w 258"/>
                  <a:gd name="T69" fmla="*/ 154 h 265"/>
                  <a:gd name="T70" fmla="*/ 27 w 258"/>
                  <a:gd name="T71" fmla="*/ 169 h 265"/>
                  <a:gd name="T72" fmla="*/ 46 w 258"/>
                  <a:gd name="T73" fmla="*/ 193 h 265"/>
                  <a:gd name="T74" fmla="*/ 58 w 258"/>
                  <a:gd name="T75" fmla="*/ 199 h 265"/>
                  <a:gd name="T76" fmla="*/ 73 w 258"/>
                  <a:gd name="T77" fmla="*/ 205 h 265"/>
                  <a:gd name="T78" fmla="*/ 81 w 258"/>
                  <a:gd name="T79" fmla="*/ 208 h 265"/>
                  <a:gd name="T80" fmla="*/ 98 w 258"/>
                  <a:gd name="T81" fmla="*/ 212 h 265"/>
                  <a:gd name="T82" fmla="*/ 109 w 258"/>
                  <a:gd name="T83" fmla="*/ 213 h 265"/>
                  <a:gd name="T84" fmla="*/ 117 w 258"/>
                  <a:gd name="T85" fmla="*/ 228 h 265"/>
                  <a:gd name="T86" fmla="*/ 118 w 258"/>
                  <a:gd name="T87" fmla="*/ 238 h 265"/>
                  <a:gd name="T88" fmla="*/ 119 w 258"/>
                  <a:gd name="T89" fmla="*/ 243 h 265"/>
                  <a:gd name="T90" fmla="*/ 126 w 258"/>
                  <a:gd name="T91" fmla="*/ 261 h 265"/>
                  <a:gd name="T92" fmla="*/ 151 w 258"/>
                  <a:gd name="T93" fmla="*/ 259 h 265"/>
                  <a:gd name="T94" fmla="*/ 166 w 258"/>
                  <a:gd name="T95" fmla="*/ 265 h 265"/>
                  <a:gd name="T96" fmla="*/ 194 w 258"/>
                  <a:gd name="T97" fmla="*/ 260 h 265"/>
                  <a:gd name="T98" fmla="*/ 207 w 258"/>
                  <a:gd name="T99" fmla="*/ 256 h 265"/>
                  <a:gd name="T100" fmla="*/ 225 w 258"/>
                  <a:gd name="T101" fmla="*/ 251 h 265"/>
                  <a:gd name="T102" fmla="*/ 242 w 258"/>
                  <a:gd name="T103" fmla="*/ 244 h 265"/>
                  <a:gd name="T104" fmla="*/ 257 w 258"/>
                  <a:gd name="T105" fmla="*/ 235 h 2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8"/>
                  <a:gd name="T160" fmla="*/ 0 h 265"/>
                  <a:gd name="T161" fmla="*/ 258 w 258"/>
                  <a:gd name="T162" fmla="*/ 265 h 2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8" h="265">
                    <a:moveTo>
                      <a:pt x="255" y="228"/>
                    </a:moveTo>
                    <a:cubicBezTo>
                      <a:pt x="252" y="228"/>
                      <a:pt x="252" y="228"/>
                      <a:pt x="252" y="228"/>
                    </a:cubicBezTo>
                    <a:cubicBezTo>
                      <a:pt x="249" y="225"/>
                      <a:pt x="249" y="225"/>
                      <a:pt x="249" y="225"/>
                    </a:cubicBezTo>
                    <a:cubicBezTo>
                      <a:pt x="248" y="225"/>
                      <a:pt x="248" y="225"/>
                      <a:pt x="248" y="225"/>
                    </a:cubicBezTo>
                    <a:cubicBezTo>
                      <a:pt x="247" y="227"/>
                      <a:pt x="247" y="227"/>
                      <a:pt x="247" y="227"/>
                    </a:cubicBezTo>
                    <a:cubicBezTo>
                      <a:pt x="246" y="223"/>
                      <a:pt x="246" y="223"/>
                      <a:pt x="246" y="223"/>
                    </a:cubicBezTo>
                    <a:cubicBezTo>
                      <a:pt x="244" y="222"/>
                      <a:pt x="244" y="222"/>
                      <a:pt x="244" y="222"/>
                    </a:cubicBezTo>
                    <a:cubicBezTo>
                      <a:pt x="242" y="222"/>
                      <a:pt x="242" y="222"/>
                      <a:pt x="242" y="222"/>
                    </a:cubicBezTo>
                    <a:cubicBezTo>
                      <a:pt x="242" y="219"/>
                      <a:pt x="242" y="219"/>
                      <a:pt x="242" y="219"/>
                    </a:cubicBezTo>
                    <a:cubicBezTo>
                      <a:pt x="242" y="216"/>
                      <a:pt x="242" y="216"/>
                      <a:pt x="242" y="216"/>
                    </a:cubicBezTo>
                    <a:cubicBezTo>
                      <a:pt x="242" y="213"/>
                      <a:pt x="242" y="213"/>
                      <a:pt x="242" y="213"/>
                    </a:cubicBezTo>
                    <a:cubicBezTo>
                      <a:pt x="241" y="210"/>
                      <a:pt x="241" y="210"/>
                      <a:pt x="241" y="210"/>
                    </a:cubicBezTo>
                    <a:cubicBezTo>
                      <a:pt x="240" y="209"/>
                      <a:pt x="240" y="209"/>
                      <a:pt x="240" y="209"/>
                    </a:cubicBezTo>
                    <a:cubicBezTo>
                      <a:pt x="242" y="198"/>
                      <a:pt x="239" y="202"/>
                      <a:pt x="235" y="194"/>
                    </a:cubicBezTo>
                    <a:cubicBezTo>
                      <a:pt x="238" y="195"/>
                      <a:pt x="238" y="195"/>
                      <a:pt x="238" y="195"/>
                    </a:cubicBezTo>
                    <a:cubicBezTo>
                      <a:pt x="234" y="190"/>
                      <a:pt x="233" y="186"/>
                      <a:pt x="232" y="180"/>
                    </a:cubicBezTo>
                    <a:cubicBezTo>
                      <a:pt x="237" y="171"/>
                      <a:pt x="237" y="176"/>
                      <a:pt x="236" y="167"/>
                    </a:cubicBezTo>
                    <a:cubicBezTo>
                      <a:pt x="235" y="166"/>
                      <a:pt x="235" y="166"/>
                      <a:pt x="235" y="166"/>
                    </a:cubicBezTo>
                    <a:cubicBezTo>
                      <a:pt x="234" y="166"/>
                      <a:pt x="234" y="166"/>
                      <a:pt x="234" y="166"/>
                    </a:cubicBezTo>
                    <a:cubicBezTo>
                      <a:pt x="232" y="168"/>
                      <a:pt x="232" y="168"/>
                      <a:pt x="232" y="168"/>
                    </a:cubicBezTo>
                    <a:cubicBezTo>
                      <a:pt x="235" y="161"/>
                      <a:pt x="231" y="164"/>
                      <a:pt x="236" y="154"/>
                    </a:cubicBezTo>
                    <a:cubicBezTo>
                      <a:pt x="238" y="151"/>
                      <a:pt x="238" y="151"/>
                      <a:pt x="238" y="151"/>
                    </a:cubicBezTo>
                    <a:cubicBezTo>
                      <a:pt x="240" y="148"/>
                      <a:pt x="240" y="148"/>
                      <a:pt x="240" y="148"/>
                    </a:cubicBezTo>
                    <a:cubicBezTo>
                      <a:pt x="240" y="147"/>
                      <a:pt x="240" y="147"/>
                      <a:pt x="240" y="147"/>
                    </a:cubicBezTo>
                    <a:cubicBezTo>
                      <a:pt x="238" y="144"/>
                      <a:pt x="238" y="144"/>
                      <a:pt x="238" y="144"/>
                    </a:cubicBezTo>
                    <a:cubicBezTo>
                      <a:pt x="235" y="143"/>
                      <a:pt x="235" y="143"/>
                      <a:pt x="235" y="143"/>
                    </a:cubicBezTo>
                    <a:cubicBezTo>
                      <a:pt x="234" y="143"/>
                      <a:pt x="234" y="143"/>
                      <a:pt x="234" y="143"/>
                    </a:cubicBezTo>
                    <a:cubicBezTo>
                      <a:pt x="234" y="143"/>
                      <a:pt x="234" y="143"/>
                      <a:pt x="234" y="143"/>
                    </a:cubicBezTo>
                    <a:cubicBezTo>
                      <a:pt x="232" y="139"/>
                      <a:pt x="232" y="139"/>
                      <a:pt x="232" y="139"/>
                    </a:cubicBezTo>
                    <a:cubicBezTo>
                      <a:pt x="231" y="137"/>
                      <a:pt x="231" y="137"/>
                      <a:pt x="231" y="137"/>
                    </a:cubicBezTo>
                    <a:cubicBezTo>
                      <a:pt x="228" y="134"/>
                      <a:pt x="228" y="134"/>
                      <a:pt x="228" y="134"/>
                    </a:cubicBezTo>
                    <a:cubicBezTo>
                      <a:pt x="225" y="133"/>
                      <a:pt x="225" y="133"/>
                      <a:pt x="225" y="133"/>
                    </a:cubicBezTo>
                    <a:cubicBezTo>
                      <a:pt x="224" y="131"/>
                      <a:pt x="224" y="131"/>
                      <a:pt x="224" y="131"/>
                    </a:cubicBezTo>
                    <a:cubicBezTo>
                      <a:pt x="224" y="128"/>
                      <a:pt x="224" y="128"/>
                      <a:pt x="224" y="128"/>
                    </a:cubicBezTo>
                    <a:cubicBezTo>
                      <a:pt x="223" y="126"/>
                      <a:pt x="223" y="126"/>
                      <a:pt x="223" y="126"/>
                    </a:cubicBezTo>
                    <a:cubicBezTo>
                      <a:pt x="222" y="123"/>
                      <a:pt x="222" y="123"/>
                      <a:pt x="222" y="123"/>
                    </a:cubicBezTo>
                    <a:cubicBezTo>
                      <a:pt x="223" y="121"/>
                      <a:pt x="223" y="121"/>
                      <a:pt x="223" y="121"/>
                    </a:cubicBezTo>
                    <a:cubicBezTo>
                      <a:pt x="224" y="113"/>
                      <a:pt x="230" y="106"/>
                      <a:pt x="231" y="97"/>
                    </a:cubicBezTo>
                    <a:cubicBezTo>
                      <a:pt x="232" y="94"/>
                      <a:pt x="232" y="94"/>
                      <a:pt x="232" y="94"/>
                    </a:cubicBezTo>
                    <a:cubicBezTo>
                      <a:pt x="232" y="91"/>
                      <a:pt x="232" y="91"/>
                      <a:pt x="232" y="91"/>
                    </a:cubicBezTo>
                    <a:cubicBezTo>
                      <a:pt x="233" y="89"/>
                      <a:pt x="233" y="89"/>
                      <a:pt x="233" y="89"/>
                    </a:cubicBezTo>
                    <a:cubicBezTo>
                      <a:pt x="226" y="84"/>
                      <a:pt x="220" y="79"/>
                      <a:pt x="214" y="75"/>
                    </a:cubicBezTo>
                    <a:cubicBezTo>
                      <a:pt x="211" y="73"/>
                      <a:pt x="211" y="73"/>
                      <a:pt x="211" y="73"/>
                    </a:cubicBezTo>
                    <a:cubicBezTo>
                      <a:pt x="208" y="70"/>
                      <a:pt x="208" y="70"/>
                      <a:pt x="208" y="70"/>
                    </a:cubicBezTo>
                    <a:cubicBezTo>
                      <a:pt x="205" y="68"/>
                      <a:pt x="205" y="68"/>
                      <a:pt x="205" y="68"/>
                    </a:cubicBezTo>
                    <a:cubicBezTo>
                      <a:pt x="202" y="66"/>
                      <a:pt x="202" y="66"/>
                      <a:pt x="202" y="66"/>
                    </a:cubicBezTo>
                    <a:cubicBezTo>
                      <a:pt x="199" y="64"/>
                      <a:pt x="199" y="64"/>
                      <a:pt x="199" y="64"/>
                    </a:cubicBezTo>
                    <a:cubicBezTo>
                      <a:pt x="198" y="61"/>
                      <a:pt x="198" y="61"/>
                      <a:pt x="198" y="61"/>
                    </a:cubicBezTo>
                    <a:cubicBezTo>
                      <a:pt x="198" y="61"/>
                      <a:pt x="198" y="61"/>
                      <a:pt x="198" y="61"/>
                    </a:cubicBezTo>
                    <a:cubicBezTo>
                      <a:pt x="194" y="58"/>
                      <a:pt x="194" y="58"/>
                      <a:pt x="194" y="58"/>
                    </a:cubicBezTo>
                    <a:cubicBezTo>
                      <a:pt x="196" y="57"/>
                      <a:pt x="196" y="57"/>
                      <a:pt x="196" y="57"/>
                    </a:cubicBezTo>
                    <a:cubicBezTo>
                      <a:pt x="197" y="56"/>
                      <a:pt x="197" y="56"/>
                      <a:pt x="197" y="56"/>
                    </a:cubicBezTo>
                    <a:cubicBezTo>
                      <a:pt x="197" y="55"/>
                      <a:pt x="197" y="55"/>
                      <a:pt x="197" y="55"/>
                    </a:cubicBezTo>
                    <a:cubicBezTo>
                      <a:pt x="197" y="52"/>
                      <a:pt x="197" y="52"/>
                      <a:pt x="197" y="52"/>
                    </a:cubicBezTo>
                    <a:cubicBezTo>
                      <a:pt x="197" y="52"/>
                      <a:pt x="197" y="52"/>
                      <a:pt x="197" y="52"/>
                    </a:cubicBezTo>
                    <a:cubicBezTo>
                      <a:pt x="196" y="48"/>
                      <a:pt x="196" y="48"/>
                      <a:pt x="196" y="48"/>
                    </a:cubicBezTo>
                    <a:cubicBezTo>
                      <a:pt x="194" y="47"/>
                      <a:pt x="194" y="47"/>
                      <a:pt x="194" y="47"/>
                    </a:cubicBezTo>
                    <a:cubicBezTo>
                      <a:pt x="192" y="46"/>
                      <a:pt x="192" y="46"/>
                      <a:pt x="192" y="46"/>
                    </a:cubicBezTo>
                    <a:cubicBezTo>
                      <a:pt x="189" y="44"/>
                      <a:pt x="189" y="44"/>
                      <a:pt x="189" y="44"/>
                    </a:cubicBezTo>
                    <a:cubicBezTo>
                      <a:pt x="185" y="43"/>
                      <a:pt x="185" y="43"/>
                      <a:pt x="185" y="43"/>
                    </a:cubicBezTo>
                    <a:cubicBezTo>
                      <a:pt x="184" y="42"/>
                      <a:pt x="184" y="42"/>
                      <a:pt x="184" y="42"/>
                    </a:cubicBezTo>
                    <a:cubicBezTo>
                      <a:pt x="181" y="40"/>
                      <a:pt x="177" y="37"/>
                      <a:pt x="173" y="36"/>
                    </a:cubicBezTo>
                    <a:cubicBezTo>
                      <a:pt x="170" y="34"/>
                      <a:pt x="170" y="34"/>
                      <a:pt x="170" y="34"/>
                    </a:cubicBezTo>
                    <a:cubicBezTo>
                      <a:pt x="167" y="32"/>
                      <a:pt x="167" y="32"/>
                      <a:pt x="167" y="32"/>
                    </a:cubicBezTo>
                    <a:cubicBezTo>
                      <a:pt x="164" y="30"/>
                      <a:pt x="164" y="30"/>
                      <a:pt x="164" y="30"/>
                    </a:cubicBezTo>
                    <a:cubicBezTo>
                      <a:pt x="160" y="28"/>
                      <a:pt x="160" y="28"/>
                      <a:pt x="160" y="28"/>
                    </a:cubicBezTo>
                    <a:cubicBezTo>
                      <a:pt x="158" y="27"/>
                      <a:pt x="158" y="27"/>
                      <a:pt x="158" y="27"/>
                    </a:cubicBezTo>
                    <a:cubicBezTo>
                      <a:pt x="157" y="27"/>
                      <a:pt x="157" y="27"/>
                      <a:pt x="157" y="27"/>
                    </a:cubicBezTo>
                    <a:cubicBezTo>
                      <a:pt x="141" y="18"/>
                      <a:pt x="125" y="9"/>
                      <a:pt x="109" y="0"/>
                    </a:cubicBezTo>
                    <a:cubicBezTo>
                      <a:pt x="107" y="3"/>
                      <a:pt x="107" y="3"/>
                      <a:pt x="107" y="3"/>
                    </a:cubicBezTo>
                    <a:cubicBezTo>
                      <a:pt x="104" y="5"/>
                      <a:pt x="104" y="5"/>
                      <a:pt x="104" y="5"/>
                    </a:cubicBezTo>
                    <a:cubicBezTo>
                      <a:pt x="107" y="7"/>
                      <a:pt x="107" y="7"/>
                      <a:pt x="107" y="7"/>
                    </a:cubicBezTo>
                    <a:cubicBezTo>
                      <a:pt x="104" y="7"/>
                      <a:pt x="104" y="7"/>
                      <a:pt x="104" y="7"/>
                    </a:cubicBezTo>
                    <a:cubicBezTo>
                      <a:pt x="104" y="10"/>
                      <a:pt x="104" y="10"/>
                      <a:pt x="104" y="10"/>
                    </a:cubicBezTo>
                    <a:cubicBezTo>
                      <a:pt x="106" y="12"/>
                      <a:pt x="106" y="12"/>
                      <a:pt x="106" y="12"/>
                    </a:cubicBezTo>
                    <a:cubicBezTo>
                      <a:pt x="103" y="12"/>
                      <a:pt x="103" y="12"/>
                      <a:pt x="103" y="12"/>
                    </a:cubicBezTo>
                    <a:cubicBezTo>
                      <a:pt x="101" y="11"/>
                      <a:pt x="101" y="11"/>
                      <a:pt x="101" y="11"/>
                    </a:cubicBezTo>
                    <a:cubicBezTo>
                      <a:pt x="100" y="14"/>
                      <a:pt x="100" y="14"/>
                      <a:pt x="100" y="14"/>
                    </a:cubicBezTo>
                    <a:cubicBezTo>
                      <a:pt x="97" y="16"/>
                      <a:pt x="97" y="16"/>
                      <a:pt x="97" y="16"/>
                    </a:cubicBezTo>
                    <a:cubicBezTo>
                      <a:pt x="97" y="19"/>
                      <a:pt x="97" y="19"/>
                      <a:pt x="97" y="19"/>
                    </a:cubicBezTo>
                    <a:cubicBezTo>
                      <a:pt x="94" y="20"/>
                      <a:pt x="94" y="20"/>
                      <a:pt x="94" y="20"/>
                    </a:cubicBezTo>
                    <a:cubicBezTo>
                      <a:pt x="94" y="19"/>
                      <a:pt x="94" y="19"/>
                      <a:pt x="94" y="19"/>
                    </a:cubicBezTo>
                    <a:cubicBezTo>
                      <a:pt x="91" y="20"/>
                      <a:pt x="91" y="20"/>
                      <a:pt x="91" y="20"/>
                    </a:cubicBezTo>
                    <a:cubicBezTo>
                      <a:pt x="94" y="21"/>
                      <a:pt x="94" y="21"/>
                      <a:pt x="94" y="21"/>
                    </a:cubicBezTo>
                    <a:cubicBezTo>
                      <a:pt x="97" y="24"/>
                      <a:pt x="97" y="24"/>
                      <a:pt x="97" y="24"/>
                    </a:cubicBezTo>
                    <a:cubicBezTo>
                      <a:pt x="94" y="24"/>
                      <a:pt x="94" y="24"/>
                      <a:pt x="94" y="24"/>
                    </a:cubicBezTo>
                    <a:cubicBezTo>
                      <a:pt x="91" y="25"/>
                      <a:pt x="91" y="25"/>
                      <a:pt x="91" y="25"/>
                    </a:cubicBezTo>
                    <a:cubicBezTo>
                      <a:pt x="88" y="26"/>
                      <a:pt x="88" y="26"/>
                      <a:pt x="88" y="26"/>
                    </a:cubicBezTo>
                    <a:cubicBezTo>
                      <a:pt x="91" y="28"/>
                      <a:pt x="91" y="28"/>
                      <a:pt x="91" y="28"/>
                    </a:cubicBezTo>
                    <a:cubicBezTo>
                      <a:pt x="94" y="28"/>
                      <a:pt x="94" y="28"/>
                      <a:pt x="94" y="28"/>
                    </a:cubicBezTo>
                    <a:cubicBezTo>
                      <a:pt x="97" y="28"/>
                      <a:pt x="97" y="28"/>
                      <a:pt x="97" y="28"/>
                    </a:cubicBezTo>
                    <a:cubicBezTo>
                      <a:pt x="100" y="27"/>
                      <a:pt x="100" y="27"/>
                      <a:pt x="100" y="27"/>
                    </a:cubicBezTo>
                    <a:cubicBezTo>
                      <a:pt x="102" y="27"/>
                      <a:pt x="102" y="27"/>
                      <a:pt x="102" y="27"/>
                    </a:cubicBezTo>
                    <a:cubicBezTo>
                      <a:pt x="103" y="27"/>
                      <a:pt x="103" y="27"/>
                      <a:pt x="103" y="27"/>
                    </a:cubicBezTo>
                    <a:cubicBezTo>
                      <a:pt x="102" y="30"/>
                      <a:pt x="102" y="30"/>
                      <a:pt x="102" y="30"/>
                    </a:cubicBezTo>
                    <a:cubicBezTo>
                      <a:pt x="99" y="32"/>
                      <a:pt x="99" y="32"/>
                      <a:pt x="99" y="32"/>
                    </a:cubicBezTo>
                    <a:cubicBezTo>
                      <a:pt x="97" y="33"/>
                      <a:pt x="97" y="33"/>
                      <a:pt x="97" y="33"/>
                    </a:cubicBezTo>
                    <a:cubicBezTo>
                      <a:pt x="93" y="36"/>
                      <a:pt x="93" y="36"/>
                      <a:pt x="93" y="36"/>
                    </a:cubicBezTo>
                    <a:cubicBezTo>
                      <a:pt x="93" y="38"/>
                      <a:pt x="93" y="38"/>
                      <a:pt x="93" y="38"/>
                    </a:cubicBezTo>
                    <a:cubicBezTo>
                      <a:pt x="90" y="37"/>
                      <a:pt x="90" y="37"/>
                      <a:pt x="90" y="37"/>
                    </a:cubicBezTo>
                    <a:cubicBezTo>
                      <a:pt x="87" y="37"/>
                      <a:pt x="87" y="37"/>
                      <a:pt x="87" y="37"/>
                    </a:cubicBezTo>
                    <a:cubicBezTo>
                      <a:pt x="84" y="34"/>
                      <a:pt x="84" y="34"/>
                      <a:pt x="84" y="34"/>
                    </a:cubicBezTo>
                    <a:cubicBezTo>
                      <a:pt x="82" y="34"/>
                      <a:pt x="82" y="34"/>
                      <a:pt x="82" y="34"/>
                    </a:cubicBezTo>
                    <a:cubicBezTo>
                      <a:pt x="80" y="37"/>
                      <a:pt x="80" y="37"/>
                      <a:pt x="80" y="37"/>
                    </a:cubicBezTo>
                    <a:cubicBezTo>
                      <a:pt x="81" y="38"/>
                      <a:pt x="81" y="38"/>
                      <a:pt x="81" y="38"/>
                    </a:cubicBezTo>
                    <a:cubicBezTo>
                      <a:pt x="81" y="41"/>
                      <a:pt x="81" y="41"/>
                      <a:pt x="81" y="41"/>
                    </a:cubicBezTo>
                    <a:cubicBezTo>
                      <a:pt x="80" y="42"/>
                      <a:pt x="80" y="42"/>
                      <a:pt x="80" y="42"/>
                    </a:cubicBezTo>
                    <a:cubicBezTo>
                      <a:pt x="82" y="45"/>
                      <a:pt x="82" y="45"/>
                      <a:pt x="82" y="45"/>
                    </a:cubicBezTo>
                    <a:cubicBezTo>
                      <a:pt x="79" y="45"/>
                      <a:pt x="79" y="45"/>
                      <a:pt x="79" y="45"/>
                    </a:cubicBezTo>
                    <a:cubicBezTo>
                      <a:pt x="78" y="48"/>
                      <a:pt x="78" y="48"/>
                      <a:pt x="78" y="48"/>
                    </a:cubicBezTo>
                    <a:cubicBezTo>
                      <a:pt x="77" y="45"/>
                      <a:pt x="77" y="45"/>
                      <a:pt x="77" y="45"/>
                    </a:cubicBezTo>
                    <a:cubicBezTo>
                      <a:pt x="80" y="43"/>
                      <a:pt x="80" y="43"/>
                      <a:pt x="80" y="43"/>
                    </a:cubicBezTo>
                    <a:cubicBezTo>
                      <a:pt x="80" y="42"/>
                      <a:pt x="80" y="42"/>
                      <a:pt x="80" y="42"/>
                    </a:cubicBezTo>
                    <a:cubicBezTo>
                      <a:pt x="78" y="39"/>
                      <a:pt x="78" y="39"/>
                      <a:pt x="78" y="39"/>
                    </a:cubicBezTo>
                    <a:cubicBezTo>
                      <a:pt x="76" y="37"/>
                      <a:pt x="76" y="37"/>
                      <a:pt x="76" y="37"/>
                    </a:cubicBezTo>
                    <a:cubicBezTo>
                      <a:pt x="75" y="34"/>
                      <a:pt x="75" y="34"/>
                      <a:pt x="75" y="34"/>
                    </a:cubicBezTo>
                    <a:cubicBezTo>
                      <a:pt x="73" y="37"/>
                      <a:pt x="73" y="37"/>
                      <a:pt x="73" y="37"/>
                    </a:cubicBezTo>
                    <a:cubicBezTo>
                      <a:pt x="70" y="36"/>
                      <a:pt x="70" y="36"/>
                      <a:pt x="70" y="36"/>
                    </a:cubicBezTo>
                    <a:cubicBezTo>
                      <a:pt x="67" y="34"/>
                      <a:pt x="67" y="34"/>
                      <a:pt x="67" y="34"/>
                    </a:cubicBezTo>
                    <a:cubicBezTo>
                      <a:pt x="66" y="31"/>
                      <a:pt x="66" y="31"/>
                      <a:pt x="66" y="31"/>
                    </a:cubicBezTo>
                    <a:cubicBezTo>
                      <a:pt x="63" y="33"/>
                      <a:pt x="63" y="33"/>
                      <a:pt x="63" y="33"/>
                    </a:cubicBezTo>
                    <a:cubicBezTo>
                      <a:pt x="60" y="34"/>
                      <a:pt x="60" y="34"/>
                      <a:pt x="60" y="34"/>
                    </a:cubicBezTo>
                    <a:cubicBezTo>
                      <a:pt x="62" y="37"/>
                      <a:pt x="62" y="37"/>
                      <a:pt x="62" y="37"/>
                    </a:cubicBezTo>
                    <a:cubicBezTo>
                      <a:pt x="59" y="37"/>
                      <a:pt x="59" y="37"/>
                      <a:pt x="59" y="37"/>
                    </a:cubicBezTo>
                    <a:cubicBezTo>
                      <a:pt x="57" y="40"/>
                      <a:pt x="57" y="40"/>
                      <a:pt x="57" y="40"/>
                    </a:cubicBezTo>
                    <a:cubicBezTo>
                      <a:pt x="59" y="43"/>
                      <a:pt x="59" y="43"/>
                      <a:pt x="59" y="43"/>
                    </a:cubicBezTo>
                    <a:cubicBezTo>
                      <a:pt x="56" y="42"/>
                      <a:pt x="56" y="42"/>
                      <a:pt x="56" y="42"/>
                    </a:cubicBezTo>
                    <a:cubicBezTo>
                      <a:pt x="54" y="45"/>
                      <a:pt x="54" y="45"/>
                      <a:pt x="54" y="45"/>
                    </a:cubicBezTo>
                    <a:cubicBezTo>
                      <a:pt x="53" y="42"/>
                      <a:pt x="53" y="42"/>
                      <a:pt x="53" y="42"/>
                    </a:cubicBezTo>
                    <a:cubicBezTo>
                      <a:pt x="52" y="39"/>
                      <a:pt x="52" y="39"/>
                      <a:pt x="52" y="39"/>
                    </a:cubicBezTo>
                    <a:cubicBezTo>
                      <a:pt x="53" y="36"/>
                      <a:pt x="53" y="36"/>
                      <a:pt x="53" y="36"/>
                    </a:cubicBezTo>
                    <a:cubicBezTo>
                      <a:pt x="52" y="33"/>
                      <a:pt x="52" y="33"/>
                      <a:pt x="52" y="33"/>
                    </a:cubicBezTo>
                    <a:cubicBezTo>
                      <a:pt x="50" y="34"/>
                      <a:pt x="50" y="34"/>
                      <a:pt x="50" y="34"/>
                    </a:cubicBezTo>
                    <a:cubicBezTo>
                      <a:pt x="52" y="24"/>
                      <a:pt x="50" y="25"/>
                      <a:pt x="52" y="16"/>
                    </a:cubicBezTo>
                    <a:cubicBezTo>
                      <a:pt x="53" y="8"/>
                      <a:pt x="56" y="9"/>
                      <a:pt x="54" y="0"/>
                    </a:cubicBezTo>
                    <a:cubicBezTo>
                      <a:pt x="53" y="0"/>
                      <a:pt x="53" y="0"/>
                      <a:pt x="53" y="0"/>
                    </a:cubicBezTo>
                    <a:cubicBezTo>
                      <a:pt x="53" y="0"/>
                      <a:pt x="53" y="0"/>
                      <a:pt x="53" y="0"/>
                    </a:cubicBezTo>
                    <a:cubicBezTo>
                      <a:pt x="49" y="0"/>
                      <a:pt x="45" y="0"/>
                      <a:pt x="41" y="0"/>
                    </a:cubicBezTo>
                    <a:cubicBezTo>
                      <a:pt x="38" y="0"/>
                      <a:pt x="38" y="0"/>
                      <a:pt x="38" y="0"/>
                    </a:cubicBezTo>
                    <a:cubicBezTo>
                      <a:pt x="35" y="0"/>
                      <a:pt x="35" y="0"/>
                      <a:pt x="35" y="0"/>
                    </a:cubicBezTo>
                    <a:cubicBezTo>
                      <a:pt x="29" y="0"/>
                      <a:pt x="29" y="0"/>
                      <a:pt x="29" y="0"/>
                    </a:cubicBezTo>
                    <a:cubicBezTo>
                      <a:pt x="28" y="0"/>
                      <a:pt x="28" y="0"/>
                      <a:pt x="28" y="0"/>
                    </a:cubicBezTo>
                    <a:cubicBezTo>
                      <a:pt x="25" y="2"/>
                      <a:pt x="25" y="2"/>
                      <a:pt x="25" y="2"/>
                    </a:cubicBezTo>
                    <a:cubicBezTo>
                      <a:pt x="21" y="2"/>
                      <a:pt x="21" y="2"/>
                      <a:pt x="21" y="2"/>
                    </a:cubicBezTo>
                    <a:cubicBezTo>
                      <a:pt x="21" y="4"/>
                      <a:pt x="21" y="4"/>
                      <a:pt x="21" y="4"/>
                    </a:cubicBezTo>
                    <a:cubicBezTo>
                      <a:pt x="23" y="7"/>
                      <a:pt x="23" y="7"/>
                      <a:pt x="23" y="7"/>
                    </a:cubicBezTo>
                    <a:cubicBezTo>
                      <a:pt x="25" y="9"/>
                      <a:pt x="25" y="9"/>
                      <a:pt x="25" y="9"/>
                    </a:cubicBezTo>
                    <a:cubicBezTo>
                      <a:pt x="28" y="12"/>
                      <a:pt x="28" y="12"/>
                      <a:pt x="28" y="12"/>
                    </a:cubicBezTo>
                    <a:cubicBezTo>
                      <a:pt x="30" y="15"/>
                      <a:pt x="30" y="15"/>
                      <a:pt x="30" y="15"/>
                    </a:cubicBezTo>
                    <a:cubicBezTo>
                      <a:pt x="30" y="19"/>
                      <a:pt x="30" y="19"/>
                      <a:pt x="30" y="19"/>
                    </a:cubicBezTo>
                    <a:cubicBezTo>
                      <a:pt x="30" y="23"/>
                      <a:pt x="30" y="23"/>
                      <a:pt x="30" y="23"/>
                    </a:cubicBezTo>
                    <a:cubicBezTo>
                      <a:pt x="30" y="25"/>
                      <a:pt x="30" y="25"/>
                      <a:pt x="30" y="25"/>
                    </a:cubicBezTo>
                    <a:cubicBezTo>
                      <a:pt x="31" y="26"/>
                      <a:pt x="31" y="26"/>
                      <a:pt x="31" y="26"/>
                    </a:cubicBezTo>
                    <a:cubicBezTo>
                      <a:pt x="31" y="28"/>
                      <a:pt x="31" y="28"/>
                      <a:pt x="31" y="28"/>
                    </a:cubicBezTo>
                    <a:cubicBezTo>
                      <a:pt x="30" y="31"/>
                      <a:pt x="30" y="31"/>
                      <a:pt x="30" y="31"/>
                    </a:cubicBezTo>
                    <a:cubicBezTo>
                      <a:pt x="29" y="34"/>
                      <a:pt x="29" y="34"/>
                      <a:pt x="29" y="34"/>
                    </a:cubicBezTo>
                    <a:cubicBezTo>
                      <a:pt x="27" y="34"/>
                      <a:pt x="27" y="34"/>
                      <a:pt x="27" y="34"/>
                    </a:cubicBezTo>
                    <a:cubicBezTo>
                      <a:pt x="24" y="35"/>
                      <a:pt x="24" y="35"/>
                      <a:pt x="24" y="35"/>
                    </a:cubicBezTo>
                    <a:cubicBezTo>
                      <a:pt x="22" y="38"/>
                      <a:pt x="22" y="38"/>
                      <a:pt x="22" y="38"/>
                    </a:cubicBezTo>
                    <a:cubicBezTo>
                      <a:pt x="21" y="41"/>
                      <a:pt x="21" y="41"/>
                      <a:pt x="21" y="41"/>
                    </a:cubicBezTo>
                    <a:cubicBezTo>
                      <a:pt x="20" y="41"/>
                      <a:pt x="20" y="41"/>
                      <a:pt x="20" y="41"/>
                    </a:cubicBezTo>
                    <a:cubicBezTo>
                      <a:pt x="22" y="41"/>
                      <a:pt x="22" y="41"/>
                      <a:pt x="22" y="41"/>
                    </a:cubicBezTo>
                    <a:cubicBezTo>
                      <a:pt x="21" y="43"/>
                      <a:pt x="21" y="43"/>
                      <a:pt x="21" y="43"/>
                    </a:cubicBezTo>
                    <a:cubicBezTo>
                      <a:pt x="20" y="45"/>
                      <a:pt x="20" y="45"/>
                      <a:pt x="20" y="45"/>
                    </a:cubicBezTo>
                    <a:cubicBezTo>
                      <a:pt x="21" y="48"/>
                      <a:pt x="21" y="48"/>
                      <a:pt x="21" y="48"/>
                    </a:cubicBezTo>
                    <a:cubicBezTo>
                      <a:pt x="24" y="48"/>
                      <a:pt x="24" y="48"/>
                      <a:pt x="24" y="48"/>
                    </a:cubicBezTo>
                    <a:cubicBezTo>
                      <a:pt x="27" y="49"/>
                      <a:pt x="27" y="49"/>
                      <a:pt x="27" y="49"/>
                    </a:cubicBezTo>
                    <a:cubicBezTo>
                      <a:pt x="30" y="49"/>
                      <a:pt x="30" y="49"/>
                      <a:pt x="30" y="49"/>
                    </a:cubicBezTo>
                    <a:cubicBezTo>
                      <a:pt x="30" y="53"/>
                      <a:pt x="30" y="53"/>
                      <a:pt x="30" y="53"/>
                    </a:cubicBezTo>
                    <a:cubicBezTo>
                      <a:pt x="29" y="59"/>
                      <a:pt x="29" y="59"/>
                      <a:pt x="29" y="59"/>
                    </a:cubicBezTo>
                    <a:cubicBezTo>
                      <a:pt x="24" y="64"/>
                      <a:pt x="24" y="64"/>
                      <a:pt x="24" y="64"/>
                    </a:cubicBezTo>
                    <a:cubicBezTo>
                      <a:pt x="19" y="68"/>
                      <a:pt x="19" y="68"/>
                      <a:pt x="19" y="68"/>
                    </a:cubicBezTo>
                    <a:cubicBezTo>
                      <a:pt x="18" y="70"/>
                      <a:pt x="18" y="70"/>
                      <a:pt x="18" y="70"/>
                    </a:cubicBezTo>
                    <a:cubicBezTo>
                      <a:pt x="17" y="70"/>
                      <a:pt x="17" y="70"/>
                      <a:pt x="17" y="70"/>
                    </a:cubicBezTo>
                    <a:cubicBezTo>
                      <a:pt x="15" y="73"/>
                      <a:pt x="15" y="73"/>
                      <a:pt x="15" y="73"/>
                    </a:cubicBezTo>
                    <a:cubicBezTo>
                      <a:pt x="14" y="75"/>
                      <a:pt x="14" y="75"/>
                      <a:pt x="14" y="75"/>
                    </a:cubicBezTo>
                    <a:cubicBezTo>
                      <a:pt x="11" y="79"/>
                      <a:pt x="11" y="79"/>
                      <a:pt x="11" y="79"/>
                    </a:cubicBezTo>
                    <a:cubicBezTo>
                      <a:pt x="9" y="82"/>
                      <a:pt x="9" y="82"/>
                      <a:pt x="9" y="82"/>
                    </a:cubicBezTo>
                    <a:cubicBezTo>
                      <a:pt x="3" y="85"/>
                      <a:pt x="3" y="85"/>
                      <a:pt x="3" y="85"/>
                    </a:cubicBezTo>
                    <a:cubicBezTo>
                      <a:pt x="1" y="86"/>
                      <a:pt x="1" y="86"/>
                      <a:pt x="1" y="86"/>
                    </a:cubicBezTo>
                    <a:cubicBezTo>
                      <a:pt x="1" y="89"/>
                      <a:pt x="1" y="89"/>
                      <a:pt x="1" y="89"/>
                    </a:cubicBezTo>
                    <a:cubicBezTo>
                      <a:pt x="0" y="92"/>
                      <a:pt x="0" y="92"/>
                      <a:pt x="0" y="92"/>
                    </a:cubicBezTo>
                    <a:cubicBezTo>
                      <a:pt x="0" y="94"/>
                      <a:pt x="0" y="94"/>
                      <a:pt x="0" y="94"/>
                    </a:cubicBezTo>
                    <a:cubicBezTo>
                      <a:pt x="0" y="98"/>
                      <a:pt x="0" y="98"/>
                      <a:pt x="0" y="98"/>
                    </a:cubicBezTo>
                    <a:cubicBezTo>
                      <a:pt x="2" y="98"/>
                      <a:pt x="2" y="98"/>
                      <a:pt x="2" y="98"/>
                    </a:cubicBezTo>
                    <a:cubicBezTo>
                      <a:pt x="4" y="99"/>
                      <a:pt x="4" y="99"/>
                      <a:pt x="4" y="99"/>
                    </a:cubicBezTo>
                    <a:cubicBezTo>
                      <a:pt x="5" y="102"/>
                      <a:pt x="5" y="102"/>
                      <a:pt x="5" y="102"/>
                    </a:cubicBezTo>
                    <a:cubicBezTo>
                      <a:pt x="4" y="105"/>
                      <a:pt x="4" y="105"/>
                      <a:pt x="4" y="105"/>
                    </a:cubicBezTo>
                    <a:cubicBezTo>
                      <a:pt x="4" y="107"/>
                      <a:pt x="4" y="107"/>
                      <a:pt x="4" y="107"/>
                    </a:cubicBezTo>
                    <a:cubicBezTo>
                      <a:pt x="4" y="108"/>
                      <a:pt x="4" y="108"/>
                      <a:pt x="4" y="108"/>
                    </a:cubicBezTo>
                    <a:cubicBezTo>
                      <a:pt x="3" y="111"/>
                      <a:pt x="3" y="111"/>
                      <a:pt x="3" y="111"/>
                    </a:cubicBezTo>
                    <a:cubicBezTo>
                      <a:pt x="6" y="114"/>
                      <a:pt x="6" y="114"/>
                      <a:pt x="6" y="114"/>
                    </a:cubicBezTo>
                    <a:cubicBezTo>
                      <a:pt x="6" y="117"/>
                      <a:pt x="6" y="117"/>
                      <a:pt x="6" y="117"/>
                    </a:cubicBezTo>
                    <a:cubicBezTo>
                      <a:pt x="8" y="120"/>
                      <a:pt x="8" y="120"/>
                      <a:pt x="8" y="120"/>
                    </a:cubicBezTo>
                    <a:cubicBezTo>
                      <a:pt x="6" y="123"/>
                      <a:pt x="6" y="123"/>
                      <a:pt x="6" y="123"/>
                    </a:cubicBezTo>
                    <a:cubicBezTo>
                      <a:pt x="3" y="124"/>
                      <a:pt x="3" y="124"/>
                      <a:pt x="3" y="124"/>
                    </a:cubicBezTo>
                    <a:cubicBezTo>
                      <a:pt x="2" y="127"/>
                      <a:pt x="2" y="127"/>
                      <a:pt x="2" y="127"/>
                    </a:cubicBezTo>
                    <a:cubicBezTo>
                      <a:pt x="2" y="130"/>
                      <a:pt x="2" y="130"/>
                      <a:pt x="2" y="130"/>
                    </a:cubicBezTo>
                    <a:cubicBezTo>
                      <a:pt x="4" y="133"/>
                      <a:pt x="4" y="133"/>
                      <a:pt x="4" y="133"/>
                    </a:cubicBezTo>
                    <a:cubicBezTo>
                      <a:pt x="7" y="136"/>
                      <a:pt x="7" y="136"/>
                      <a:pt x="7" y="136"/>
                    </a:cubicBezTo>
                    <a:cubicBezTo>
                      <a:pt x="9" y="136"/>
                      <a:pt x="9" y="136"/>
                      <a:pt x="9" y="136"/>
                    </a:cubicBezTo>
                    <a:cubicBezTo>
                      <a:pt x="12" y="135"/>
                      <a:pt x="12" y="135"/>
                      <a:pt x="12" y="135"/>
                    </a:cubicBezTo>
                    <a:cubicBezTo>
                      <a:pt x="14" y="138"/>
                      <a:pt x="14" y="138"/>
                      <a:pt x="14" y="138"/>
                    </a:cubicBezTo>
                    <a:cubicBezTo>
                      <a:pt x="15" y="139"/>
                      <a:pt x="15" y="139"/>
                      <a:pt x="15" y="139"/>
                    </a:cubicBezTo>
                    <a:cubicBezTo>
                      <a:pt x="18" y="142"/>
                      <a:pt x="18" y="142"/>
                      <a:pt x="18" y="142"/>
                    </a:cubicBezTo>
                    <a:cubicBezTo>
                      <a:pt x="18" y="142"/>
                      <a:pt x="18" y="142"/>
                      <a:pt x="18" y="142"/>
                    </a:cubicBezTo>
                    <a:cubicBezTo>
                      <a:pt x="19" y="145"/>
                      <a:pt x="19" y="145"/>
                      <a:pt x="19" y="145"/>
                    </a:cubicBezTo>
                    <a:cubicBezTo>
                      <a:pt x="22" y="148"/>
                      <a:pt x="22" y="148"/>
                      <a:pt x="22" y="148"/>
                    </a:cubicBezTo>
                    <a:cubicBezTo>
                      <a:pt x="22" y="151"/>
                      <a:pt x="22" y="151"/>
                      <a:pt x="22" y="151"/>
                    </a:cubicBezTo>
                    <a:cubicBezTo>
                      <a:pt x="22" y="154"/>
                      <a:pt x="22" y="154"/>
                      <a:pt x="22" y="154"/>
                    </a:cubicBezTo>
                    <a:cubicBezTo>
                      <a:pt x="23" y="157"/>
                      <a:pt x="23" y="157"/>
                      <a:pt x="23" y="157"/>
                    </a:cubicBezTo>
                    <a:cubicBezTo>
                      <a:pt x="23" y="160"/>
                      <a:pt x="23" y="160"/>
                      <a:pt x="23" y="160"/>
                    </a:cubicBezTo>
                    <a:cubicBezTo>
                      <a:pt x="23" y="163"/>
                      <a:pt x="23" y="163"/>
                      <a:pt x="23" y="163"/>
                    </a:cubicBezTo>
                    <a:cubicBezTo>
                      <a:pt x="26" y="166"/>
                      <a:pt x="26" y="166"/>
                      <a:pt x="26" y="166"/>
                    </a:cubicBezTo>
                    <a:cubicBezTo>
                      <a:pt x="27" y="168"/>
                      <a:pt x="27" y="168"/>
                      <a:pt x="27" y="168"/>
                    </a:cubicBezTo>
                    <a:cubicBezTo>
                      <a:pt x="27" y="169"/>
                      <a:pt x="27" y="169"/>
                      <a:pt x="27" y="169"/>
                    </a:cubicBezTo>
                    <a:cubicBezTo>
                      <a:pt x="29" y="172"/>
                      <a:pt x="29" y="172"/>
                      <a:pt x="29" y="172"/>
                    </a:cubicBezTo>
                    <a:cubicBezTo>
                      <a:pt x="30" y="175"/>
                      <a:pt x="30" y="175"/>
                      <a:pt x="30" y="175"/>
                    </a:cubicBezTo>
                    <a:cubicBezTo>
                      <a:pt x="31" y="178"/>
                      <a:pt x="31" y="178"/>
                      <a:pt x="31" y="178"/>
                    </a:cubicBezTo>
                    <a:cubicBezTo>
                      <a:pt x="39" y="189"/>
                      <a:pt x="34" y="179"/>
                      <a:pt x="36" y="188"/>
                    </a:cubicBezTo>
                    <a:cubicBezTo>
                      <a:pt x="39" y="188"/>
                      <a:pt x="42" y="189"/>
                      <a:pt x="46" y="190"/>
                    </a:cubicBezTo>
                    <a:cubicBezTo>
                      <a:pt x="46" y="193"/>
                      <a:pt x="46" y="193"/>
                      <a:pt x="46" y="193"/>
                    </a:cubicBezTo>
                    <a:cubicBezTo>
                      <a:pt x="49" y="196"/>
                      <a:pt x="49" y="196"/>
                      <a:pt x="49" y="196"/>
                    </a:cubicBezTo>
                    <a:cubicBezTo>
                      <a:pt x="50" y="196"/>
                      <a:pt x="50" y="196"/>
                      <a:pt x="50" y="196"/>
                    </a:cubicBezTo>
                    <a:cubicBezTo>
                      <a:pt x="51" y="195"/>
                      <a:pt x="51" y="195"/>
                      <a:pt x="51" y="195"/>
                    </a:cubicBezTo>
                    <a:cubicBezTo>
                      <a:pt x="54" y="196"/>
                      <a:pt x="54" y="196"/>
                      <a:pt x="54" y="196"/>
                    </a:cubicBezTo>
                    <a:cubicBezTo>
                      <a:pt x="55" y="199"/>
                      <a:pt x="55" y="199"/>
                      <a:pt x="55" y="199"/>
                    </a:cubicBezTo>
                    <a:cubicBezTo>
                      <a:pt x="58" y="199"/>
                      <a:pt x="58" y="199"/>
                      <a:pt x="58" y="199"/>
                    </a:cubicBezTo>
                    <a:cubicBezTo>
                      <a:pt x="58" y="199"/>
                      <a:pt x="58" y="199"/>
                      <a:pt x="58" y="199"/>
                    </a:cubicBezTo>
                    <a:cubicBezTo>
                      <a:pt x="61" y="201"/>
                      <a:pt x="61" y="201"/>
                      <a:pt x="61" y="201"/>
                    </a:cubicBezTo>
                    <a:cubicBezTo>
                      <a:pt x="64" y="201"/>
                      <a:pt x="64" y="201"/>
                      <a:pt x="64" y="201"/>
                    </a:cubicBezTo>
                    <a:cubicBezTo>
                      <a:pt x="67" y="202"/>
                      <a:pt x="67" y="202"/>
                      <a:pt x="67" y="202"/>
                    </a:cubicBezTo>
                    <a:cubicBezTo>
                      <a:pt x="70" y="204"/>
                      <a:pt x="70" y="204"/>
                      <a:pt x="70" y="204"/>
                    </a:cubicBezTo>
                    <a:cubicBezTo>
                      <a:pt x="73" y="205"/>
                      <a:pt x="73" y="205"/>
                      <a:pt x="73" y="205"/>
                    </a:cubicBezTo>
                    <a:cubicBezTo>
                      <a:pt x="74" y="205"/>
                      <a:pt x="74" y="205"/>
                      <a:pt x="74" y="205"/>
                    </a:cubicBezTo>
                    <a:cubicBezTo>
                      <a:pt x="74" y="206"/>
                      <a:pt x="74" y="206"/>
                      <a:pt x="74" y="206"/>
                    </a:cubicBezTo>
                    <a:cubicBezTo>
                      <a:pt x="75" y="206"/>
                      <a:pt x="75" y="206"/>
                      <a:pt x="75" y="206"/>
                    </a:cubicBezTo>
                    <a:cubicBezTo>
                      <a:pt x="78" y="207"/>
                      <a:pt x="78" y="207"/>
                      <a:pt x="78" y="207"/>
                    </a:cubicBezTo>
                    <a:cubicBezTo>
                      <a:pt x="79" y="208"/>
                      <a:pt x="79" y="208"/>
                      <a:pt x="79" y="208"/>
                    </a:cubicBezTo>
                    <a:cubicBezTo>
                      <a:pt x="81" y="208"/>
                      <a:pt x="81" y="208"/>
                      <a:pt x="81" y="208"/>
                    </a:cubicBezTo>
                    <a:cubicBezTo>
                      <a:pt x="84" y="210"/>
                      <a:pt x="84" y="210"/>
                      <a:pt x="84" y="210"/>
                    </a:cubicBezTo>
                    <a:cubicBezTo>
                      <a:pt x="87" y="210"/>
                      <a:pt x="87" y="210"/>
                      <a:pt x="87" y="210"/>
                    </a:cubicBezTo>
                    <a:cubicBezTo>
                      <a:pt x="90" y="211"/>
                      <a:pt x="90" y="211"/>
                      <a:pt x="90" y="211"/>
                    </a:cubicBezTo>
                    <a:cubicBezTo>
                      <a:pt x="92" y="213"/>
                      <a:pt x="92" y="213"/>
                      <a:pt x="92" y="213"/>
                    </a:cubicBezTo>
                    <a:cubicBezTo>
                      <a:pt x="95" y="213"/>
                      <a:pt x="95" y="213"/>
                      <a:pt x="95" y="213"/>
                    </a:cubicBezTo>
                    <a:cubicBezTo>
                      <a:pt x="98" y="212"/>
                      <a:pt x="98" y="212"/>
                      <a:pt x="98" y="212"/>
                    </a:cubicBezTo>
                    <a:cubicBezTo>
                      <a:pt x="101" y="214"/>
                      <a:pt x="101" y="214"/>
                      <a:pt x="101" y="214"/>
                    </a:cubicBezTo>
                    <a:cubicBezTo>
                      <a:pt x="102" y="215"/>
                      <a:pt x="102" y="215"/>
                      <a:pt x="102" y="215"/>
                    </a:cubicBezTo>
                    <a:cubicBezTo>
                      <a:pt x="102" y="215"/>
                      <a:pt x="102" y="215"/>
                      <a:pt x="102" y="215"/>
                    </a:cubicBezTo>
                    <a:cubicBezTo>
                      <a:pt x="103" y="213"/>
                      <a:pt x="103" y="211"/>
                      <a:pt x="105" y="210"/>
                    </a:cubicBezTo>
                    <a:cubicBezTo>
                      <a:pt x="107" y="211"/>
                      <a:pt x="108" y="212"/>
                      <a:pt x="109" y="213"/>
                    </a:cubicBezTo>
                    <a:cubicBezTo>
                      <a:pt x="109" y="213"/>
                      <a:pt x="109" y="213"/>
                      <a:pt x="109" y="213"/>
                    </a:cubicBezTo>
                    <a:cubicBezTo>
                      <a:pt x="109" y="213"/>
                      <a:pt x="109" y="213"/>
                      <a:pt x="109" y="213"/>
                    </a:cubicBezTo>
                    <a:cubicBezTo>
                      <a:pt x="110" y="214"/>
                      <a:pt x="111" y="215"/>
                      <a:pt x="111" y="216"/>
                    </a:cubicBezTo>
                    <a:cubicBezTo>
                      <a:pt x="112" y="216"/>
                      <a:pt x="112" y="216"/>
                      <a:pt x="112" y="216"/>
                    </a:cubicBezTo>
                    <a:cubicBezTo>
                      <a:pt x="113" y="218"/>
                      <a:pt x="113" y="218"/>
                      <a:pt x="113" y="218"/>
                    </a:cubicBezTo>
                    <a:cubicBezTo>
                      <a:pt x="114" y="219"/>
                      <a:pt x="115" y="221"/>
                      <a:pt x="116" y="222"/>
                    </a:cubicBezTo>
                    <a:cubicBezTo>
                      <a:pt x="117" y="225"/>
                      <a:pt x="117" y="227"/>
                      <a:pt x="117" y="228"/>
                    </a:cubicBezTo>
                    <a:cubicBezTo>
                      <a:pt x="118" y="229"/>
                      <a:pt x="118" y="229"/>
                      <a:pt x="118" y="229"/>
                    </a:cubicBezTo>
                    <a:cubicBezTo>
                      <a:pt x="117" y="231"/>
                      <a:pt x="117" y="231"/>
                      <a:pt x="117" y="231"/>
                    </a:cubicBezTo>
                    <a:cubicBezTo>
                      <a:pt x="117" y="232"/>
                      <a:pt x="117" y="233"/>
                      <a:pt x="117" y="235"/>
                    </a:cubicBezTo>
                    <a:cubicBezTo>
                      <a:pt x="117" y="236"/>
                      <a:pt x="117" y="236"/>
                      <a:pt x="117" y="236"/>
                    </a:cubicBezTo>
                    <a:cubicBezTo>
                      <a:pt x="118" y="238"/>
                      <a:pt x="118" y="238"/>
                      <a:pt x="118" y="238"/>
                    </a:cubicBezTo>
                    <a:cubicBezTo>
                      <a:pt x="118" y="238"/>
                      <a:pt x="118" y="238"/>
                      <a:pt x="118" y="238"/>
                    </a:cubicBezTo>
                    <a:cubicBezTo>
                      <a:pt x="119" y="239"/>
                      <a:pt x="119" y="239"/>
                      <a:pt x="119" y="240"/>
                    </a:cubicBezTo>
                    <a:cubicBezTo>
                      <a:pt x="119" y="240"/>
                      <a:pt x="119" y="240"/>
                      <a:pt x="119" y="240"/>
                    </a:cubicBezTo>
                    <a:cubicBezTo>
                      <a:pt x="119" y="240"/>
                      <a:pt x="119" y="240"/>
                      <a:pt x="119" y="240"/>
                    </a:cubicBezTo>
                    <a:cubicBezTo>
                      <a:pt x="119" y="241"/>
                      <a:pt x="119" y="242"/>
                      <a:pt x="119" y="243"/>
                    </a:cubicBezTo>
                    <a:cubicBezTo>
                      <a:pt x="119" y="243"/>
                      <a:pt x="119" y="243"/>
                      <a:pt x="119" y="243"/>
                    </a:cubicBezTo>
                    <a:cubicBezTo>
                      <a:pt x="119" y="243"/>
                      <a:pt x="119" y="243"/>
                      <a:pt x="119" y="243"/>
                    </a:cubicBezTo>
                    <a:cubicBezTo>
                      <a:pt x="118" y="244"/>
                      <a:pt x="118" y="245"/>
                      <a:pt x="117" y="246"/>
                    </a:cubicBezTo>
                    <a:cubicBezTo>
                      <a:pt x="118" y="249"/>
                      <a:pt x="118" y="249"/>
                      <a:pt x="118" y="249"/>
                    </a:cubicBezTo>
                    <a:cubicBezTo>
                      <a:pt x="120" y="252"/>
                      <a:pt x="120" y="252"/>
                      <a:pt x="120" y="252"/>
                    </a:cubicBezTo>
                    <a:cubicBezTo>
                      <a:pt x="122" y="255"/>
                      <a:pt x="122" y="255"/>
                      <a:pt x="122" y="255"/>
                    </a:cubicBezTo>
                    <a:cubicBezTo>
                      <a:pt x="125" y="258"/>
                      <a:pt x="125" y="258"/>
                      <a:pt x="125" y="258"/>
                    </a:cubicBezTo>
                    <a:cubicBezTo>
                      <a:pt x="126" y="261"/>
                      <a:pt x="126" y="261"/>
                      <a:pt x="126" y="261"/>
                    </a:cubicBezTo>
                    <a:cubicBezTo>
                      <a:pt x="130" y="261"/>
                      <a:pt x="132" y="261"/>
                      <a:pt x="136" y="261"/>
                    </a:cubicBezTo>
                    <a:cubicBezTo>
                      <a:pt x="139" y="261"/>
                      <a:pt x="139" y="261"/>
                      <a:pt x="139" y="261"/>
                    </a:cubicBezTo>
                    <a:cubicBezTo>
                      <a:pt x="142" y="261"/>
                      <a:pt x="142" y="261"/>
                      <a:pt x="142" y="261"/>
                    </a:cubicBezTo>
                    <a:cubicBezTo>
                      <a:pt x="145" y="259"/>
                      <a:pt x="145" y="259"/>
                      <a:pt x="145" y="259"/>
                    </a:cubicBezTo>
                    <a:cubicBezTo>
                      <a:pt x="148" y="257"/>
                      <a:pt x="148" y="257"/>
                      <a:pt x="148" y="257"/>
                    </a:cubicBezTo>
                    <a:cubicBezTo>
                      <a:pt x="151" y="259"/>
                      <a:pt x="151" y="259"/>
                      <a:pt x="151" y="259"/>
                    </a:cubicBezTo>
                    <a:cubicBezTo>
                      <a:pt x="154" y="261"/>
                      <a:pt x="154" y="261"/>
                      <a:pt x="154" y="261"/>
                    </a:cubicBezTo>
                    <a:cubicBezTo>
                      <a:pt x="155" y="264"/>
                      <a:pt x="155" y="264"/>
                      <a:pt x="155" y="264"/>
                    </a:cubicBezTo>
                    <a:cubicBezTo>
                      <a:pt x="158" y="264"/>
                      <a:pt x="158" y="264"/>
                      <a:pt x="158" y="264"/>
                    </a:cubicBezTo>
                    <a:cubicBezTo>
                      <a:pt x="161" y="264"/>
                      <a:pt x="161" y="264"/>
                      <a:pt x="161" y="264"/>
                    </a:cubicBezTo>
                    <a:cubicBezTo>
                      <a:pt x="164" y="265"/>
                      <a:pt x="164" y="265"/>
                      <a:pt x="164" y="265"/>
                    </a:cubicBezTo>
                    <a:cubicBezTo>
                      <a:pt x="166" y="265"/>
                      <a:pt x="166" y="265"/>
                      <a:pt x="166" y="265"/>
                    </a:cubicBezTo>
                    <a:cubicBezTo>
                      <a:pt x="169" y="262"/>
                      <a:pt x="169" y="262"/>
                      <a:pt x="169" y="262"/>
                    </a:cubicBezTo>
                    <a:cubicBezTo>
                      <a:pt x="172" y="261"/>
                      <a:pt x="172" y="261"/>
                      <a:pt x="172" y="261"/>
                    </a:cubicBezTo>
                    <a:cubicBezTo>
                      <a:pt x="178" y="260"/>
                      <a:pt x="173" y="264"/>
                      <a:pt x="185" y="265"/>
                    </a:cubicBezTo>
                    <a:cubicBezTo>
                      <a:pt x="188" y="263"/>
                      <a:pt x="188" y="263"/>
                      <a:pt x="188" y="263"/>
                    </a:cubicBezTo>
                    <a:cubicBezTo>
                      <a:pt x="191" y="261"/>
                      <a:pt x="191" y="261"/>
                      <a:pt x="191" y="261"/>
                    </a:cubicBezTo>
                    <a:cubicBezTo>
                      <a:pt x="194" y="260"/>
                      <a:pt x="194" y="260"/>
                      <a:pt x="194" y="260"/>
                    </a:cubicBezTo>
                    <a:cubicBezTo>
                      <a:pt x="195" y="257"/>
                      <a:pt x="195" y="257"/>
                      <a:pt x="195" y="257"/>
                    </a:cubicBezTo>
                    <a:cubicBezTo>
                      <a:pt x="197" y="254"/>
                      <a:pt x="197" y="254"/>
                      <a:pt x="197" y="254"/>
                    </a:cubicBezTo>
                    <a:cubicBezTo>
                      <a:pt x="198" y="254"/>
                      <a:pt x="198" y="254"/>
                      <a:pt x="198" y="254"/>
                    </a:cubicBezTo>
                    <a:cubicBezTo>
                      <a:pt x="201" y="253"/>
                      <a:pt x="201" y="253"/>
                      <a:pt x="201" y="253"/>
                    </a:cubicBezTo>
                    <a:cubicBezTo>
                      <a:pt x="204" y="253"/>
                      <a:pt x="204" y="253"/>
                      <a:pt x="204" y="253"/>
                    </a:cubicBezTo>
                    <a:cubicBezTo>
                      <a:pt x="207" y="256"/>
                      <a:pt x="207" y="256"/>
                      <a:pt x="207" y="256"/>
                    </a:cubicBezTo>
                    <a:cubicBezTo>
                      <a:pt x="210" y="257"/>
                      <a:pt x="210" y="257"/>
                      <a:pt x="210" y="257"/>
                    </a:cubicBezTo>
                    <a:cubicBezTo>
                      <a:pt x="210" y="257"/>
                      <a:pt x="210" y="257"/>
                      <a:pt x="210" y="257"/>
                    </a:cubicBezTo>
                    <a:cubicBezTo>
                      <a:pt x="213" y="255"/>
                      <a:pt x="213" y="255"/>
                      <a:pt x="213" y="255"/>
                    </a:cubicBezTo>
                    <a:cubicBezTo>
                      <a:pt x="216" y="253"/>
                      <a:pt x="216" y="253"/>
                      <a:pt x="216" y="253"/>
                    </a:cubicBezTo>
                    <a:cubicBezTo>
                      <a:pt x="222" y="251"/>
                      <a:pt x="222" y="251"/>
                      <a:pt x="222" y="251"/>
                    </a:cubicBezTo>
                    <a:cubicBezTo>
                      <a:pt x="225" y="251"/>
                      <a:pt x="225" y="251"/>
                      <a:pt x="225" y="251"/>
                    </a:cubicBezTo>
                    <a:cubicBezTo>
                      <a:pt x="228" y="251"/>
                      <a:pt x="228" y="251"/>
                      <a:pt x="228" y="251"/>
                    </a:cubicBezTo>
                    <a:cubicBezTo>
                      <a:pt x="231" y="249"/>
                      <a:pt x="231" y="249"/>
                      <a:pt x="231" y="249"/>
                    </a:cubicBezTo>
                    <a:cubicBezTo>
                      <a:pt x="234" y="248"/>
                      <a:pt x="234" y="248"/>
                      <a:pt x="234" y="248"/>
                    </a:cubicBezTo>
                    <a:cubicBezTo>
                      <a:pt x="237" y="246"/>
                      <a:pt x="237" y="246"/>
                      <a:pt x="237" y="246"/>
                    </a:cubicBezTo>
                    <a:cubicBezTo>
                      <a:pt x="240" y="245"/>
                      <a:pt x="240" y="245"/>
                      <a:pt x="240" y="245"/>
                    </a:cubicBezTo>
                    <a:cubicBezTo>
                      <a:pt x="242" y="244"/>
                      <a:pt x="242" y="244"/>
                      <a:pt x="242" y="244"/>
                    </a:cubicBezTo>
                    <a:cubicBezTo>
                      <a:pt x="246" y="242"/>
                      <a:pt x="246" y="242"/>
                      <a:pt x="246" y="242"/>
                    </a:cubicBezTo>
                    <a:cubicBezTo>
                      <a:pt x="247" y="242"/>
                      <a:pt x="247" y="242"/>
                      <a:pt x="247" y="242"/>
                    </a:cubicBezTo>
                    <a:cubicBezTo>
                      <a:pt x="250" y="239"/>
                      <a:pt x="250" y="239"/>
                      <a:pt x="250" y="239"/>
                    </a:cubicBezTo>
                    <a:cubicBezTo>
                      <a:pt x="253" y="237"/>
                      <a:pt x="253" y="237"/>
                      <a:pt x="253" y="237"/>
                    </a:cubicBezTo>
                    <a:cubicBezTo>
                      <a:pt x="256" y="236"/>
                      <a:pt x="256" y="236"/>
                      <a:pt x="256" y="236"/>
                    </a:cubicBezTo>
                    <a:cubicBezTo>
                      <a:pt x="257" y="235"/>
                      <a:pt x="257" y="235"/>
                      <a:pt x="257" y="235"/>
                    </a:cubicBezTo>
                    <a:cubicBezTo>
                      <a:pt x="258" y="234"/>
                      <a:pt x="258" y="234"/>
                      <a:pt x="258" y="234"/>
                    </a:cubicBezTo>
                    <a:cubicBezTo>
                      <a:pt x="258" y="231"/>
                      <a:pt x="258" y="231"/>
                      <a:pt x="258" y="231"/>
                    </a:cubicBezTo>
                    <a:lnTo>
                      <a:pt x="255" y="228"/>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grpSp>
        <p:sp>
          <p:nvSpPr>
            <p:cNvPr id="22" name="Freeform 27">
              <a:extLst>
                <a:ext uri="{FF2B5EF4-FFF2-40B4-BE49-F238E27FC236}">
                  <a16:creationId xmlns:a16="http://schemas.microsoft.com/office/drawing/2014/main" id="{5C6A7C00-F479-4FC9-8E84-0BA7C98FEB09}"/>
                </a:ext>
              </a:extLst>
            </p:cNvPr>
            <p:cNvSpPr>
              <a:spLocks noChangeAspect="1"/>
            </p:cNvSpPr>
            <p:nvPr/>
          </p:nvSpPr>
          <p:spPr bwMode="gray">
            <a:xfrm>
              <a:off x="6880595" y="3142179"/>
              <a:ext cx="550741" cy="850481"/>
            </a:xfrm>
            <a:custGeom>
              <a:avLst/>
              <a:gdLst>
                <a:gd name="T0" fmla="*/ 40 w 236"/>
                <a:gd name="T1" fmla="*/ 32 h 356"/>
                <a:gd name="T2" fmla="*/ 36 w 236"/>
                <a:gd name="T3" fmla="*/ 49 h 356"/>
                <a:gd name="T4" fmla="*/ 42 w 236"/>
                <a:gd name="T5" fmla="*/ 60 h 356"/>
                <a:gd name="T6" fmla="*/ 50 w 236"/>
                <a:gd name="T7" fmla="*/ 70 h 356"/>
                <a:gd name="T8" fmla="*/ 60 w 236"/>
                <a:gd name="T9" fmla="*/ 78 h 356"/>
                <a:gd name="T10" fmla="*/ 72 w 236"/>
                <a:gd name="T11" fmla="*/ 86 h 356"/>
                <a:gd name="T12" fmla="*/ 162 w 236"/>
                <a:gd name="T13" fmla="*/ 105 h 356"/>
                <a:gd name="T14" fmla="*/ 162 w 236"/>
                <a:gd name="T15" fmla="*/ 110 h 356"/>
                <a:gd name="T16" fmla="*/ 151 w 236"/>
                <a:gd name="T17" fmla="*/ 122 h 356"/>
                <a:gd name="T18" fmla="*/ 143 w 236"/>
                <a:gd name="T19" fmla="*/ 132 h 356"/>
                <a:gd name="T20" fmla="*/ 133 w 236"/>
                <a:gd name="T21" fmla="*/ 144 h 356"/>
                <a:gd name="T22" fmla="*/ 125 w 236"/>
                <a:gd name="T23" fmla="*/ 153 h 356"/>
                <a:gd name="T24" fmla="*/ 118 w 236"/>
                <a:gd name="T25" fmla="*/ 162 h 356"/>
                <a:gd name="T26" fmla="*/ 110 w 236"/>
                <a:gd name="T27" fmla="*/ 172 h 356"/>
                <a:gd name="T28" fmla="*/ 101 w 236"/>
                <a:gd name="T29" fmla="*/ 185 h 356"/>
                <a:gd name="T30" fmla="*/ 95 w 236"/>
                <a:gd name="T31" fmla="*/ 187 h 356"/>
                <a:gd name="T32" fmla="*/ 83 w 236"/>
                <a:gd name="T33" fmla="*/ 187 h 356"/>
                <a:gd name="T34" fmla="*/ 73 w 236"/>
                <a:gd name="T35" fmla="*/ 187 h 356"/>
                <a:gd name="T36" fmla="*/ 61 w 236"/>
                <a:gd name="T37" fmla="*/ 192 h 356"/>
                <a:gd name="T38" fmla="*/ 52 w 236"/>
                <a:gd name="T39" fmla="*/ 198 h 356"/>
                <a:gd name="T40" fmla="*/ 46 w 236"/>
                <a:gd name="T41" fmla="*/ 205 h 356"/>
                <a:gd name="T42" fmla="*/ 34 w 236"/>
                <a:gd name="T43" fmla="*/ 207 h 356"/>
                <a:gd name="T44" fmla="*/ 28 w 236"/>
                <a:gd name="T45" fmla="*/ 210 h 356"/>
                <a:gd name="T46" fmla="*/ 2 w 236"/>
                <a:gd name="T47" fmla="*/ 314 h 356"/>
                <a:gd name="T48" fmla="*/ 8 w 236"/>
                <a:gd name="T49" fmla="*/ 342 h 356"/>
                <a:gd name="T50" fmla="*/ 16 w 236"/>
                <a:gd name="T51" fmla="*/ 354 h 356"/>
                <a:gd name="T52" fmla="*/ 22 w 236"/>
                <a:gd name="T53" fmla="*/ 347 h 356"/>
                <a:gd name="T54" fmla="*/ 26 w 236"/>
                <a:gd name="T55" fmla="*/ 336 h 356"/>
                <a:gd name="T56" fmla="*/ 59 w 236"/>
                <a:gd name="T57" fmla="*/ 300 h 356"/>
                <a:gd name="T58" fmla="*/ 137 w 236"/>
                <a:gd name="T59" fmla="*/ 232 h 356"/>
                <a:gd name="T60" fmla="*/ 205 w 236"/>
                <a:gd name="T61" fmla="*/ 109 h 356"/>
                <a:gd name="T62" fmla="*/ 216 w 236"/>
                <a:gd name="T63" fmla="*/ 85 h 356"/>
                <a:gd name="T64" fmla="*/ 222 w 236"/>
                <a:gd name="T65" fmla="*/ 73 h 356"/>
                <a:gd name="T66" fmla="*/ 225 w 236"/>
                <a:gd name="T67" fmla="*/ 61 h 356"/>
                <a:gd name="T68" fmla="*/ 226 w 236"/>
                <a:gd name="T69" fmla="*/ 52 h 356"/>
                <a:gd name="T70" fmla="*/ 226 w 236"/>
                <a:gd name="T71" fmla="*/ 41 h 356"/>
                <a:gd name="T72" fmla="*/ 236 w 236"/>
                <a:gd name="T73" fmla="*/ 40 h 356"/>
                <a:gd name="T74" fmla="*/ 228 w 236"/>
                <a:gd name="T75" fmla="*/ 39 h 356"/>
                <a:gd name="T76" fmla="*/ 229 w 236"/>
                <a:gd name="T77" fmla="*/ 27 h 356"/>
                <a:gd name="T78" fmla="*/ 227 w 236"/>
                <a:gd name="T79" fmla="*/ 15 h 356"/>
                <a:gd name="T80" fmla="*/ 230 w 236"/>
                <a:gd name="T81" fmla="*/ 3 h 356"/>
                <a:gd name="T82" fmla="*/ 220 w 236"/>
                <a:gd name="T83" fmla="*/ 0 h 356"/>
                <a:gd name="T84" fmla="*/ 212 w 236"/>
                <a:gd name="T85" fmla="*/ 7 h 356"/>
                <a:gd name="T86" fmla="*/ 202 w 236"/>
                <a:gd name="T87" fmla="*/ 13 h 356"/>
                <a:gd name="T88" fmla="*/ 191 w 236"/>
                <a:gd name="T89" fmla="*/ 16 h 356"/>
                <a:gd name="T90" fmla="*/ 153 w 236"/>
                <a:gd name="T91" fmla="*/ 26 h 356"/>
                <a:gd name="T92" fmla="*/ 141 w 236"/>
                <a:gd name="T93" fmla="*/ 26 h 356"/>
                <a:gd name="T94" fmla="*/ 129 w 236"/>
                <a:gd name="T95" fmla="*/ 35 h 356"/>
                <a:gd name="T96" fmla="*/ 104 w 236"/>
                <a:gd name="T97" fmla="*/ 35 h 356"/>
                <a:gd name="T98" fmla="*/ 93 w 236"/>
                <a:gd name="T99" fmla="*/ 43 h 356"/>
                <a:gd name="T100" fmla="*/ 82 w 236"/>
                <a:gd name="T101" fmla="*/ 47 h 356"/>
                <a:gd name="T102" fmla="*/ 71 w 236"/>
                <a:gd name="T103" fmla="*/ 47 h 356"/>
                <a:gd name="T104" fmla="*/ 66 w 236"/>
                <a:gd name="T105" fmla="*/ 44 h 356"/>
                <a:gd name="T106" fmla="*/ 54 w 236"/>
                <a:gd name="T107" fmla="*/ 33 h 356"/>
                <a:gd name="T108" fmla="*/ 49 w 236"/>
                <a:gd name="T109" fmla="*/ 26 h 356"/>
                <a:gd name="T110" fmla="*/ 44 w 236"/>
                <a:gd name="T111" fmla="*/ 25 h 3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6"/>
                <a:gd name="T169" fmla="*/ 0 h 356"/>
                <a:gd name="T170" fmla="*/ 236 w 236"/>
                <a:gd name="T171" fmla="*/ 356 h 3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6" h="356">
                  <a:moveTo>
                    <a:pt x="44" y="25"/>
                  </a:moveTo>
                  <a:cubicBezTo>
                    <a:pt x="43" y="26"/>
                    <a:pt x="43" y="26"/>
                    <a:pt x="43" y="26"/>
                  </a:cubicBezTo>
                  <a:cubicBezTo>
                    <a:pt x="41" y="29"/>
                    <a:pt x="41" y="29"/>
                    <a:pt x="41" y="29"/>
                  </a:cubicBezTo>
                  <a:cubicBezTo>
                    <a:pt x="40" y="32"/>
                    <a:pt x="40" y="32"/>
                    <a:pt x="40" y="32"/>
                  </a:cubicBezTo>
                  <a:cubicBezTo>
                    <a:pt x="38" y="35"/>
                    <a:pt x="38" y="35"/>
                    <a:pt x="38" y="35"/>
                  </a:cubicBezTo>
                  <a:cubicBezTo>
                    <a:pt x="36" y="39"/>
                    <a:pt x="34" y="42"/>
                    <a:pt x="33" y="45"/>
                  </a:cubicBezTo>
                  <a:cubicBezTo>
                    <a:pt x="33" y="46"/>
                    <a:pt x="33" y="46"/>
                    <a:pt x="33" y="46"/>
                  </a:cubicBezTo>
                  <a:cubicBezTo>
                    <a:pt x="36" y="49"/>
                    <a:pt x="36" y="49"/>
                    <a:pt x="36" y="49"/>
                  </a:cubicBezTo>
                  <a:cubicBezTo>
                    <a:pt x="36" y="52"/>
                    <a:pt x="36" y="52"/>
                    <a:pt x="36" y="52"/>
                  </a:cubicBezTo>
                  <a:cubicBezTo>
                    <a:pt x="38" y="55"/>
                    <a:pt x="38" y="55"/>
                    <a:pt x="38" y="55"/>
                  </a:cubicBezTo>
                  <a:cubicBezTo>
                    <a:pt x="41" y="57"/>
                    <a:pt x="41" y="57"/>
                    <a:pt x="41" y="57"/>
                  </a:cubicBezTo>
                  <a:cubicBezTo>
                    <a:pt x="42" y="60"/>
                    <a:pt x="42" y="60"/>
                    <a:pt x="42" y="60"/>
                  </a:cubicBezTo>
                  <a:cubicBezTo>
                    <a:pt x="44" y="62"/>
                    <a:pt x="44" y="62"/>
                    <a:pt x="44" y="62"/>
                  </a:cubicBezTo>
                  <a:cubicBezTo>
                    <a:pt x="47" y="65"/>
                    <a:pt x="47" y="65"/>
                    <a:pt x="47" y="65"/>
                  </a:cubicBezTo>
                  <a:cubicBezTo>
                    <a:pt x="48" y="68"/>
                    <a:pt x="48" y="68"/>
                    <a:pt x="48" y="68"/>
                  </a:cubicBezTo>
                  <a:cubicBezTo>
                    <a:pt x="50" y="70"/>
                    <a:pt x="50" y="70"/>
                    <a:pt x="50" y="70"/>
                  </a:cubicBezTo>
                  <a:cubicBezTo>
                    <a:pt x="52" y="73"/>
                    <a:pt x="52" y="73"/>
                    <a:pt x="52" y="73"/>
                  </a:cubicBezTo>
                  <a:cubicBezTo>
                    <a:pt x="54" y="75"/>
                    <a:pt x="54" y="75"/>
                    <a:pt x="54" y="75"/>
                  </a:cubicBezTo>
                  <a:cubicBezTo>
                    <a:pt x="57" y="76"/>
                    <a:pt x="57" y="76"/>
                    <a:pt x="57" y="76"/>
                  </a:cubicBezTo>
                  <a:cubicBezTo>
                    <a:pt x="60" y="78"/>
                    <a:pt x="60" y="78"/>
                    <a:pt x="60" y="78"/>
                  </a:cubicBezTo>
                  <a:cubicBezTo>
                    <a:pt x="63" y="81"/>
                    <a:pt x="63" y="81"/>
                    <a:pt x="63" y="81"/>
                  </a:cubicBezTo>
                  <a:cubicBezTo>
                    <a:pt x="66" y="83"/>
                    <a:pt x="66" y="83"/>
                    <a:pt x="66" y="83"/>
                  </a:cubicBezTo>
                  <a:cubicBezTo>
                    <a:pt x="69" y="85"/>
                    <a:pt x="69" y="85"/>
                    <a:pt x="69" y="85"/>
                  </a:cubicBezTo>
                  <a:cubicBezTo>
                    <a:pt x="72" y="86"/>
                    <a:pt x="72" y="86"/>
                    <a:pt x="72" y="86"/>
                  </a:cubicBezTo>
                  <a:cubicBezTo>
                    <a:pt x="77" y="87"/>
                    <a:pt x="82" y="89"/>
                    <a:pt x="87" y="90"/>
                  </a:cubicBezTo>
                  <a:cubicBezTo>
                    <a:pt x="92" y="92"/>
                    <a:pt x="98" y="93"/>
                    <a:pt x="103" y="95"/>
                  </a:cubicBezTo>
                  <a:cubicBezTo>
                    <a:pt x="108" y="97"/>
                    <a:pt x="114" y="98"/>
                    <a:pt x="119" y="100"/>
                  </a:cubicBezTo>
                  <a:cubicBezTo>
                    <a:pt x="145" y="108"/>
                    <a:pt x="133" y="106"/>
                    <a:pt x="162" y="105"/>
                  </a:cubicBezTo>
                  <a:cubicBezTo>
                    <a:pt x="166" y="106"/>
                    <a:pt x="166" y="106"/>
                    <a:pt x="166" y="106"/>
                  </a:cubicBezTo>
                  <a:cubicBezTo>
                    <a:pt x="165" y="106"/>
                    <a:pt x="165" y="106"/>
                    <a:pt x="165" y="106"/>
                  </a:cubicBezTo>
                  <a:cubicBezTo>
                    <a:pt x="163" y="109"/>
                    <a:pt x="163" y="109"/>
                    <a:pt x="163" y="109"/>
                  </a:cubicBezTo>
                  <a:cubicBezTo>
                    <a:pt x="162" y="110"/>
                    <a:pt x="162" y="110"/>
                    <a:pt x="162" y="110"/>
                  </a:cubicBezTo>
                  <a:cubicBezTo>
                    <a:pt x="159" y="113"/>
                    <a:pt x="159" y="113"/>
                    <a:pt x="159" y="113"/>
                  </a:cubicBezTo>
                  <a:cubicBezTo>
                    <a:pt x="156" y="116"/>
                    <a:pt x="156" y="116"/>
                    <a:pt x="156" y="116"/>
                  </a:cubicBezTo>
                  <a:cubicBezTo>
                    <a:pt x="154" y="119"/>
                    <a:pt x="154" y="119"/>
                    <a:pt x="154" y="119"/>
                  </a:cubicBezTo>
                  <a:cubicBezTo>
                    <a:pt x="151" y="122"/>
                    <a:pt x="151" y="122"/>
                    <a:pt x="151" y="122"/>
                  </a:cubicBezTo>
                  <a:cubicBezTo>
                    <a:pt x="148" y="126"/>
                    <a:pt x="148" y="126"/>
                    <a:pt x="148" y="126"/>
                  </a:cubicBezTo>
                  <a:cubicBezTo>
                    <a:pt x="146" y="128"/>
                    <a:pt x="146" y="128"/>
                    <a:pt x="146" y="128"/>
                  </a:cubicBezTo>
                  <a:cubicBezTo>
                    <a:pt x="143" y="132"/>
                    <a:pt x="143" y="132"/>
                    <a:pt x="143" y="132"/>
                  </a:cubicBezTo>
                  <a:cubicBezTo>
                    <a:pt x="143" y="132"/>
                    <a:pt x="143" y="132"/>
                    <a:pt x="143" y="132"/>
                  </a:cubicBezTo>
                  <a:cubicBezTo>
                    <a:pt x="140" y="135"/>
                    <a:pt x="140" y="135"/>
                    <a:pt x="140" y="135"/>
                  </a:cubicBezTo>
                  <a:cubicBezTo>
                    <a:pt x="138" y="138"/>
                    <a:pt x="138" y="138"/>
                    <a:pt x="138" y="138"/>
                  </a:cubicBezTo>
                  <a:cubicBezTo>
                    <a:pt x="135" y="141"/>
                    <a:pt x="135" y="141"/>
                    <a:pt x="135" y="141"/>
                  </a:cubicBezTo>
                  <a:cubicBezTo>
                    <a:pt x="133" y="144"/>
                    <a:pt x="133" y="144"/>
                    <a:pt x="133" y="144"/>
                  </a:cubicBezTo>
                  <a:cubicBezTo>
                    <a:pt x="130" y="147"/>
                    <a:pt x="130" y="147"/>
                    <a:pt x="130" y="147"/>
                  </a:cubicBezTo>
                  <a:cubicBezTo>
                    <a:pt x="128" y="150"/>
                    <a:pt x="128" y="150"/>
                    <a:pt x="128" y="150"/>
                  </a:cubicBezTo>
                  <a:cubicBezTo>
                    <a:pt x="125" y="153"/>
                    <a:pt x="125" y="153"/>
                    <a:pt x="125" y="153"/>
                  </a:cubicBezTo>
                  <a:cubicBezTo>
                    <a:pt x="125" y="153"/>
                    <a:pt x="125" y="153"/>
                    <a:pt x="125" y="153"/>
                  </a:cubicBezTo>
                  <a:cubicBezTo>
                    <a:pt x="125" y="153"/>
                    <a:pt x="125" y="153"/>
                    <a:pt x="125" y="153"/>
                  </a:cubicBezTo>
                  <a:cubicBezTo>
                    <a:pt x="122" y="156"/>
                    <a:pt x="122" y="156"/>
                    <a:pt x="122" y="156"/>
                  </a:cubicBezTo>
                  <a:cubicBezTo>
                    <a:pt x="120" y="160"/>
                    <a:pt x="120" y="160"/>
                    <a:pt x="120" y="160"/>
                  </a:cubicBezTo>
                  <a:cubicBezTo>
                    <a:pt x="118" y="162"/>
                    <a:pt x="118" y="162"/>
                    <a:pt x="118" y="162"/>
                  </a:cubicBezTo>
                  <a:cubicBezTo>
                    <a:pt x="116" y="166"/>
                    <a:pt x="116" y="166"/>
                    <a:pt x="116" y="166"/>
                  </a:cubicBezTo>
                  <a:cubicBezTo>
                    <a:pt x="113" y="168"/>
                    <a:pt x="113" y="168"/>
                    <a:pt x="113" y="168"/>
                  </a:cubicBezTo>
                  <a:cubicBezTo>
                    <a:pt x="111" y="172"/>
                    <a:pt x="111" y="172"/>
                    <a:pt x="111" y="172"/>
                  </a:cubicBezTo>
                  <a:cubicBezTo>
                    <a:pt x="110" y="172"/>
                    <a:pt x="110" y="172"/>
                    <a:pt x="110" y="172"/>
                  </a:cubicBezTo>
                  <a:cubicBezTo>
                    <a:pt x="107" y="176"/>
                    <a:pt x="107" y="176"/>
                    <a:pt x="107" y="176"/>
                  </a:cubicBezTo>
                  <a:cubicBezTo>
                    <a:pt x="105" y="179"/>
                    <a:pt x="105" y="179"/>
                    <a:pt x="105" y="179"/>
                  </a:cubicBezTo>
                  <a:cubicBezTo>
                    <a:pt x="103" y="182"/>
                    <a:pt x="103" y="182"/>
                    <a:pt x="103" y="182"/>
                  </a:cubicBezTo>
                  <a:cubicBezTo>
                    <a:pt x="101" y="185"/>
                    <a:pt x="101" y="185"/>
                    <a:pt x="101" y="185"/>
                  </a:cubicBezTo>
                  <a:cubicBezTo>
                    <a:pt x="100" y="185"/>
                    <a:pt x="100" y="185"/>
                    <a:pt x="100" y="185"/>
                  </a:cubicBezTo>
                  <a:cubicBezTo>
                    <a:pt x="100" y="186"/>
                    <a:pt x="100" y="186"/>
                    <a:pt x="100" y="186"/>
                  </a:cubicBezTo>
                  <a:cubicBezTo>
                    <a:pt x="99" y="187"/>
                    <a:pt x="99" y="187"/>
                    <a:pt x="99" y="187"/>
                  </a:cubicBezTo>
                  <a:cubicBezTo>
                    <a:pt x="95" y="187"/>
                    <a:pt x="95" y="187"/>
                    <a:pt x="95" y="187"/>
                  </a:cubicBezTo>
                  <a:cubicBezTo>
                    <a:pt x="92" y="187"/>
                    <a:pt x="92" y="187"/>
                    <a:pt x="92" y="187"/>
                  </a:cubicBezTo>
                  <a:cubicBezTo>
                    <a:pt x="89" y="187"/>
                    <a:pt x="89" y="187"/>
                    <a:pt x="89" y="187"/>
                  </a:cubicBezTo>
                  <a:cubicBezTo>
                    <a:pt x="86" y="187"/>
                    <a:pt x="86" y="187"/>
                    <a:pt x="86" y="187"/>
                  </a:cubicBezTo>
                  <a:cubicBezTo>
                    <a:pt x="83" y="187"/>
                    <a:pt x="83" y="187"/>
                    <a:pt x="83" y="187"/>
                  </a:cubicBezTo>
                  <a:cubicBezTo>
                    <a:pt x="80" y="187"/>
                    <a:pt x="80" y="187"/>
                    <a:pt x="80" y="187"/>
                  </a:cubicBezTo>
                  <a:cubicBezTo>
                    <a:pt x="76" y="186"/>
                    <a:pt x="76" y="186"/>
                    <a:pt x="76" y="186"/>
                  </a:cubicBezTo>
                  <a:cubicBezTo>
                    <a:pt x="76" y="186"/>
                    <a:pt x="76" y="186"/>
                    <a:pt x="76" y="186"/>
                  </a:cubicBezTo>
                  <a:cubicBezTo>
                    <a:pt x="73" y="187"/>
                    <a:pt x="73" y="187"/>
                    <a:pt x="73" y="187"/>
                  </a:cubicBezTo>
                  <a:cubicBezTo>
                    <a:pt x="70" y="188"/>
                    <a:pt x="70" y="188"/>
                    <a:pt x="70" y="188"/>
                  </a:cubicBezTo>
                  <a:cubicBezTo>
                    <a:pt x="67" y="189"/>
                    <a:pt x="67" y="189"/>
                    <a:pt x="67" y="189"/>
                  </a:cubicBezTo>
                  <a:cubicBezTo>
                    <a:pt x="65" y="190"/>
                    <a:pt x="65" y="190"/>
                    <a:pt x="65" y="190"/>
                  </a:cubicBezTo>
                  <a:cubicBezTo>
                    <a:pt x="61" y="192"/>
                    <a:pt x="61" y="192"/>
                    <a:pt x="61" y="192"/>
                  </a:cubicBezTo>
                  <a:cubicBezTo>
                    <a:pt x="59" y="193"/>
                    <a:pt x="59" y="193"/>
                    <a:pt x="59" y="193"/>
                  </a:cubicBezTo>
                  <a:cubicBezTo>
                    <a:pt x="56" y="195"/>
                    <a:pt x="56" y="195"/>
                    <a:pt x="56" y="195"/>
                  </a:cubicBezTo>
                  <a:cubicBezTo>
                    <a:pt x="53" y="198"/>
                    <a:pt x="53" y="198"/>
                    <a:pt x="53" y="198"/>
                  </a:cubicBezTo>
                  <a:cubicBezTo>
                    <a:pt x="52" y="198"/>
                    <a:pt x="52" y="198"/>
                    <a:pt x="52" y="198"/>
                  </a:cubicBezTo>
                  <a:cubicBezTo>
                    <a:pt x="51" y="201"/>
                    <a:pt x="51" y="201"/>
                    <a:pt x="51" y="201"/>
                  </a:cubicBezTo>
                  <a:cubicBezTo>
                    <a:pt x="49" y="204"/>
                    <a:pt x="49" y="204"/>
                    <a:pt x="49" y="204"/>
                  </a:cubicBezTo>
                  <a:cubicBezTo>
                    <a:pt x="46" y="205"/>
                    <a:pt x="46" y="205"/>
                    <a:pt x="46" y="205"/>
                  </a:cubicBezTo>
                  <a:cubicBezTo>
                    <a:pt x="46" y="205"/>
                    <a:pt x="46" y="205"/>
                    <a:pt x="46" y="205"/>
                  </a:cubicBezTo>
                  <a:cubicBezTo>
                    <a:pt x="43" y="206"/>
                    <a:pt x="43" y="206"/>
                    <a:pt x="43" y="206"/>
                  </a:cubicBezTo>
                  <a:cubicBezTo>
                    <a:pt x="40" y="206"/>
                    <a:pt x="40" y="206"/>
                    <a:pt x="40" y="206"/>
                  </a:cubicBezTo>
                  <a:cubicBezTo>
                    <a:pt x="37" y="207"/>
                    <a:pt x="37" y="207"/>
                    <a:pt x="37" y="207"/>
                  </a:cubicBezTo>
                  <a:cubicBezTo>
                    <a:pt x="34" y="207"/>
                    <a:pt x="34" y="207"/>
                    <a:pt x="34" y="207"/>
                  </a:cubicBezTo>
                  <a:cubicBezTo>
                    <a:pt x="31" y="208"/>
                    <a:pt x="31" y="208"/>
                    <a:pt x="31" y="208"/>
                  </a:cubicBezTo>
                  <a:cubicBezTo>
                    <a:pt x="31" y="208"/>
                    <a:pt x="31" y="208"/>
                    <a:pt x="31" y="208"/>
                  </a:cubicBezTo>
                  <a:cubicBezTo>
                    <a:pt x="30" y="208"/>
                    <a:pt x="30" y="208"/>
                    <a:pt x="30" y="208"/>
                  </a:cubicBezTo>
                  <a:cubicBezTo>
                    <a:pt x="28" y="210"/>
                    <a:pt x="28" y="210"/>
                    <a:pt x="28" y="210"/>
                  </a:cubicBezTo>
                  <a:cubicBezTo>
                    <a:pt x="23" y="213"/>
                    <a:pt x="23" y="213"/>
                    <a:pt x="23" y="213"/>
                  </a:cubicBezTo>
                  <a:cubicBezTo>
                    <a:pt x="16" y="223"/>
                    <a:pt x="11" y="234"/>
                    <a:pt x="2" y="241"/>
                  </a:cubicBezTo>
                  <a:cubicBezTo>
                    <a:pt x="0" y="251"/>
                    <a:pt x="2" y="269"/>
                    <a:pt x="2" y="280"/>
                  </a:cubicBezTo>
                  <a:cubicBezTo>
                    <a:pt x="2" y="291"/>
                    <a:pt x="3" y="303"/>
                    <a:pt x="2" y="314"/>
                  </a:cubicBezTo>
                  <a:cubicBezTo>
                    <a:pt x="3" y="334"/>
                    <a:pt x="3" y="334"/>
                    <a:pt x="3" y="334"/>
                  </a:cubicBezTo>
                  <a:cubicBezTo>
                    <a:pt x="4" y="337"/>
                    <a:pt x="4" y="337"/>
                    <a:pt x="4" y="337"/>
                  </a:cubicBezTo>
                  <a:cubicBezTo>
                    <a:pt x="6" y="340"/>
                    <a:pt x="6" y="340"/>
                    <a:pt x="6" y="340"/>
                  </a:cubicBezTo>
                  <a:cubicBezTo>
                    <a:pt x="8" y="342"/>
                    <a:pt x="8" y="342"/>
                    <a:pt x="8" y="342"/>
                  </a:cubicBezTo>
                  <a:cubicBezTo>
                    <a:pt x="10" y="346"/>
                    <a:pt x="10" y="346"/>
                    <a:pt x="10" y="346"/>
                  </a:cubicBezTo>
                  <a:cubicBezTo>
                    <a:pt x="12" y="347"/>
                    <a:pt x="12" y="347"/>
                    <a:pt x="12" y="347"/>
                  </a:cubicBezTo>
                  <a:cubicBezTo>
                    <a:pt x="14" y="350"/>
                    <a:pt x="14" y="350"/>
                    <a:pt x="14" y="350"/>
                  </a:cubicBezTo>
                  <a:cubicBezTo>
                    <a:pt x="16" y="354"/>
                    <a:pt x="16" y="354"/>
                    <a:pt x="16" y="354"/>
                  </a:cubicBezTo>
                  <a:cubicBezTo>
                    <a:pt x="16" y="356"/>
                    <a:pt x="16" y="356"/>
                    <a:pt x="16" y="356"/>
                  </a:cubicBezTo>
                  <a:cubicBezTo>
                    <a:pt x="17" y="355"/>
                    <a:pt x="18" y="354"/>
                    <a:pt x="19" y="352"/>
                  </a:cubicBezTo>
                  <a:cubicBezTo>
                    <a:pt x="20" y="350"/>
                    <a:pt x="20" y="350"/>
                    <a:pt x="20" y="350"/>
                  </a:cubicBezTo>
                  <a:cubicBezTo>
                    <a:pt x="22" y="347"/>
                    <a:pt x="22" y="347"/>
                    <a:pt x="22" y="347"/>
                  </a:cubicBezTo>
                  <a:cubicBezTo>
                    <a:pt x="23" y="344"/>
                    <a:pt x="23" y="344"/>
                    <a:pt x="23" y="344"/>
                  </a:cubicBezTo>
                  <a:cubicBezTo>
                    <a:pt x="23" y="343"/>
                    <a:pt x="23" y="343"/>
                    <a:pt x="23" y="343"/>
                  </a:cubicBezTo>
                  <a:cubicBezTo>
                    <a:pt x="26" y="340"/>
                    <a:pt x="26" y="340"/>
                    <a:pt x="26" y="340"/>
                  </a:cubicBezTo>
                  <a:cubicBezTo>
                    <a:pt x="26" y="336"/>
                    <a:pt x="26" y="336"/>
                    <a:pt x="26" y="336"/>
                  </a:cubicBezTo>
                  <a:cubicBezTo>
                    <a:pt x="29" y="335"/>
                    <a:pt x="29" y="335"/>
                    <a:pt x="29" y="335"/>
                  </a:cubicBezTo>
                  <a:cubicBezTo>
                    <a:pt x="28" y="334"/>
                    <a:pt x="28" y="334"/>
                    <a:pt x="28" y="334"/>
                  </a:cubicBezTo>
                  <a:cubicBezTo>
                    <a:pt x="33" y="333"/>
                    <a:pt x="40" y="319"/>
                    <a:pt x="45" y="316"/>
                  </a:cubicBezTo>
                  <a:cubicBezTo>
                    <a:pt x="50" y="311"/>
                    <a:pt x="54" y="306"/>
                    <a:pt x="59" y="300"/>
                  </a:cubicBezTo>
                  <a:cubicBezTo>
                    <a:pt x="62" y="296"/>
                    <a:pt x="71" y="287"/>
                    <a:pt x="75" y="284"/>
                  </a:cubicBezTo>
                  <a:cubicBezTo>
                    <a:pt x="82" y="276"/>
                    <a:pt x="89" y="271"/>
                    <a:pt x="98" y="264"/>
                  </a:cubicBezTo>
                  <a:cubicBezTo>
                    <a:pt x="105" y="261"/>
                    <a:pt x="111" y="256"/>
                    <a:pt x="118" y="252"/>
                  </a:cubicBezTo>
                  <a:cubicBezTo>
                    <a:pt x="124" y="248"/>
                    <a:pt x="131" y="238"/>
                    <a:pt x="137" y="232"/>
                  </a:cubicBezTo>
                  <a:cubicBezTo>
                    <a:pt x="147" y="219"/>
                    <a:pt x="158" y="206"/>
                    <a:pt x="168" y="193"/>
                  </a:cubicBezTo>
                  <a:cubicBezTo>
                    <a:pt x="173" y="178"/>
                    <a:pt x="184" y="166"/>
                    <a:pt x="189" y="152"/>
                  </a:cubicBezTo>
                  <a:cubicBezTo>
                    <a:pt x="191" y="143"/>
                    <a:pt x="190" y="141"/>
                    <a:pt x="195" y="131"/>
                  </a:cubicBezTo>
                  <a:cubicBezTo>
                    <a:pt x="199" y="122"/>
                    <a:pt x="202" y="119"/>
                    <a:pt x="205" y="109"/>
                  </a:cubicBezTo>
                  <a:cubicBezTo>
                    <a:pt x="203" y="101"/>
                    <a:pt x="211" y="102"/>
                    <a:pt x="213" y="94"/>
                  </a:cubicBezTo>
                  <a:cubicBezTo>
                    <a:pt x="214" y="91"/>
                    <a:pt x="214" y="91"/>
                    <a:pt x="214" y="91"/>
                  </a:cubicBezTo>
                  <a:cubicBezTo>
                    <a:pt x="216" y="88"/>
                    <a:pt x="216" y="88"/>
                    <a:pt x="216" y="88"/>
                  </a:cubicBezTo>
                  <a:cubicBezTo>
                    <a:pt x="216" y="85"/>
                    <a:pt x="216" y="85"/>
                    <a:pt x="216" y="85"/>
                  </a:cubicBezTo>
                  <a:cubicBezTo>
                    <a:pt x="217" y="82"/>
                    <a:pt x="217" y="82"/>
                    <a:pt x="217" y="82"/>
                  </a:cubicBezTo>
                  <a:cubicBezTo>
                    <a:pt x="218" y="79"/>
                    <a:pt x="218" y="79"/>
                    <a:pt x="218" y="79"/>
                  </a:cubicBezTo>
                  <a:cubicBezTo>
                    <a:pt x="221" y="76"/>
                    <a:pt x="221" y="76"/>
                    <a:pt x="221" y="76"/>
                  </a:cubicBezTo>
                  <a:cubicBezTo>
                    <a:pt x="222" y="73"/>
                    <a:pt x="222" y="73"/>
                    <a:pt x="222" y="73"/>
                  </a:cubicBezTo>
                  <a:cubicBezTo>
                    <a:pt x="222" y="70"/>
                    <a:pt x="222" y="70"/>
                    <a:pt x="222" y="70"/>
                  </a:cubicBezTo>
                  <a:cubicBezTo>
                    <a:pt x="225" y="67"/>
                    <a:pt x="225" y="67"/>
                    <a:pt x="225" y="67"/>
                  </a:cubicBezTo>
                  <a:cubicBezTo>
                    <a:pt x="226" y="64"/>
                    <a:pt x="226" y="64"/>
                    <a:pt x="226" y="64"/>
                  </a:cubicBezTo>
                  <a:cubicBezTo>
                    <a:pt x="225" y="61"/>
                    <a:pt x="225" y="61"/>
                    <a:pt x="225" y="61"/>
                  </a:cubicBezTo>
                  <a:cubicBezTo>
                    <a:pt x="225" y="60"/>
                    <a:pt x="225" y="60"/>
                    <a:pt x="225" y="60"/>
                  </a:cubicBezTo>
                  <a:cubicBezTo>
                    <a:pt x="225" y="57"/>
                    <a:pt x="225" y="57"/>
                    <a:pt x="225" y="57"/>
                  </a:cubicBezTo>
                  <a:cubicBezTo>
                    <a:pt x="226" y="54"/>
                    <a:pt x="226" y="54"/>
                    <a:pt x="226" y="54"/>
                  </a:cubicBezTo>
                  <a:cubicBezTo>
                    <a:pt x="226" y="52"/>
                    <a:pt x="226" y="52"/>
                    <a:pt x="226" y="52"/>
                  </a:cubicBezTo>
                  <a:cubicBezTo>
                    <a:pt x="226" y="50"/>
                    <a:pt x="226" y="50"/>
                    <a:pt x="226" y="50"/>
                  </a:cubicBezTo>
                  <a:cubicBezTo>
                    <a:pt x="225" y="47"/>
                    <a:pt x="225" y="47"/>
                    <a:pt x="225" y="47"/>
                  </a:cubicBezTo>
                  <a:cubicBezTo>
                    <a:pt x="226" y="44"/>
                    <a:pt x="226" y="44"/>
                    <a:pt x="226" y="44"/>
                  </a:cubicBezTo>
                  <a:cubicBezTo>
                    <a:pt x="226" y="41"/>
                    <a:pt x="226" y="41"/>
                    <a:pt x="226" y="41"/>
                  </a:cubicBezTo>
                  <a:cubicBezTo>
                    <a:pt x="227" y="41"/>
                    <a:pt x="227" y="41"/>
                    <a:pt x="227" y="41"/>
                  </a:cubicBezTo>
                  <a:cubicBezTo>
                    <a:pt x="230" y="39"/>
                    <a:pt x="230" y="39"/>
                    <a:pt x="230" y="39"/>
                  </a:cubicBezTo>
                  <a:cubicBezTo>
                    <a:pt x="233" y="39"/>
                    <a:pt x="233" y="39"/>
                    <a:pt x="233" y="39"/>
                  </a:cubicBezTo>
                  <a:cubicBezTo>
                    <a:pt x="236" y="40"/>
                    <a:pt x="236" y="40"/>
                    <a:pt x="236" y="40"/>
                  </a:cubicBezTo>
                  <a:cubicBezTo>
                    <a:pt x="236" y="37"/>
                    <a:pt x="236" y="37"/>
                    <a:pt x="236" y="37"/>
                  </a:cubicBezTo>
                  <a:cubicBezTo>
                    <a:pt x="233" y="37"/>
                    <a:pt x="233" y="37"/>
                    <a:pt x="233" y="37"/>
                  </a:cubicBezTo>
                  <a:cubicBezTo>
                    <a:pt x="230" y="39"/>
                    <a:pt x="230" y="39"/>
                    <a:pt x="230" y="39"/>
                  </a:cubicBezTo>
                  <a:cubicBezTo>
                    <a:pt x="228" y="39"/>
                    <a:pt x="228" y="39"/>
                    <a:pt x="228" y="39"/>
                  </a:cubicBezTo>
                  <a:cubicBezTo>
                    <a:pt x="230" y="36"/>
                    <a:pt x="230" y="36"/>
                    <a:pt x="230" y="36"/>
                  </a:cubicBezTo>
                  <a:cubicBezTo>
                    <a:pt x="230" y="33"/>
                    <a:pt x="230" y="33"/>
                    <a:pt x="230" y="33"/>
                  </a:cubicBezTo>
                  <a:cubicBezTo>
                    <a:pt x="230" y="30"/>
                    <a:pt x="230" y="30"/>
                    <a:pt x="230" y="30"/>
                  </a:cubicBezTo>
                  <a:cubicBezTo>
                    <a:pt x="229" y="27"/>
                    <a:pt x="229" y="27"/>
                    <a:pt x="229" y="27"/>
                  </a:cubicBezTo>
                  <a:cubicBezTo>
                    <a:pt x="229" y="24"/>
                    <a:pt x="229" y="24"/>
                    <a:pt x="229" y="24"/>
                  </a:cubicBezTo>
                  <a:cubicBezTo>
                    <a:pt x="230" y="21"/>
                    <a:pt x="230" y="21"/>
                    <a:pt x="230" y="21"/>
                  </a:cubicBezTo>
                  <a:cubicBezTo>
                    <a:pt x="227" y="18"/>
                    <a:pt x="227" y="18"/>
                    <a:pt x="227" y="18"/>
                  </a:cubicBezTo>
                  <a:cubicBezTo>
                    <a:pt x="227" y="15"/>
                    <a:pt x="227" y="15"/>
                    <a:pt x="227" y="15"/>
                  </a:cubicBezTo>
                  <a:cubicBezTo>
                    <a:pt x="228" y="12"/>
                    <a:pt x="228" y="12"/>
                    <a:pt x="228" y="12"/>
                  </a:cubicBezTo>
                  <a:cubicBezTo>
                    <a:pt x="228" y="9"/>
                    <a:pt x="228" y="9"/>
                    <a:pt x="228" y="9"/>
                  </a:cubicBezTo>
                  <a:cubicBezTo>
                    <a:pt x="230" y="6"/>
                    <a:pt x="230" y="6"/>
                    <a:pt x="230" y="6"/>
                  </a:cubicBezTo>
                  <a:cubicBezTo>
                    <a:pt x="230" y="3"/>
                    <a:pt x="230" y="3"/>
                    <a:pt x="230" y="3"/>
                  </a:cubicBezTo>
                  <a:cubicBezTo>
                    <a:pt x="228" y="2"/>
                    <a:pt x="228" y="2"/>
                    <a:pt x="228" y="2"/>
                  </a:cubicBezTo>
                  <a:cubicBezTo>
                    <a:pt x="225" y="2"/>
                    <a:pt x="225" y="2"/>
                    <a:pt x="225" y="2"/>
                  </a:cubicBezTo>
                  <a:cubicBezTo>
                    <a:pt x="222" y="0"/>
                    <a:pt x="222" y="0"/>
                    <a:pt x="222" y="0"/>
                  </a:cubicBezTo>
                  <a:cubicBezTo>
                    <a:pt x="220" y="0"/>
                    <a:pt x="220" y="0"/>
                    <a:pt x="220" y="0"/>
                  </a:cubicBezTo>
                  <a:cubicBezTo>
                    <a:pt x="217" y="0"/>
                    <a:pt x="217" y="0"/>
                    <a:pt x="217" y="0"/>
                  </a:cubicBezTo>
                  <a:cubicBezTo>
                    <a:pt x="214" y="1"/>
                    <a:pt x="214" y="1"/>
                    <a:pt x="214" y="1"/>
                  </a:cubicBezTo>
                  <a:cubicBezTo>
                    <a:pt x="213" y="4"/>
                    <a:pt x="213" y="4"/>
                    <a:pt x="213" y="4"/>
                  </a:cubicBezTo>
                  <a:cubicBezTo>
                    <a:pt x="212" y="7"/>
                    <a:pt x="212" y="7"/>
                    <a:pt x="212" y="7"/>
                  </a:cubicBezTo>
                  <a:cubicBezTo>
                    <a:pt x="209" y="9"/>
                    <a:pt x="209" y="9"/>
                    <a:pt x="209" y="9"/>
                  </a:cubicBezTo>
                  <a:cubicBezTo>
                    <a:pt x="206" y="11"/>
                    <a:pt x="206" y="11"/>
                    <a:pt x="206" y="11"/>
                  </a:cubicBezTo>
                  <a:cubicBezTo>
                    <a:pt x="203" y="13"/>
                    <a:pt x="203" y="13"/>
                    <a:pt x="203" y="13"/>
                  </a:cubicBezTo>
                  <a:cubicBezTo>
                    <a:pt x="202" y="13"/>
                    <a:pt x="202" y="13"/>
                    <a:pt x="202" y="13"/>
                  </a:cubicBezTo>
                  <a:cubicBezTo>
                    <a:pt x="200" y="13"/>
                    <a:pt x="200" y="13"/>
                    <a:pt x="200" y="13"/>
                  </a:cubicBezTo>
                  <a:cubicBezTo>
                    <a:pt x="197" y="15"/>
                    <a:pt x="197" y="15"/>
                    <a:pt x="197" y="15"/>
                  </a:cubicBezTo>
                  <a:cubicBezTo>
                    <a:pt x="194" y="14"/>
                    <a:pt x="194" y="14"/>
                    <a:pt x="194" y="14"/>
                  </a:cubicBezTo>
                  <a:cubicBezTo>
                    <a:pt x="191" y="16"/>
                    <a:pt x="191" y="16"/>
                    <a:pt x="191" y="16"/>
                  </a:cubicBezTo>
                  <a:cubicBezTo>
                    <a:pt x="188" y="18"/>
                    <a:pt x="188" y="18"/>
                    <a:pt x="188" y="18"/>
                  </a:cubicBezTo>
                  <a:cubicBezTo>
                    <a:pt x="175" y="21"/>
                    <a:pt x="182" y="23"/>
                    <a:pt x="171" y="20"/>
                  </a:cubicBezTo>
                  <a:cubicBezTo>
                    <a:pt x="161" y="20"/>
                    <a:pt x="163" y="25"/>
                    <a:pt x="156" y="26"/>
                  </a:cubicBezTo>
                  <a:cubicBezTo>
                    <a:pt x="153" y="26"/>
                    <a:pt x="153" y="26"/>
                    <a:pt x="153" y="26"/>
                  </a:cubicBezTo>
                  <a:cubicBezTo>
                    <a:pt x="150" y="26"/>
                    <a:pt x="150" y="26"/>
                    <a:pt x="150" y="26"/>
                  </a:cubicBezTo>
                  <a:cubicBezTo>
                    <a:pt x="147" y="26"/>
                    <a:pt x="147" y="26"/>
                    <a:pt x="147" y="26"/>
                  </a:cubicBezTo>
                  <a:cubicBezTo>
                    <a:pt x="144" y="25"/>
                    <a:pt x="144" y="25"/>
                    <a:pt x="144" y="25"/>
                  </a:cubicBezTo>
                  <a:cubicBezTo>
                    <a:pt x="141" y="26"/>
                    <a:pt x="141" y="26"/>
                    <a:pt x="141" y="26"/>
                  </a:cubicBezTo>
                  <a:cubicBezTo>
                    <a:pt x="138" y="28"/>
                    <a:pt x="138" y="28"/>
                    <a:pt x="138" y="28"/>
                  </a:cubicBezTo>
                  <a:cubicBezTo>
                    <a:pt x="135" y="30"/>
                    <a:pt x="135" y="30"/>
                    <a:pt x="135" y="30"/>
                  </a:cubicBezTo>
                  <a:cubicBezTo>
                    <a:pt x="132" y="32"/>
                    <a:pt x="132" y="32"/>
                    <a:pt x="132" y="32"/>
                  </a:cubicBezTo>
                  <a:cubicBezTo>
                    <a:pt x="129" y="35"/>
                    <a:pt x="129" y="35"/>
                    <a:pt x="129" y="35"/>
                  </a:cubicBezTo>
                  <a:cubicBezTo>
                    <a:pt x="126" y="37"/>
                    <a:pt x="126" y="37"/>
                    <a:pt x="126" y="37"/>
                  </a:cubicBezTo>
                  <a:cubicBezTo>
                    <a:pt x="123" y="38"/>
                    <a:pt x="123" y="38"/>
                    <a:pt x="123" y="38"/>
                  </a:cubicBezTo>
                  <a:cubicBezTo>
                    <a:pt x="120" y="39"/>
                    <a:pt x="120" y="39"/>
                    <a:pt x="120" y="39"/>
                  </a:cubicBezTo>
                  <a:cubicBezTo>
                    <a:pt x="115" y="35"/>
                    <a:pt x="109" y="37"/>
                    <a:pt x="104" y="35"/>
                  </a:cubicBezTo>
                  <a:cubicBezTo>
                    <a:pt x="101" y="38"/>
                    <a:pt x="101" y="38"/>
                    <a:pt x="101" y="38"/>
                  </a:cubicBezTo>
                  <a:cubicBezTo>
                    <a:pt x="99" y="40"/>
                    <a:pt x="99" y="40"/>
                    <a:pt x="99" y="40"/>
                  </a:cubicBezTo>
                  <a:cubicBezTo>
                    <a:pt x="95" y="41"/>
                    <a:pt x="95" y="41"/>
                    <a:pt x="95" y="41"/>
                  </a:cubicBezTo>
                  <a:cubicBezTo>
                    <a:pt x="93" y="43"/>
                    <a:pt x="93" y="43"/>
                    <a:pt x="93" y="43"/>
                  </a:cubicBezTo>
                  <a:cubicBezTo>
                    <a:pt x="90" y="45"/>
                    <a:pt x="90" y="45"/>
                    <a:pt x="90" y="45"/>
                  </a:cubicBezTo>
                  <a:cubicBezTo>
                    <a:pt x="88" y="46"/>
                    <a:pt x="88" y="46"/>
                    <a:pt x="88" y="46"/>
                  </a:cubicBezTo>
                  <a:cubicBezTo>
                    <a:pt x="85" y="47"/>
                    <a:pt x="85" y="47"/>
                    <a:pt x="85" y="47"/>
                  </a:cubicBezTo>
                  <a:cubicBezTo>
                    <a:pt x="82" y="47"/>
                    <a:pt x="82" y="47"/>
                    <a:pt x="82" y="47"/>
                  </a:cubicBezTo>
                  <a:cubicBezTo>
                    <a:pt x="79" y="47"/>
                    <a:pt x="79" y="47"/>
                    <a:pt x="79" y="47"/>
                  </a:cubicBezTo>
                  <a:cubicBezTo>
                    <a:pt x="77" y="48"/>
                    <a:pt x="77" y="48"/>
                    <a:pt x="77" y="48"/>
                  </a:cubicBezTo>
                  <a:cubicBezTo>
                    <a:pt x="74" y="48"/>
                    <a:pt x="74" y="48"/>
                    <a:pt x="74" y="48"/>
                  </a:cubicBezTo>
                  <a:cubicBezTo>
                    <a:pt x="71" y="47"/>
                    <a:pt x="71" y="47"/>
                    <a:pt x="71" y="47"/>
                  </a:cubicBezTo>
                  <a:cubicBezTo>
                    <a:pt x="69" y="46"/>
                    <a:pt x="69" y="46"/>
                    <a:pt x="69" y="46"/>
                  </a:cubicBezTo>
                  <a:cubicBezTo>
                    <a:pt x="69" y="46"/>
                    <a:pt x="69" y="46"/>
                    <a:pt x="69" y="46"/>
                  </a:cubicBezTo>
                  <a:cubicBezTo>
                    <a:pt x="66" y="44"/>
                    <a:pt x="66" y="44"/>
                    <a:pt x="66" y="44"/>
                  </a:cubicBezTo>
                  <a:cubicBezTo>
                    <a:pt x="66" y="44"/>
                    <a:pt x="66" y="44"/>
                    <a:pt x="66" y="44"/>
                  </a:cubicBezTo>
                  <a:cubicBezTo>
                    <a:pt x="63" y="42"/>
                    <a:pt x="63" y="42"/>
                    <a:pt x="63" y="42"/>
                  </a:cubicBezTo>
                  <a:cubicBezTo>
                    <a:pt x="60" y="39"/>
                    <a:pt x="60" y="39"/>
                    <a:pt x="60" y="39"/>
                  </a:cubicBezTo>
                  <a:cubicBezTo>
                    <a:pt x="57" y="37"/>
                    <a:pt x="57" y="37"/>
                    <a:pt x="57" y="37"/>
                  </a:cubicBezTo>
                  <a:cubicBezTo>
                    <a:pt x="54" y="33"/>
                    <a:pt x="54" y="33"/>
                    <a:pt x="54" y="33"/>
                  </a:cubicBezTo>
                  <a:cubicBezTo>
                    <a:pt x="54" y="33"/>
                    <a:pt x="54" y="33"/>
                    <a:pt x="54" y="33"/>
                  </a:cubicBezTo>
                  <a:cubicBezTo>
                    <a:pt x="53" y="30"/>
                    <a:pt x="53" y="30"/>
                    <a:pt x="53" y="30"/>
                  </a:cubicBezTo>
                  <a:cubicBezTo>
                    <a:pt x="50" y="27"/>
                    <a:pt x="50" y="27"/>
                    <a:pt x="50" y="27"/>
                  </a:cubicBezTo>
                  <a:cubicBezTo>
                    <a:pt x="49" y="26"/>
                    <a:pt x="49" y="26"/>
                    <a:pt x="49" y="26"/>
                  </a:cubicBezTo>
                  <a:cubicBezTo>
                    <a:pt x="46" y="24"/>
                    <a:pt x="46" y="24"/>
                    <a:pt x="46" y="24"/>
                  </a:cubicBezTo>
                  <a:cubicBezTo>
                    <a:pt x="44" y="23"/>
                    <a:pt x="44" y="23"/>
                    <a:pt x="44" y="23"/>
                  </a:cubicBezTo>
                  <a:cubicBezTo>
                    <a:pt x="44" y="23"/>
                    <a:pt x="44" y="23"/>
                    <a:pt x="44" y="23"/>
                  </a:cubicBezTo>
                  <a:lnTo>
                    <a:pt x="44" y="25"/>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23" name="Freeform 28">
              <a:extLst>
                <a:ext uri="{FF2B5EF4-FFF2-40B4-BE49-F238E27FC236}">
                  <a16:creationId xmlns:a16="http://schemas.microsoft.com/office/drawing/2014/main" id="{894867D4-06EC-4288-82B6-B400195A0F15}"/>
                </a:ext>
              </a:extLst>
            </p:cNvPr>
            <p:cNvSpPr>
              <a:spLocks noChangeAspect="1"/>
            </p:cNvSpPr>
            <p:nvPr/>
          </p:nvSpPr>
          <p:spPr bwMode="gray">
            <a:xfrm>
              <a:off x="6427880" y="3008172"/>
              <a:ext cx="839654" cy="679323"/>
            </a:xfrm>
            <a:custGeom>
              <a:avLst/>
              <a:gdLst>
                <a:gd name="T0" fmla="*/ 232 w 361"/>
                <a:gd name="T1" fmla="*/ 263 h 284"/>
                <a:gd name="T2" fmla="*/ 244 w 361"/>
                <a:gd name="T3" fmla="*/ 260 h 284"/>
                <a:gd name="T4" fmla="*/ 254 w 361"/>
                <a:gd name="T5" fmla="*/ 249 h 284"/>
                <a:gd name="T6" fmla="*/ 268 w 361"/>
                <a:gd name="T7" fmla="*/ 243 h 284"/>
                <a:gd name="T8" fmla="*/ 281 w 361"/>
                <a:gd name="T9" fmla="*/ 243 h 284"/>
                <a:gd name="T10" fmla="*/ 295 w 361"/>
                <a:gd name="T11" fmla="*/ 242 h 284"/>
                <a:gd name="T12" fmla="*/ 302 w 361"/>
                <a:gd name="T13" fmla="*/ 232 h 284"/>
                <a:gd name="T14" fmla="*/ 313 w 361"/>
                <a:gd name="T15" fmla="*/ 218 h 284"/>
                <a:gd name="T16" fmla="*/ 320 w 361"/>
                <a:gd name="T17" fmla="*/ 209 h 284"/>
                <a:gd name="T18" fmla="*/ 333 w 361"/>
                <a:gd name="T19" fmla="*/ 194 h 284"/>
                <a:gd name="T20" fmla="*/ 343 w 361"/>
                <a:gd name="T21" fmla="*/ 182 h 284"/>
                <a:gd name="T22" fmla="*/ 357 w 361"/>
                <a:gd name="T23" fmla="*/ 166 h 284"/>
                <a:gd name="T24" fmla="*/ 314 w 361"/>
                <a:gd name="T25" fmla="*/ 156 h 284"/>
                <a:gd name="T26" fmla="*/ 261 w 361"/>
                <a:gd name="T27" fmla="*/ 139 h 284"/>
                <a:gd name="T28" fmla="*/ 247 w 361"/>
                <a:gd name="T29" fmla="*/ 129 h 284"/>
                <a:gd name="T30" fmla="*/ 237 w 361"/>
                <a:gd name="T31" fmla="*/ 116 h 284"/>
                <a:gd name="T32" fmla="*/ 228 w 361"/>
                <a:gd name="T33" fmla="*/ 102 h 284"/>
                <a:gd name="T34" fmla="*/ 226 w 361"/>
                <a:gd name="T35" fmla="*/ 89 h 284"/>
                <a:gd name="T36" fmla="*/ 214 w 361"/>
                <a:gd name="T37" fmla="*/ 92 h 284"/>
                <a:gd name="T38" fmla="*/ 206 w 361"/>
                <a:gd name="T39" fmla="*/ 87 h 284"/>
                <a:gd name="T40" fmla="*/ 216 w 361"/>
                <a:gd name="T41" fmla="*/ 58 h 284"/>
                <a:gd name="T42" fmla="*/ 214 w 361"/>
                <a:gd name="T43" fmla="*/ 51 h 284"/>
                <a:gd name="T44" fmla="*/ 203 w 361"/>
                <a:gd name="T45" fmla="*/ 40 h 284"/>
                <a:gd name="T46" fmla="*/ 180 w 361"/>
                <a:gd name="T47" fmla="*/ 18 h 284"/>
                <a:gd name="T48" fmla="*/ 170 w 361"/>
                <a:gd name="T49" fmla="*/ 13 h 284"/>
                <a:gd name="T50" fmla="*/ 157 w 361"/>
                <a:gd name="T51" fmla="*/ 8 h 284"/>
                <a:gd name="T52" fmla="*/ 137 w 361"/>
                <a:gd name="T53" fmla="*/ 5 h 284"/>
                <a:gd name="T54" fmla="*/ 126 w 361"/>
                <a:gd name="T55" fmla="*/ 9 h 284"/>
                <a:gd name="T56" fmla="*/ 113 w 361"/>
                <a:gd name="T57" fmla="*/ 4 h 284"/>
                <a:gd name="T58" fmla="*/ 97 w 361"/>
                <a:gd name="T59" fmla="*/ 15 h 284"/>
                <a:gd name="T60" fmla="*/ 88 w 361"/>
                <a:gd name="T61" fmla="*/ 16 h 284"/>
                <a:gd name="T62" fmla="*/ 75 w 361"/>
                <a:gd name="T63" fmla="*/ 32 h 284"/>
                <a:gd name="T64" fmla="*/ 69 w 361"/>
                <a:gd name="T65" fmla="*/ 56 h 284"/>
                <a:gd name="T66" fmla="*/ 59 w 361"/>
                <a:gd name="T67" fmla="*/ 58 h 284"/>
                <a:gd name="T68" fmla="*/ 52 w 361"/>
                <a:gd name="T69" fmla="*/ 72 h 284"/>
                <a:gd name="T70" fmla="*/ 46 w 361"/>
                <a:gd name="T71" fmla="*/ 84 h 284"/>
                <a:gd name="T72" fmla="*/ 45 w 361"/>
                <a:gd name="T73" fmla="*/ 94 h 284"/>
                <a:gd name="T74" fmla="*/ 40 w 361"/>
                <a:gd name="T75" fmla="*/ 107 h 284"/>
                <a:gd name="T76" fmla="*/ 28 w 361"/>
                <a:gd name="T77" fmla="*/ 110 h 284"/>
                <a:gd name="T78" fmla="*/ 30 w 361"/>
                <a:gd name="T79" fmla="*/ 121 h 284"/>
                <a:gd name="T80" fmla="*/ 25 w 361"/>
                <a:gd name="T81" fmla="*/ 135 h 284"/>
                <a:gd name="T82" fmla="*/ 19 w 361"/>
                <a:gd name="T83" fmla="*/ 165 h 284"/>
                <a:gd name="T84" fmla="*/ 7 w 361"/>
                <a:gd name="T85" fmla="*/ 163 h 284"/>
                <a:gd name="T86" fmla="*/ 5 w 361"/>
                <a:gd name="T87" fmla="*/ 180 h 284"/>
                <a:gd name="T88" fmla="*/ 20 w 361"/>
                <a:gd name="T89" fmla="*/ 186 h 284"/>
                <a:gd name="T90" fmla="*/ 30 w 361"/>
                <a:gd name="T91" fmla="*/ 198 h 284"/>
                <a:gd name="T92" fmla="*/ 38 w 361"/>
                <a:gd name="T93" fmla="*/ 204 h 284"/>
                <a:gd name="T94" fmla="*/ 46 w 361"/>
                <a:gd name="T95" fmla="*/ 214 h 284"/>
                <a:gd name="T96" fmla="*/ 50 w 361"/>
                <a:gd name="T97" fmla="*/ 227 h 284"/>
                <a:gd name="T98" fmla="*/ 58 w 361"/>
                <a:gd name="T99" fmla="*/ 239 h 284"/>
                <a:gd name="T100" fmla="*/ 70 w 361"/>
                <a:gd name="T101" fmla="*/ 242 h 284"/>
                <a:gd name="T102" fmla="*/ 74 w 361"/>
                <a:gd name="T103" fmla="*/ 257 h 284"/>
                <a:gd name="T104" fmla="*/ 81 w 361"/>
                <a:gd name="T105" fmla="*/ 261 h 284"/>
                <a:gd name="T106" fmla="*/ 102 w 361"/>
                <a:gd name="T107" fmla="*/ 265 h 284"/>
                <a:gd name="T108" fmla="*/ 138 w 361"/>
                <a:gd name="T109" fmla="*/ 281 h 284"/>
                <a:gd name="T110" fmla="*/ 152 w 361"/>
                <a:gd name="T111" fmla="*/ 283 h 284"/>
                <a:gd name="T112" fmla="*/ 167 w 361"/>
                <a:gd name="T113" fmla="*/ 278 h 284"/>
                <a:gd name="T114" fmla="*/ 199 w 361"/>
                <a:gd name="T115" fmla="*/ 270 h 284"/>
                <a:gd name="T116" fmla="*/ 213 w 361"/>
                <a:gd name="T117" fmla="*/ 268 h 2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1"/>
                <a:gd name="T178" fmla="*/ 0 h 284"/>
                <a:gd name="T179" fmla="*/ 361 w 361"/>
                <a:gd name="T180" fmla="*/ 284 h 2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1" h="284">
                  <a:moveTo>
                    <a:pt x="225" y="264"/>
                  </a:moveTo>
                  <a:cubicBezTo>
                    <a:pt x="226" y="264"/>
                    <a:pt x="226" y="264"/>
                    <a:pt x="226" y="264"/>
                  </a:cubicBezTo>
                  <a:cubicBezTo>
                    <a:pt x="226" y="264"/>
                    <a:pt x="226" y="264"/>
                    <a:pt x="226" y="264"/>
                  </a:cubicBezTo>
                  <a:cubicBezTo>
                    <a:pt x="229" y="263"/>
                    <a:pt x="229" y="263"/>
                    <a:pt x="229" y="263"/>
                  </a:cubicBezTo>
                  <a:cubicBezTo>
                    <a:pt x="232" y="263"/>
                    <a:pt x="232" y="263"/>
                    <a:pt x="232" y="263"/>
                  </a:cubicBezTo>
                  <a:cubicBezTo>
                    <a:pt x="235" y="262"/>
                    <a:pt x="235" y="262"/>
                    <a:pt x="235" y="262"/>
                  </a:cubicBezTo>
                  <a:cubicBezTo>
                    <a:pt x="238" y="262"/>
                    <a:pt x="238" y="262"/>
                    <a:pt x="238" y="262"/>
                  </a:cubicBezTo>
                  <a:cubicBezTo>
                    <a:pt x="241" y="261"/>
                    <a:pt x="241" y="261"/>
                    <a:pt x="241" y="261"/>
                  </a:cubicBezTo>
                  <a:cubicBezTo>
                    <a:pt x="241" y="261"/>
                    <a:pt x="241" y="261"/>
                    <a:pt x="241" y="261"/>
                  </a:cubicBezTo>
                  <a:cubicBezTo>
                    <a:pt x="244" y="260"/>
                    <a:pt x="244" y="260"/>
                    <a:pt x="244" y="260"/>
                  </a:cubicBezTo>
                  <a:cubicBezTo>
                    <a:pt x="246" y="257"/>
                    <a:pt x="246" y="257"/>
                    <a:pt x="246" y="257"/>
                  </a:cubicBezTo>
                  <a:cubicBezTo>
                    <a:pt x="247" y="254"/>
                    <a:pt x="247" y="254"/>
                    <a:pt x="247" y="254"/>
                  </a:cubicBezTo>
                  <a:cubicBezTo>
                    <a:pt x="248" y="254"/>
                    <a:pt x="248" y="254"/>
                    <a:pt x="248" y="254"/>
                  </a:cubicBezTo>
                  <a:cubicBezTo>
                    <a:pt x="251" y="251"/>
                    <a:pt x="251" y="251"/>
                    <a:pt x="251" y="251"/>
                  </a:cubicBezTo>
                  <a:cubicBezTo>
                    <a:pt x="254" y="249"/>
                    <a:pt x="254" y="249"/>
                    <a:pt x="254" y="249"/>
                  </a:cubicBezTo>
                  <a:cubicBezTo>
                    <a:pt x="256" y="248"/>
                    <a:pt x="256" y="248"/>
                    <a:pt x="256" y="248"/>
                  </a:cubicBezTo>
                  <a:cubicBezTo>
                    <a:pt x="260" y="246"/>
                    <a:pt x="260" y="246"/>
                    <a:pt x="260" y="246"/>
                  </a:cubicBezTo>
                  <a:cubicBezTo>
                    <a:pt x="262" y="245"/>
                    <a:pt x="262" y="245"/>
                    <a:pt x="262" y="245"/>
                  </a:cubicBezTo>
                  <a:cubicBezTo>
                    <a:pt x="265" y="244"/>
                    <a:pt x="265" y="244"/>
                    <a:pt x="265" y="244"/>
                  </a:cubicBezTo>
                  <a:cubicBezTo>
                    <a:pt x="268" y="243"/>
                    <a:pt x="268" y="243"/>
                    <a:pt x="268" y="243"/>
                  </a:cubicBezTo>
                  <a:cubicBezTo>
                    <a:pt x="271" y="242"/>
                    <a:pt x="271" y="242"/>
                    <a:pt x="271" y="242"/>
                  </a:cubicBezTo>
                  <a:cubicBezTo>
                    <a:pt x="271" y="242"/>
                    <a:pt x="271" y="242"/>
                    <a:pt x="271" y="242"/>
                  </a:cubicBezTo>
                  <a:cubicBezTo>
                    <a:pt x="275" y="243"/>
                    <a:pt x="275" y="243"/>
                    <a:pt x="275" y="243"/>
                  </a:cubicBezTo>
                  <a:cubicBezTo>
                    <a:pt x="278" y="243"/>
                    <a:pt x="278" y="243"/>
                    <a:pt x="278" y="243"/>
                  </a:cubicBezTo>
                  <a:cubicBezTo>
                    <a:pt x="281" y="243"/>
                    <a:pt x="281" y="243"/>
                    <a:pt x="281" y="243"/>
                  </a:cubicBezTo>
                  <a:cubicBezTo>
                    <a:pt x="284" y="243"/>
                    <a:pt x="284" y="243"/>
                    <a:pt x="284" y="243"/>
                  </a:cubicBezTo>
                  <a:cubicBezTo>
                    <a:pt x="287" y="243"/>
                    <a:pt x="287" y="243"/>
                    <a:pt x="287" y="243"/>
                  </a:cubicBezTo>
                  <a:cubicBezTo>
                    <a:pt x="290" y="243"/>
                    <a:pt x="290" y="243"/>
                    <a:pt x="290" y="243"/>
                  </a:cubicBezTo>
                  <a:cubicBezTo>
                    <a:pt x="294" y="243"/>
                    <a:pt x="294" y="243"/>
                    <a:pt x="294" y="243"/>
                  </a:cubicBezTo>
                  <a:cubicBezTo>
                    <a:pt x="295" y="242"/>
                    <a:pt x="295" y="242"/>
                    <a:pt x="295" y="242"/>
                  </a:cubicBezTo>
                  <a:cubicBezTo>
                    <a:pt x="295" y="241"/>
                    <a:pt x="295" y="241"/>
                    <a:pt x="295" y="241"/>
                  </a:cubicBezTo>
                  <a:cubicBezTo>
                    <a:pt x="296" y="241"/>
                    <a:pt x="296" y="241"/>
                    <a:pt x="296" y="241"/>
                  </a:cubicBezTo>
                  <a:cubicBezTo>
                    <a:pt x="298" y="238"/>
                    <a:pt x="298" y="238"/>
                    <a:pt x="298" y="238"/>
                  </a:cubicBezTo>
                  <a:cubicBezTo>
                    <a:pt x="300" y="235"/>
                    <a:pt x="300" y="235"/>
                    <a:pt x="300" y="235"/>
                  </a:cubicBezTo>
                  <a:cubicBezTo>
                    <a:pt x="302" y="232"/>
                    <a:pt x="302" y="232"/>
                    <a:pt x="302" y="232"/>
                  </a:cubicBezTo>
                  <a:cubicBezTo>
                    <a:pt x="305" y="228"/>
                    <a:pt x="305" y="228"/>
                    <a:pt x="305" y="228"/>
                  </a:cubicBezTo>
                  <a:cubicBezTo>
                    <a:pt x="306" y="228"/>
                    <a:pt x="306" y="228"/>
                    <a:pt x="306" y="228"/>
                  </a:cubicBezTo>
                  <a:cubicBezTo>
                    <a:pt x="308" y="224"/>
                    <a:pt x="308" y="224"/>
                    <a:pt x="308" y="224"/>
                  </a:cubicBezTo>
                  <a:cubicBezTo>
                    <a:pt x="311" y="222"/>
                    <a:pt x="311" y="222"/>
                    <a:pt x="311" y="222"/>
                  </a:cubicBezTo>
                  <a:cubicBezTo>
                    <a:pt x="313" y="218"/>
                    <a:pt x="313" y="218"/>
                    <a:pt x="313" y="218"/>
                  </a:cubicBezTo>
                  <a:cubicBezTo>
                    <a:pt x="315" y="216"/>
                    <a:pt x="315" y="216"/>
                    <a:pt x="315" y="216"/>
                  </a:cubicBezTo>
                  <a:cubicBezTo>
                    <a:pt x="317" y="212"/>
                    <a:pt x="317" y="212"/>
                    <a:pt x="317" y="212"/>
                  </a:cubicBezTo>
                  <a:cubicBezTo>
                    <a:pt x="320" y="209"/>
                    <a:pt x="320" y="209"/>
                    <a:pt x="320" y="209"/>
                  </a:cubicBezTo>
                  <a:cubicBezTo>
                    <a:pt x="320" y="209"/>
                    <a:pt x="320" y="209"/>
                    <a:pt x="320" y="209"/>
                  </a:cubicBezTo>
                  <a:cubicBezTo>
                    <a:pt x="320" y="209"/>
                    <a:pt x="320" y="209"/>
                    <a:pt x="320" y="209"/>
                  </a:cubicBezTo>
                  <a:cubicBezTo>
                    <a:pt x="323" y="206"/>
                    <a:pt x="323" y="206"/>
                    <a:pt x="323" y="206"/>
                  </a:cubicBezTo>
                  <a:cubicBezTo>
                    <a:pt x="325" y="203"/>
                    <a:pt x="325" y="203"/>
                    <a:pt x="325" y="203"/>
                  </a:cubicBezTo>
                  <a:cubicBezTo>
                    <a:pt x="328" y="200"/>
                    <a:pt x="328" y="200"/>
                    <a:pt x="328" y="200"/>
                  </a:cubicBezTo>
                  <a:cubicBezTo>
                    <a:pt x="330" y="197"/>
                    <a:pt x="330" y="197"/>
                    <a:pt x="330" y="197"/>
                  </a:cubicBezTo>
                  <a:cubicBezTo>
                    <a:pt x="333" y="194"/>
                    <a:pt x="333" y="194"/>
                    <a:pt x="333" y="194"/>
                  </a:cubicBezTo>
                  <a:cubicBezTo>
                    <a:pt x="335" y="191"/>
                    <a:pt x="335" y="191"/>
                    <a:pt x="335" y="191"/>
                  </a:cubicBezTo>
                  <a:cubicBezTo>
                    <a:pt x="338" y="188"/>
                    <a:pt x="338" y="188"/>
                    <a:pt x="338" y="188"/>
                  </a:cubicBezTo>
                  <a:cubicBezTo>
                    <a:pt x="338" y="188"/>
                    <a:pt x="338" y="188"/>
                    <a:pt x="338" y="188"/>
                  </a:cubicBezTo>
                  <a:cubicBezTo>
                    <a:pt x="341" y="184"/>
                    <a:pt x="341" y="184"/>
                    <a:pt x="341" y="184"/>
                  </a:cubicBezTo>
                  <a:cubicBezTo>
                    <a:pt x="343" y="182"/>
                    <a:pt x="343" y="182"/>
                    <a:pt x="343" y="182"/>
                  </a:cubicBezTo>
                  <a:cubicBezTo>
                    <a:pt x="346" y="178"/>
                    <a:pt x="346" y="178"/>
                    <a:pt x="346" y="178"/>
                  </a:cubicBezTo>
                  <a:cubicBezTo>
                    <a:pt x="349" y="175"/>
                    <a:pt x="349" y="175"/>
                    <a:pt x="349" y="175"/>
                  </a:cubicBezTo>
                  <a:cubicBezTo>
                    <a:pt x="351" y="172"/>
                    <a:pt x="351" y="172"/>
                    <a:pt x="351" y="172"/>
                  </a:cubicBezTo>
                  <a:cubicBezTo>
                    <a:pt x="354" y="169"/>
                    <a:pt x="354" y="169"/>
                    <a:pt x="354" y="169"/>
                  </a:cubicBezTo>
                  <a:cubicBezTo>
                    <a:pt x="357" y="166"/>
                    <a:pt x="357" y="166"/>
                    <a:pt x="357" y="166"/>
                  </a:cubicBezTo>
                  <a:cubicBezTo>
                    <a:pt x="358" y="165"/>
                    <a:pt x="358" y="165"/>
                    <a:pt x="358" y="165"/>
                  </a:cubicBezTo>
                  <a:cubicBezTo>
                    <a:pt x="360" y="162"/>
                    <a:pt x="360" y="162"/>
                    <a:pt x="360" y="162"/>
                  </a:cubicBezTo>
                  <a:cubicBezTo>
                    <a:pt x="361" y="162"/>
                    <a:pt x="361" y="162"/>
                    <a:pt x="361" y="162"/>
                  </a:cubicBezTo>
                  <a:cubicBezTo>
                    <a:pt x="357" y="161"/>
                    <a:pt x="357" y="161"/>
                    <a:pt x="357" y="161"/>
                  </a:cubicBezTo>
                  <a:cubicBezTo>
                    <a:pt x="328" y="162"/>
                    <a:pt x="340" y="164"/>
                    <a:pt x="314" y="156"/>
                  </a:cubicBezTo>
                  <a:cubicBezTo>
                    <a:pt x="309" y="154"/>
                    <a:pt x="303" y="153"/>
                    <a:pt x="298" y="151"/>
                  </a:cubicBezTo>
                  <a:cubicBezTo>
                    <a:pt x="293" y="149"/>
                    <a:pt x="287" y="148"/>
                    <a:pt x="282" y="146"/>
                  </a:cubicBezTo>
                  <a:cubicBezTo>
                    <a:pt x="277" y="145"/>
                    <a:pt x="272" y="143"/>
                    <a:pt x="267" y="142"/>
                  </a:cubicBezTo>
                  <a:cubicBezTo>
                    <a:pt x="264" y="141"/>
                    <a:pt x="264" y="141"/>
                    <a:pt x="264" y="141"/>
                  </a:cubicBezTo>
                  <a:cubicBezTo>
                    <a:pt x="261" y="139"/>
                    <a:pt x="261" y="139"/>
                    <a:pt x="261" y="139"/>
                  </a:cubicBezTo>
                  <a:cubicBezTo>
                    <a:pt x="258" y="137"/>
                    <a:pt x="258" y="137"/>
                    <a:pt x="258" y="137"/>
                  </a:cubicBezTo>
                  <a:cubicBezTo>
                    <a:pt x="255" y="134"/>
                    <a:pt x="255" y="134"/>
                    <a:pt x="255" y="134"/>
                  </a:cubicBezTo>
                  <a:cubicBezTo>
                    <a:pt x="252" y="132"/>
                    <a:pt x="252" y="132"/>
                    <a:pt x="252" y="132"/>
                  </a:cubicBezTo>
                  <a:cubicBezTo>
                    <a:pt x="249" y="131"/>
                    <a:pt x="249" y="131"/>
                    <a:pt x="249" y="131"/>
                  </a:cubicBezTo>
                  <a:cubicBezTo>
                    <a:pt x="247" y="129"/>
                    <a:pt x="247" y="129"/>
                    <a:pt x="247" y="129"/>
                  </a:cubicBezTo>
                  <a:cubicBezTo>
                    <a:pt x="245" y="126"/>
                    <a:pt x="245" y="126"/>
                    <a:pt x="245" y="126"/>
                  </a:cubicBezTo>
                  <a:cubicBezTo>
                    <a:pt x="243" y="124"/>
                    <a:pt x="243" y="124"/>
                    <a:pt x="243" y="124"/>
                  </a:cubicBezTo>
                  <a:cubicBezTo>
                    <a:pt x="242" y="121"/>
                    <a:pt x="242" y="121"/>
                    <a:pt x="242" y="121"/>
                  </a:cubicBezTo>
                  <a:cubicBezTo>
                    <a:pt x="239" y="118"/>
                    <a:pt x="239" y="118"/>
                    <a:pt x="239" y="118"/>
                  </a:cubicBezTo>
                  <a:cubicBezTo>
                    <a:pt x="237" y="116"/>
                    <a:pt x="237" y="116"/>
                    <a:pt x="237" y="116"/>
                  </a:cubicBezTo>
                  <a:cubicBezTo>
                    <a:pt x="236" y="113"/>
                    <a:pt x="236" y="113"/>
                    <a:pt x="236" y="113"/>
                  </a:cubicBezTo>
                  <a:cubicBezTo>
                    <a:pt x="233" y="111"/>
                    <a:pt x="233" y="111"/>
                    <a:pt x="233" y="111"/>
                  </a:cubicBezTo>
                  <a:cubicBezTo>
                    <a:pt x="231" y="108"/>
                    <a:pt x="231" y="108"/>
                    <a:pt x="231" y="108"/>
                  </a:cubicBezTo>
                  <a:cubicBezTo>
                    <a:pt x="231" y="105"/>
                    <a:pt x="231" y="105"/>
                    <a:pt x="231" y="105"/>
                  </a:cubicBezTo>
                  <a:cubicBezTo>
                    <a:pt x="228" y="102"/>
                    <a:pt x="228" y="102"/>
                    <a:pt x="228" y="102"/>
                  </a:cubicBezTo>
                  <a:cubicBezTo>
                    <a:pt x="228" y="101"/>
                    <a:pt x="228" y="101"/>
                    <a:pt x="228" y="101"/>
                  </a:cubicBezTo>
                  <a:cubicBezTo>
                    <a:pt x="229" y="98"/>
                    <a:pt x="231" y="95"/>
                    <a:pt x="233" y="91"/>
                  </a:cubicBezTo>
                  <a:cubicBezTo>
                    <a:pt x="230" y="92"/>
                    <a:pt x="230" y="92"/>
                    <a:pt x="230" y="92"/>
                  </a:cubicBezTo>
                  <a:cubicBezTo>
                    <a:pt x="227" y="90"/>
                    <a:pt x="227" y="90"/>
                    <a:pt x="227" y="90"/>
                  </a:cubicBezTo>
                  <a:cubicBezTo>
                    <a:pt x="226" y="89"/>
                    <a:pt x="226" y="89"/>
                    <a:pt x="226" y="89"/>
                  </a:cubicBezTo>
                  <a:cubicBezTo>
                    <a:pt x="225" y="89"/>
                    <a:pt x="225" y="89"/>
                    <a:pt x="225" y="89"/>
                  </a:cubicBezTo>
                  <a:cubicBezTo>
                    <a:pt x="222" y="91"/>
                    <a:pt x="222" y="91"/>
                    <a:pt x="222" y="91"/>
                  </a:cubicBezTo>
                  <a:cubicBezTo>
                    <a:pt x="219" y="91"/>
                    <a:pt x="219" y="91"/>
                    <a:pt x="219" y="91"/>
                  </a:cubicBezTo>
                  <a:cubicBezTo>
                    <a:pt x="217" y="92"/>
                    <a:pt x="217" y="92"/>
                    <a:pt x="217" y="92"/>
                  </a:cubicBezTo>
                  <a:cubicBezTo>
                    <a:pt x="214" y="92"/>
                    <a:pt x="214" y="92"/>
                    <a:pt x="214" y="92"/>
                  </a:cubicBezTo>
                  <a:cubicBezTo>
                    <a:pt x="211" y="94"/>
                    <a:pt x="211" y="94"/>
                    <a:pt x="211" y="94"/>
                  </a:cubicBezTo>
                  <a:cubicBezTo>
                    <a:pt x="208" y="93"/>
                    <a:pt x="208" y="93"/>
                    <a:pt x="208" y="93"/>
                  </a:cubicBezTo>
                  <a:cubicBezTo>
                    <a:pt x="206" y="92"/>
                    <a:pt x="206" y="92"/>
                    <a:pt x="206" y="92"/>
                  </a:cubicBezTo>
                  <a:cubicBezTo>
                    <a:pt x="206" y="90"/>
                    <a:pt x="206" y="90"/>
                    <a:pt x="206" y="90"/>
                  </a:cubicBezTo>
                  <a:cubicBezTo>
                    <a:pt x="206" y="87"/>
                    <a:pt x="206" y="87"/>
                    <a:pt x="206" y="87"/>
                  </a:cubicBezTo>
                  <a:cubicBezTo>
                    <a:pt x="205" y="77"/>
                    <a:pt x="202" y="79"/>
                    <a:pt x="210" y="69"/>
                  </a:cubicBezTo>
                  <a:cubicBezTo>
                    <a:pt x="212" y="66"/>
                    <a:pt x="212" y="66"/>
                    <a:pt x="212" y="66"/>
                  </a:cubicBezTo>
                  <a:cubicBezTo>
                    <a:pt x="213" y="64"/>
                    <a:pt x="213" y="64"/>
                    <a:pt x="213" y="64"/>
                  </a:cubicBezTo>
                  <a:cubicBezTo>
                    <a:pt x="214" y="61"/>
                    <a:pt x="214" y="61"/>
                    <a:pt x="214" y="61"/>
                  </a:cubicBezTo>
                  <a:cubicBezTo>
                    <a:pt x="216" y="58"/>
                    <a:pt x="216" y="58"/>
                    <a:pt x="216" y="58"/>
                  </a:cubicBezTo>
                  <a:cubicBezTo>
                    <a:pt x="218" y="55"/>
                    <a:pt x="218" y="55"/>
                    <a:pt x="218" y="55"/>
                  </a:cubicBezTo>
                  <a:cubicBezTo>
                    <a:pt x="218" y="55"/>
                    <a:pt x="218" y="55"/>
                    <a:pt x="218" y="55"/>
                  </a:cubicBezTo>
                  <a:cubicBezTo>
                    <a:pt x="215" y="52"/>
                    <a:pt x="215" y="52"/>
                    <a:pt x="215" y="52"/>
                  </a:cubicBezTo>
                  <a:cubicBezTo>
                    <a:pt x="214" y="51"/>
                    <a:pt x="214" y="51"/>
                    <a:pt x="214" y="51"/>
                  </a:cubicBezTo>
                  <a:cubicBezTo>
                    <a:pt x="214" y="51"/>
                    <a:pt x="214" y="51"/>
                    <a:pt x="214" y="51"/>
                  </a:cubicBezTo>
                  <a:cubicBezTo>
                    <a:pt x="213" y="49"/>
                    <a:pt x="213" y="49"/>
                    <a:pt x="213" y="49"/>
                  </a:cubicBezTo>
                  <a:cubicBezTo>
                    <a:pt x="210" y="47"/>
                    <a:pt x="210" y="47"/>
                    <a:pt x="210" y="47"/>
                  </a:cubicBezTo>
                  <a:cubicBezTo>
                    <a:pt x="207" y="46"/>
                    <a:pt x="207" y="46"/>
                    <a:pt x="207" y="46"/>
                  </a:cubicBezTo>
                  <a:cubicBezTo>
                    <a:pt x="205" y="43"/>
                    <a:pt x="205" y="43"/>
                    <a:pt x="205" y="43"/>
                  </a:cubicBezTo>
                  <a:cubicBezTo>
                    <a:pt x="203" y="40"/>
                    <a:pt x="203" y="40"/>
                    <a:pt x="203" y="40"/>
                  </a:cubicBezTo>
                  <a:cubicBezTo>
                    <a:pt x="201" y="37"/>
                    <a:pt x="201" y="37"/>
                    <a:pt x="201" y="37"/>
                  </a:cubicBezTo>
                  <a:cubicBezTo>
                    <a:pt x="199" y="35"/>
                    <a:pt x="199" y="35"/>
                    <a:pt x="199" y="35"/>
                  </a:cubicBezTo>
                  <a:cubicBezTo>
                    <a:pt x="196" y="33"/>
                    <a:pt x="196" y="33"/>
                    <a:pt x="196" y="33"/>
                  </a:cubicBezTo>
                  <a:cubicBezTo>
                    <a:pt x="193" y="31"/>
                    <a:pt x="193" y="31"/>
                    <a:pt x="193" y="31"/>
                  </a:cubicBezTo>
                  <a:cubicBezTo>
                    <a:pt x="185" y="27"/>
                    <a:pt x="187" y="24"/>
                    <a:pt x="180" y="18"/>
                  </a:cubicBezTo>
                  <a:cubicBezTo>
                    <a:pt x="178" y="16"/>
                    <a:pt x="178" y="16"/>
                    <a:pt x="178" y="16"/>
                  </a:cubicBezTo>
                  <a:cubicBezTo>
                    <a:pt x="175" y="14"/>
                    <a:pt x="175" y="14"/>
                    <a:pt x="175" y="14"/>
                  </a:cubicBezTo>
                  <a:cubicBezTo>
                    <a:pt x="174" y="14"/>
                    <a:pt x="174" y="14"/>
                    <a:pt x="174" y="14"/>
                  </a:cubicBezTo>
                  <a:cubicBezTo>
                    <a:pt x="173" y="14"/>
                    <a:pt x="173" y="14"/>
                    <a:pt x="173" y="14"/>
                  </a:cubicBezTo>
                  <a:cubicBezTo>
                    <a:pt x="170" y="13"/>
                    <a:pt x="170" y="13"/>
                    <a:pt x="170" y="13"/>
                  </a:cubicBezTo>
                  <a:cubicBezTo>
                    <a:pt x="167" y="11"/>
                    <a:pt x="167" y="11"/>
                    <a:pt x="167" y="11"/>
                  </a:cubicBezTo>
                  <a:cubicBezTo>
                    <a:pt x="164" y="9"/>
                    <a:pt x="164" y="9"/>
                    <a:pt x="164" y="9"/>
                  </a:cubicBezTo>
                  <a:cubicBezTo>
                    <a:pt x="163" y="8"/>
                    <a:pt x="163" y="8"/>
                    <a:pt x="163" y="8"/>
                  </a:cubicBezTo>
                  <a:cubicBezTo>
                    <a:pt x="160" y="8"/>
                    <a:pt x="160" y="8"/>
                    <a:pt x="160" y="8"/>
                  </a:cubicBezTo>
                  <a:cubicBezTo>
                    <a:pt x="157" y="8"/>
                    <a:pt x="157" y="8"/>
                    <a:pt x="157" y="8"/>
                  </a:cubicBezTo>
                  <a:cubicBezTo>
                    <a:pt x="154" y="8"/>
                    <a:pt x="154" y="8"/>
                    <a:pt x="154" y="8"/>
                  </a:cubicBezTo>
                  <a:cubicBezTo>
                    <a:pt x="149" y="6"/>
                    <a:pt x="144" y="7"/>
                    <a:pt x="139" y="9"/>
                  </a:cubicBezTo>
                  <a:cubicBezTo>
                    <a:pt x="139" y="9"/>
                    <a:pt x="139" y="9"/>
                    <a:pt x="139" y="9"/>
                  </a:cubicBezTo>
                  <a:cubicBezTo>
                    <a:pt x="138" y="6"/>
                    <a:pt x="138" y="6"/>
                    <a:pt x="138" y="6"/>
                  </a:cubicBezTo>
                  <a:cubicBezTo>
                    <a:pt x="137" y="5"/>
                    <a:pt x="137" y="5"/>
                    <a:pt x="137" y="5"/>
                  </a:cubicBezTo>
                  <a:cubicBezTo>
                    <a:pt x="134" y="4"/>
                    <a:pt x="134" y="4"/>
                    <a:pt x="134" y="4"/>
                  </a:cubicBezTo>
                  <a:cubicBezTo>
                    <a:pt x="134" y="5"/>
                    <a:pt x="134" y="5"/>
                    <a:pt x="134" y="5"/>
                  </a:cubicBezTo>
                  <a:cubicBezTo>
                    <a:pt x="132" y="8"/>
                    <a:pt x="132" y="8"/>
                    <a:pt x="132" y="8"/>
                  </a:cubicBezTo>
                  <a:cubicBezTo>
                    <a:pt x="129" y="9"/>
                    <a:pt x="129" y="9"/>
                    <a:pt x="129" y="9"/>
                  </a:cubicBezTo>
                  <a:cubicBezTo>
                    <a:pt x="126" y="9"/>
                    <a:pt x="126" y="9"/>
                    <a:pt x="126" y="9"/>
                  </a:cubicBezTo>
                  <a:cubicBezTo>
                    <a:pt x="123" y="10"/>
                    <a:pt x="123" y="10"/>
                    <a:pt x="123" y="10"/>
                  </a:cubicBezTo>
                  <a:cubicBezTo>
                    <a:pt x="121" y="10"/>
                    <a:pt x="121" y="10"/>
                    <a:pt x="121" y="10"/>
                  </a:cubicBezTo>
                  <a:cubicBezTo>
                    <a:pt x="118" y="7"/>
                    <a:pt x="118" y="7"/>
                    <a:pt x="118" y="7"/>
                  </a:cubicBezTo>
                  <a:cubicBezTo>
                    <a:pt x="116" y="4"/>
                    <a:pt x="116" y="4"/>
                    <a:pt x="116" y="4"/>
                  </a:cubicBezTo>
                  <a:cubicBezTo>
                    <a:pt x="113" y="4"/>
                    <a:pt x="113" y="4"/>
                    <a:pt x="113" y="4"/>
                  </a:cubicBezTo>
                  <a:cubicBezTo>
                    <a:pt x="110" y="3"/>
                    <a:pt x="110" y="3"/>
                    <a:pt x="110" y="3"/>
                  </a:cubicBezTo>
                  <a:cubicBezTo>
                    <a:pt x="108" y="0"/>
                    <a:pt x="108" y="0"/>
                    <a:pt x="108" y="0"/>
                  </a:cubicBezTo>
                  <a:cubicBezTo>
                    <a:pt x="105" y="6"/>
                    <a:pt x="103" y="13"/>
                    <a:pt x="101" y="19"/>
                  </a:cubicBezTo>
                  <a:cubicBezTo>
                    <a:pt x="100" y="18"/>
                    <a:pt x="100" y="18"/>
                    <a:pt x="100" y="18"/>
                  </a:cubicBezTo>
                  <a:cubicBezTo>
                    <a:pt x="97" y="15"/>
                    <a:pt x="97" y="15"/>
                    <a:pt x="97" y="15"/>
                  </a:cubicBezTo>
                  <a:cubicBezTo>
                    <a:pt x="95" y="12"/>
                    <a:pt x="95" y="12"/>
                    <a:pt x="95" y="12"/>
                  </a:cubicBezTo>
                  <a:cubicBezTo>
                    <a:pt x="95" y="12"/>
                    <a:pt x="95" y="12"/>
                    <a:pt x="95" y="12"/>
                  </a:cubicBezTo>
                  <a:cubicBezTo>
                    <a:pt x="92" y="11"/>
                    <a:pt x="92" y="11"/>
                    <a:pt x="92" y="11"/>
                  </a:cubicBezTo>
                  <a:cubicBezTo>
                    <a:pt x="89" y="13"/>
                    <a:pt x="89" y="13"/>
                    <a:pt x="89" y="13"/>
                  </a:cubicBezTo>
                  <a:cubicBezTo>
                    <a:pt x="88" y="16"/>
                    <a:pt x="88" y="16"/>
                    <a:pt x="88" y="16"/>
                  </a:cubicBezTo>
                  <a:cubicBezTo>
                    <a:pt x="85" y="15"/>
                    <a:pt x="85" y="15"/>
                    <a:pt x="85" y="15"/>
                  </a:cubicBezTo>
                  <a:cubicBezTo>
                    <a:pt x="82" y="15"/>
                    <a:pt x="82" y="15"/>
                    <a:pt x="82" y="15"/>
                  </a:cubicBezTo>
                  <a:cubicBezTo>
                    <a:pt x="79" y="15"/>
                    <a:pt x="79" y="15"/>
                    <a:pt x="79" y="15"/>
                  </a:cubicBezTo>
                  <a:cubicBezTo>
                    <a:pt x="77" y="17"/>
                    <a:pt x="77" y="17"/>
                    <a:pt x="77" y="17"/>
                  </a:cubicBezTo>
                  <a:cubicBezTo>
                    <a:pt x="73" y="28"/>
                    <a:pt x="77" y="22"/>
                    <a:pt x="75" y="32"/>
                  </a:cubicBezTo>
                  <a:cubicBezTo>
                    <a:pt x="72" y="38"/>
                    <a:pt x="69" y="43"/>
                    <a:pt x="69" y="50"/>
                  </a:cubicBezTo>
                  <a:cubicBezTo>
                    <a:pt x="69" y="50"/>
                    <a:pt x="69" y="50"/>
                    <a:pt x="69" y="50"/>
                  </a:cubicBezTo>
                  <a:cubicBezTo>
                    <a:pt x="70" y="52"/>
                    <a:pt x="70" y="52"/>
                    <a:pt x="70" y="52"/>
                  </a:cubicBezTo>
                  <a:cubicBezTo>
                    <a:pt x="70" y="55"/>
                    <a:pt x="70" y="55"/>
                    <a:pt x="70" y="55"/>
                  </a:cubicBezTo>
                  <a:cubicBezTo>
                    <a:pt x="69" y="56"/>
                    <a:pt x="69" y="56"/>
                    <a:pt x="69" y="56"/>
                  </a:cubicBezTo>
                  <a:cubicBezTo>
                    <a:pt x="66" y="55"/>
                    <a:pt x="66" y="55"/>
                    <a:pt x="66" y="55"/>
                  </a:cubicBezTo>
                  <a:cubicBezTo>
                    <a:pt x="63" y="56"/>
                    <a:pt x="63" y="56"/>
                    <a:pt x="63" y="56"/>
                  </a:cubicBezTo>
                  <a:cubicBezTo>
                    <a:pt x="60" y="57"/>
                    <a:pt x="60" y="57"/>
                    <a:pt x="60" y="57"/>
                  </a:cubicBezTo>
                  <a:cubicBezTo>
                    <a:pt x="59" y="57"/>
                    <a:pt x="59" y="57"/>
                    <a:pt x="59" y="57"/>
                  </a:cubicBezTo>
                  <a:cubicBezTo>
                    <a:pt x="59" y="58"/>
                    <a:pt x="59" y="58"/>
                    <a:pt x="59" y="58"/>
                  </a:cubicBezTo>
                  <a:cubicBezTo>
                    <a:pt x="57" y="61"/>
                    <a:pt x="57" y="61"/>
                    <a:pt x="57" y="61"/>
                  </a:cubicBezTo>
                  <a:cubicBezTo>
                    <a:pt x="56" y="64"/>
                    <a:pt x="56" y="64"/>
                    <a:pt x="56" y="64"/>
                  </a:cubicBezTo>
                  <a:cubicBezTo>
                    <a:pt x="54" y="67"/>
                    <a:pt x="54" y="67"/>
                    <a:pt x="54" y="67"/>
                  </a:cubicBezTo>
                  <a:cubicBezTo>
                    <a:pt x="52" y="69"/>
                    <a:pt x="52" y="69"/>
                    <a:pt x="52" y="69"/>
                  </a:cubicBezTo>
                  <a:cubicBezTo>
                    <a:pt x="52" y="72"/>
                    <a:pt x="52" y="72"/>
                    <a:pt x="52" y="72"/>
                  </a:cubicBezTo>
                  <a:cubicBezTo>
                    <a:pt x="50" y="76"/>
                    <a:pt x="50" y="76"/>
                    <a:pt x="50" y="76"/>
                  </a:cubicBezTo>
                  <a:cubicBezTo>
                    <a:pt x="49" y="77"/>
                    <a:pt x="49" y="77"/>
                    <a:pt x="49" y="77"/>
                  </a:cubicBezTo>
                  <a:cubicBezTo>
                    <a:pt x="46" y="79"/>
                    <a:pt x="46" y="79"/>
                    <a:pt x="46" y="79"/>
                  </a:cubicBezTo>
                  <a:cubicBezTo>
                    <a:pt x="45" y="82"/>
                    <a:pt x="45" y="82"/>
                    <a:pt x="45" y="82"/>
                  </a:cubicBezTo>
                  <a:cubicBezTo>
                    <a:pt x="46" y="84"/>
                    <a:pt x="46" y="84"/>
                    <a:pt x="46" y="84"/>
                  </a:cubicBezTo>
                  <a:cubicBezTo>
                    <a:pt x="45" y="87"/>
                    <a:pt x="45" y="87"/>
                    <a:pt x="45" y="87"/>
                  </a:cubicBezTo>
                  <a:cubicBezTo>
                    <a:pt x="44" y="91"/>
                    <a:pt x="44" y="91"/>
                    <a:pt x="44" y="91"/>
                  </a:cubicBezTo>
                  <a:cubicBezTo>
                    <a:pt x="44" y="92"/>
                    <a:pt x="44" y="92"/>
                    <a:pt x="44" y="92"/>
                  </a:cubicBezTo>
                  <a:cubicBezTo>
                    <a:pt x="44" y="93"/>
                    <a:pt x="44" y="93"/>
                    <a:pt x="44" y="93"/>
                  </a:cubicBezTo>
                  <a:cubicBezTo>
                    <a:pt x="45" y="94"/>
                    <a:pt x="45" y="94"/>
                    <a:pt x="45" y="94"/>
                  </a:cubicBezTo>
                  <a:cubicBezTo>
                    <a:pt x="45" y="95"/>
                    <a:pt x="45" y="95"/>
                    <a:pt x="45" y="95"/>
                  </a:cubicBezTo>
                  <a:cubicBezTo>
                    <a:pt x="44" y="98"/>
                    <a:pt x="44" y="98"/>
                    <a:pt x="44" y="98"/>
                  </a:cubicBezTo>
                  <a:cubicBezTo>
                    <a:pt x="44" y="101"/>
                    <a:pt x="44" y="101"/>
                    <a:pt x="44" y="101"/>
                  </a:cubicBezTo>
                  <a:cubicBezTo>
                    <a:pt x="42" y="104"/>
                    <a:pt x="42" y="104"/>
                    <a:pt x="42" y="104"/>
                  </a:cubicBezTo>
                  <a:cubicBezTo>
                    <a:pt x="40" y="107"/>
                    <a:pt x="40" y="107"/>
                    <a:pt x="40" y="107"/>
                  </a:cubicBezTo>
                  <a:cubicBezTo>
                    <a:pt x="38" y="104"/>
                    <a:pt x="38" y="104"/>
                    <a:pt x="38" y="104"/>
                  </a:cubicBezTo>
                  <a:cubicBezTo>
                    <a:pt x="35" y="102"/>
                    <a:pt x="35" y="102"/>
                    <a:pt x="35" y="102"/>
                  </a:cubicBezTo>
                  <a:cubicBezTo>
                    <a:pt x="32" y="104"/>
                    <a:pt x="32" y="104"/>
                    <a:pt x="32" y="104"/>
                  </a:cubicBezTo>
                  <a:cubicBezTo>
                    <a:pt x="30" y="107"/>
                    <a:pt x="30" y="107"/>
                    <a:pt x="30" y="107"/>
                  </a:cubicBezTo>
                  <a:cubicBezTo>
                    <a:pt x="28" y="110"/>
                    <a:pt x="28" y="110"/>
                    <a:pt x="28" y="110"/>
                  </a:cubicBezTo>
                  <a:cubicBezTo>
                    <a:pt x="28" y="110"/>
                    <a:pt x="28" y="110"/>
                    <a:pt x="28" y="110"/>
                  </a:cubicBezTo>
                  <a:cubicBezTo>
                    <a:pt x="29" y="113"/>
                    <a:pt x="29" y="113"/>
                    <a:pt x="29" y="113"/>
                  </a:cubicBezTo>
                  <a:cubicBezTo>
                    <a:pt x="30" y="116"/>
                    <a:pt x="30" y="116"/>
                    <a:pt x="30" y="116"/>
                  </a:cubicBezTo>
                  <a:cubicBezTo>
                    <a:pt x="30" y="118"/>
                    <a:pt x="30" y="118"/>
                    <a:pt x="30" y="118"/>
                  </a:cubicBezTo>
                  <a:cubicBezTo>
                    <a:pt x="30" y="121"/>
                    <a:pt x="30" y="121"/>
                    <a:pt x="30" y="121"/>
                  </a:cubicBezTo>
                  <a:cubicBezTo>
                    <a:pt x="27" y="124"/>
                    <a:pt x="27" y="124"/>
                    <a:pt x="27" y="124"/>
                  </a:cubicBezTo>
                  <a:cubicBezTo>
                    <a:pt x="27" y="125"/>
                    <a:pt x="27" y="125"/>
                    <a:pt x="27" y="125"/>
                  </a:cubicBezTo>
                  <a:cubicBezTo>
                    <a:pt x="26" y="129"/>
                    <a:pt x="26" y="129"/>
                    <a:pt x="26" y="129"/>
                  </a:cubicBezTo>
                  <a:cubicBezTo>
                    <a:pt x="25" y="132"/>
                    <a:pt x="25" y="132"/>
                    <a:pt x="25" y="132"/>
                  </a:cubicBezTo>
                  <a:cubicBezTo>
                    <a:pt x="25" y="135"/>
                    <a:pt x="25" y="135"/>
                    <a:pt x="25" y="135"/>
                  </a:cubicBezTo>
                  <a:cubicBezTo>
                    <a:pt x="25" y="141"/>
                    <a:pt x="27" y="148"/>
                    <a:pt x="26" y="154"/>
                  </a:cubicBezTo>
                  <a:cubicBezTo>
                    <a:pt x="26" y="160"/>
                    <a:pt x="26" y="160"/>
                    <a:pt x="26" y="160"/>
                  </a:cubicBezTo>
                  <a:cubicBezTo>
                    <a:pt x="24" y="162"/>
                    <a:pt x="24" y="162"/>
                    <a:pt x="24" y="162"/>
                  </a:cubicBezTo>
                  <a:cubicBezTo>
                    <a:pt x="22" y="164"/>
                    <a:pt x="22" y="164"/>
                    <a:pt x="22" y="164"/>
                  </a:cubicBezTo>
                  <a:cubicBezTo>
                    <a:pt x="19" y="165"/>
                    <a:pt x="19" y="165"/>
                    <a:pt x="19" y="165"/>
                  </a:cubicBezTo>
                  <a:cubicBezTo>
                    <a:pt x="18" y="165"/>
                    <a:pt x="18" y="165"/>
                    <a:pt x="18" y="165"/>
                  </a:cubicBezTo>
                  <a:cubicBezTo>
                    <a:pt x="16" y="163"/>
                    <a:pt x="16" y="163"/>
                    <a:pt x="16" y="163"/>
                  </a:cubicBezTo>
                  <a:cubicBezTo>
                    <a:pt x="12" y="163"/>
                    <a:pt x="12" y="163"/>
                    <a:pt x="12" y="163"/>
                  </a:cubicBezTo>
                  <a:cubicBezTo>
                    <a:pt x="9" y="163"/>
                    <a:pt x="9" y="163"/>
                    <a:pt x="9" y="163"/>
                  </a:cubicBezTo>
                  <a:cubicBezTo>
                    <a:pt x="7" y="163"/>
                    <a:pt x="7" y="163"/>
                    <a:pt x="7" y="163"/>
                  </a:cubicBezTo>
                  <a:cubicBezTo>
                    <a:pt x="5" y="164"/>
                    <a:pt x="5" y="164"/>
                    <a:pt x="5" y="164"/>
                  </a:cubicBezTo>
                  <a:cubicBezTo>
                    <a:pt x="4" y="165"/>
                    <a:pt x="4" y="165"/>
                    <a:pt x="4" y="165"/>
                  </a:cubicBezTo>
                  <a:cubicBezTo>
                    <a:pt x="6" y="176"/>
                    <a:pt x="2" y="169"/>
                    <a:pt x="0" y="178"/>
                  </a:cubicBezTo>
                  <a:cubicBezTo>
                    <a:pt x="3" y="180"/>
                    <a:pt x="3" y="180"/>
                    <a:pt x="3" y="180"/>
                  </a:cubicBezTo>
                  <a:cubicBezTo>
                    <a:pt x="5" y="180"/>
                    <a:pt x="5" y="180"/>
                    <a:pt x="5" y="180"/>
                  </a:cubicBezTo>
                  <a:cubicBezTo>
                    <a:pt x="9" y="182"/>
                    <a:pt x="9" y="182"/>
                    <a:pt x="9" y="182"/>
                  </a:cubicBezTo>
                  <a:cubicBezTo>
                    <a:pt x="11" y="181"/>
                    <a:pt x="11" y="181"/>
                    <a:pt x="11" y="181"/>
                  </a:cubicBezTo>
                  <a:cubicBezTo>
                    <a:pt x="14" y="182"/>
                    <a:pt x="14" y="182"/>
                    <a:pt x="14" y="182"/>
                  </a:cubicBezTo>
                  <a:cubicBezTo>
                    <a:pt x="18" y="183"/>
                    <a:pt x="18" y="183"/>
                    <a:pt x="18" y="183"/>
                  </a:cubicBezTo>
                  <a:cubicBezTo>
                    <a:pt x="20" y="186"/>
                    <a:pt x="20" y="186"/>
                    <a:pt x="20" y="186"/>
                  </a:cubicBezTo>
                  <a:cubicBezTo>
                    <a:pt x="23" y="188"/>
                    <a:pt x="23" y="188"/>
                    <a:pt x="23" y="188"/>
                  </a:cubicBezTo>
                  <a:cubicBezTo>
                    <a:pt x="25" y="190"/>
                    <a:pt x="25" y="190"/>
                    <a:pt x="25" y="190"/>
                  </a:cubicBezTo>
                  <a:cubicBezTo>
                    <a:pt x="26" y="193"/>
                    <a:pt x="26" y="193"/>
                    <a:pt x="26" y="193"/>
                  </a:cubicBezTo>
                  <a:cubicBezTo>
                    <a:pt x="29" y="195"/>
                    <a:pt x="29" y="195"/>
                    <a:pt x="29" y="195"/>
                  </a:cubicBezTo>
                  <a:cubicBezTo>
                    <a:pt x="30" y="198"/>
                    <a:pt x="30" y="198"/>
                    <a:pt x="30" y="198"/>
                  </a:cubicBezTo>
                  <a:cubicBezTo>
                    <a:pt x="31" y="199"/>
                    <a:pt x="31" y="199"/>
                    <a:pt x="31" y="199"/>
                  </a:cubicBezTo>
                  <a:cubicBezTo>
                    <a:pt x="34" y="200"/>
                    <a:pt x="34" y="200"/>
                    <a:pt x="34" y="200"/>
                  </a:cubicBezTo>
                  <a:cubicBezTo>
                    <a:pt x="37" y="201"/>
                    <a:pt x="37" y="201"/>
                    <a:pt x="37" y="201"/>
                  </a:cubicBezTo>
                  <a:cubicBezTo>
                    <a:pt x="37" y="203"/>
                    <a:pt x="37" y="203"/>
                    <a:pt x="37" y="203"/>
                  </a:cubicBezTo>
                  <a:cubicBezTo>
                    <a:pt x="38" y="204"/>
                    <a:pt x="38" y="204"/>
                    <a:pt x="38" y="204"/>
                  </a:cubicBezTo>
                  <a:cubicBezTo>
                    <a:pt x="41" y="205"/>
                    <a:pt x="41" y="205"/>
                    <a:pt x="41" y="205"/>
                  </a:cubicBezTo>
                  <a:cubicBezTo>
                    <a:pt x="43" y="208"/>
                    <a:pt x="43" y="208"/>
                    <a:pt x="43" y="208"/>
                  </a:cubicBezTo>
                  <a:cubicBezTo>
                    <a:pt x="44" y="208"/>
                    <a:pt x="44" y="208"/>
                    <a:pt x="44" y="208"/>
                  </a:cubicBezTo>
                  <a:cubicBezTo>
                    <a:pt x="45" y="211"/>
                    <a:pt x="45" y="211"/>
                    <a:pt x="45" y="211"/>
                  </a:cubicBezTo>
                  <a:cubicBezTo>
                    <a:pt x="46" y="214"/>
                    <a:pt x="46" y="214"/>
                    <a:pt x="46" y="214"/>
                  </a:cubicBezTo>
                  <a:cubicBezTo>
                    <a:pt x="46" y="217"/>
                    <a:pt x="46" y="217"/>
                    <a:pt x="46" y="217"/>
                  </a:cubicBezTo>
                  <a:cubicBezTo>
                    <a:pt x="48" y="220"/>
                    <a:pt x="48" y="220"/>
                    <a:pt x="48" y="220"/>
                  </a:cubicBezTo>
                  <a:cubicBezTo>
                    <a:pt x="49" y="223"/>
                    <a:pt x="49" y="223"/>
                    <a:pt x="49" y="223"/>
                  </a:cubicBezTo>
                  <a:cubicBezTo>
                    <a:pt x="49" y="224"/>
                    <a:pt x="49" y="224"/>
                    <a:pt x="49" y="224"/>
                  </a:cubicBezTo>
                  <a:cubicBezTo>
                    <a:pt x="50" y="227"/>
                    <a:pt x="50" y="227"/>
                    <a:pt x="50" y="227"/>
                  </a:cubicBezTo>
                  <a:cubicBezTo>
                    <a:pt x="50" y="228"/>
                    <a:pt x="50" y="228"/>
                    <a:pt x="50" y="228"/>
                  </a:cubicBezTo>
                  <a:cubicBezTo>
                    <a:pt x="52" y="230"/>
                    <a:pt x="52" y="230"/>
                    <a:pt x="52" y="230"/>
                  </a:cubicBezTo>
                  <a:cubicBezTo>
                    <a:pt x="54" y="234"/>
                    <a:pt x="54" y="234"/>
                    <a:pt x="54" y="234"/>
                  </a:cubicBezTo>
                  <a:cubicBezTo>
                    <a:pt x="57" y="236"/>
                    <a:pt x="57" y="236"/>
                    <a:pt x="57" y="236"/>
                  </a:cubicBezTo>
                  <a:cubicBezTo>
                    <a:pt x="58" y="239"/>
                    <a:pt x="58" y="239"/>
                    <a:pt x="58" y="239"/>
                  </a:cubicBezTo>
                  <a:cubicBezTo>
                    <a:pt x="62" y="237"/>
                    <a:pt x="62" y="237"/>
                    <a:pt x="62" y="237"/>
                  </a:cubicBezTo>
                  <a:cubicBezTo>
                    <a:pt x="64" y="238"/>
                    <a:pt x="64" y="238"/>
                    <a:pt x="64" y="238"/>
                  </a:cubicBezTo>
                  <a:cubicBezTo>
                    <a:pt x="67" y="238"/>
                    <a:pt x="67" y="238"/>
                    <a:pt x="67" y="238"/>
                  </a:cubicBezTo>
                  <a:cubicBezTo>
                    <a:pt x="70" y="239"/>
                    <a:pt x="70" y="239"/>
                    <a:pt x="70" y="239"/>
                  </a:cubicBezTo>
                  <a:cubicBezTo>
                    <a:pt x="70" y="242"/>
                    <a:pt x="70" y="242"/>
                    <a:pt x="70" y="242"/>
                  </a:cubicBezTo>
                  <a:cubicBezTo>
                    <a:pt x="70" y="245"/>
                    <a:pt x="70" y="245"/>
                    <a:pt x="70" y="245"/>
                  </a:cubicBezTo>
                  <a:cubicBezTo>
                    <a:pt x="69" y="248"/>
                    <a:pt x="69" y="248"/>
                    <a:pt x="69" y="248"/>
                  </a:cubicBezTo>
                  <a:cubicBezTo>
                    <a:pt x="69" y="251"/>
                    <a:pt x="69" y="251"/>
                    <a:pt x="69" y="251"/>
                  </a:cubicBezTo>
                  <a:cubicBezTo>
                    <a:pt x="71" y="254"/>
                    <a:pt x="71" y="254"/>
                    <a:pt x="71" y="254"/>
                  </a:cubicBezTo>
                  <a:cubicBezTo>
                    <a:pt x="74" y="257"/>
                    <a:pt x="74" y="257"/>
                    <a:pt x="74" y="257"/>
                  </a:cubicBezTo>
                  <a:cubicBezTo>
                    <a:pt x="74" y="257"/>
                    <a:pt x="74" y="257"/>
                    <a:pt x="74" y="257"/>
                  </a:cubicBezTo>
                  <a:cubicBezTo>
                    <a:pt x="74" y="258"/>
                    <a:pt x="74" y="258"/>
                    <a:pt x="74" y="258"/>
                  </a:cubicBezTo>
                  <a:cubicBezTo>
                    <a:pt x="76" y="261"/>
                    <a:pt x="76" y="261"/>
                    <a:pt x="76" y="261"/>
                  </a:cubicBezTo>
                  <a:cubicBezTo>
                    <a:pt x="80" y="261"/>
                    <a:pt x="80" y="261"/>
                    <a:pt x="80" y="261"/>
                  </a:cubicBezTo>
                  <a:cubicBezTo>
                    <a:pt x="81" y="261"/>
                    <a:pt x="81" y="261"/>
                    <a:pt x="81" y="261"/>
                  </a:cubicBezTo>
                  <a:cubicBezTo>
                    <a:pt x="82" y="262"/>
                    <a:pt x="82" y="262"/>
                    <a:pt x="82" y="262"/>
                  </a:cubicBezTo>
                  <a:cubicBezTo>
                    <a:pt x="87" y="261"/>
                    <a:pt x="87" y="261"/>
                    <a:pt x="87" y="261"/>
                  </a:cubicBezTo>
                  <a:cubicBezTo>
                    <a:pt x="92" y="261"/>
                    <a:pt x="92" y="261"/>
                    <a:pt x="92" y="261"/>
                  </a:cubicBezTo>
                  <a:cubicBezTo>
                    <a:pt x="99" y="262"/>
                    <a:pt x="99" y="262"/>
                    <a:pt x="99" y="262"/>
                  </a:cubicBezTo>
                  <a:cubicBezTo>
                    <a:pt x="102" y="265"/>
                    <a:pt x="102" y="265"/>
                    <a:pt x="102" y="265"/>
                  </a:cubicBezTo>
                  <a:cubicBezTo>
                    <a:pt x="110" y="269"/>
                    <a:pt x="117" y="274"/>
                    <a:pt x="124" y="278"/>
                  </a:cubicBezTo>
                  <a:cubicBezTo>
                    <a:pt x="125" y="279"/>
                    <a:pt x="125" y="279"/>
                    <a:pt x="125" y="279"/>
                  </a:cubicBezTo>
                  <a:cubicBezTo>
                    <a:pt x="128" y="281"/>
                    <a:pt x="128" y="281"/>
                    <a:pt x="128" y="281"/>
                  </a:cubicBezTo>
                  <a:cubicBezTo>
                    <a:pt x="132" y="281"/>
                    <a:pt x="132" y="281"/>
                    <a:pt x="132" y="281"/>
                  </a:cubicBezTo>
                  <a:cubicBezTo>
                    <a:pt x="138" y="281"/>
                    <a:pt x="138" y="281"/>
                    <a:pt x="138" y="281"/>
                  </a:cubicBezTo>
                  <a:cubicBezTo>
                    <a:pt x="142" y="282"/>
                    <a:pt x="142" y="282"/>
                    <a:pt x="142" y="282"/>
                  </a:cubicBezTo>
                  <a:cubicBezTo>
                    <a:pt x="146" y="283"/>
                    <a:pt x="146" y="283"/>
                    <a:pt x="146" y="283"/>
                  </a:cubicBezTo>
                  <a:cubicBezTo>
                    <a:pt x="150" y="283"/>
                    <a:pt x="150" y="283"/>
                    <a:pt x="150" y="283"/>
                  </a:cubicBezTo>
                  <a:cubicBezTo>
                    <a:pt x="150" y="282"/>
                    <a:pt x="150" y="282"/>
                    <a:pt x="150" y="282"/>
                  </a:cubicBezTo>
                  <a:cubicBezTo>
                    <a:pt x="152" y="283"/>
                    <a:pt x="152" y="283"/>
                    <a:pt x="152" y="283"/>
                  </a:cubicBezTo>
                  <a:cubicBezTo>
                    <a:pt x="155" y="283"/>
                    <a:pt x="155" y="283"/>
                    <a:pt x="155" y="283"/>
                  </a:cubicBezTo>
                  <a:cubicBezTo>
                    <a:pt x="156" y="284"/>
                    <a:pt x="156" y="284"/>
                    <a:pt x="156" y="284"/>
                  </a:cubicBezTo>
                  <a:cubicBezTo>
                    <a:pt x="159" y="284"/>
                    <a:pt x="159" y="284"/>
                    <a:pt x="159" y="284"/>
                  </a:cubicBezTo>
                  <a:cubicBezTo>
                    <a:pt x="162" y="283"/>
                    <a:pt x="162" y="283"/>
                    <a:pt x="162" y="283"/>
                  </a:cubicBezTo>
                  <a:cubicBezTo>
                    <a:pt x="167" y="278"/>
                    <a:pt x="167" y="278"/>
                    <a:pt x="167" y="278"/>
                  </a:cubicBezTo>
                  <a:cubicBezTo>
                    <a:pt x="169" y="273"/>
                    <a:pt x="169" y="273"/>
                    <a:pt x="169" y="273"/>
                  </a:cubicBezTo>
                  <a:cubicBezTo>
                    <a:pt x="176" y="269"/>
                    <a:pt x="183" y="266"/>
                    <a:pt x="191" y="262"/>
                  </a:cubicBezTo>
                  <a:cubicBezTo>
                    <a:pt x="193" y="265"/>
                    <a:pt x="193" y="265"/>
                    <a:pt x="193" y="265"/>
                  </a:cubicBezTo>
                  <a:cubicBezTo>
                    <a:pt x="196" y="267"/>
                    <a:pt x="196" y="267"/>
                    <a:pt x="196" y="267"/>
                  </a:cubicBezTo>
                  <a:cubicBezTo>
                    <a:pt x="199" y="270"/>
                    <a:pt x="199" y="270"/>
                    <a:pt x="199" y="270"/>
                  </a:cubicBezTo>
                  <a:cubicBezTo>
                    <a:pt x="201" y="270"/>
                    <a:pt x="201" y="270"/>
                    <a:pt x="201" y="270"/>
                  </a:cubicBezTo>
                  <a:cubicBezTo>
                    <a:pt x="204" y="270"/>
                    <a:pt x="204" y="270"/>
                    <a:pt x="204" y="270"/>
                  </a:cubicBezTo>
                  <a:cubicBezTo>
                    <a:pt x="207" y="270"/>
                    <a:pt x="207" y="270"/>
                    <a:pt x="207" y="270"/>
                  </a:cubicBezTo>
                  <a:cubicBezTo>
                    <a:pt x="210" y="269"/>
                    <a:pt x="210" y="269"/>
                    <a:pt x="210" y="269"/>
                  </a:cubicBezTo>
                  <a:cubicBezTo>
                    <a:pt x="213" y="268"/>
                    <a:pt x="213" y="268"/>
                    <a:pt x="213" y="268"/>
                  </a:cubicBezTo>
                  <a:cubicBezTo>
                    <a:pt x="216" y="270"/>
                    <a:pt x="216" y="270"/>
                    <a:pt x="216" y="270"/>
                  </a:cubicBezTo>
                  <a:cubicBezTo>
                    <a:pt x="218" y="269"/>
                    <a:pt x="218" y="269"/>
                    <a:pt x="218" y="269"/>
                  </a:cubicBezTo>
                  <a:cubicBezTo>
                    <a:pt x="223" y="266"/>
                    <a:pt x="223" y="266"/>
                    <a:pt x="223" y="266"/>
                  </a:cubicBezTo>
                  <a:lnTo>
                    <a:pt x="225" y="264"/>
                  </a:lnTo>
                  <a:close/>
                </a:path>
              </a:pathLst>
            </a:custGeom>
            <a:solidFill>
              <a:srgbClr val="DDDEDE"/>
            </a:solidFill>
            <a:ln w="3175" cap="rnd" cmpd="sng">
              <a:solidFill>
                <a:srgbClr val="ACACAD"/>
              </a:solidFill>
              <a:prstDash val="solid"/>
              <a:round/>
              <a:headEnd/>
              <a:tailEnd/>
            </a:ln>
          </p:spPr>
          <p:txBody>
            <a:bodyPr/>
            <a:lstStyle/>
            <a:p>
              <a:pPr defTabSz="914400"/>
              <a:endParaRPr lang="en-US" sz="1290" kern="0" dirty="0">
                <a:solidFill>
                  <a:prstClr val="black"/>
                </a:solidFill>
              </a:endParaRPr>
            </a:p>
          </p:txBody>
        </p:sp>
        <p:sp>
          <p:nvSpPr>
            <p:cNvPr id="24" name="Freeform 29">
              <a:extLst>
                <a:ext uri="{FF2B5EF4-FFF2-40B4-BE49-F238E27FC236}">
                  <a16:creationId xmlns:a16="http://schemas.microsoft.com/office/drawing/2014/main" id="{72D5B46F-BD57-4577-ACD8-7A84F011CC7A}"/>
                </a:ext>
              </a:extLst>
            </p:cNvPr>
            <p:cNvSpPr>
              <a:spLocks noChangeAspect="1"/>
            </p:cNvSpPr>
            <p:nvPr/>
          </p:nvSpPr>
          <p:spPr bwMode="gray">
            <a:xfrm>
              <a:off x="6898653" y="3122277"/>
              <a:ext cx="92864" cy="110125"/>
            </a:xfrm>
            <a:custGeom>
              <a:avLst/>
              <a:gdLst>
                <a:gd name="T0" fmla="*/ 30 w 40"/>
                <a:gd name="T1" fmla="*/ 1 h 46"/>
                <a:gd name="T2" fmla="*/ 27 w 40"/>
                <a:gd name="T3" fmla="*/ 3 h 46"/>
                <a:gd name="T4" fmla="*/ 25 w 40"/>
                <a:gd name="T5" fmla="*/ 6 h 46"/>
                <a:gd name="T6" fmla="*/ 23 w 40"/>
                <a:gd name="T7" fmla="*/ 9 h 46"/>
                <a:gd name="T8" fmla="*/ 22 w 40"/>
                <a:gd name="T9" fmla="*/ 8 h 46"/>
                <a:gd name="T10" fmla="*/ 20 w 40"/>
                <a:gd name="T11" fmla="*/ 7 h 46"/>
                <a:gd name="T12" fmla="*/ 18 w 40"/>
                <a:gd name="T13" fmla="*/ 5 h 46"/>
                <a:gd name="T14" fmla="*/ 16 w 40"/>
                <a:gd name="T15" fmla="*/ 7 h 46"/>
                <a:gd name="T16" fmla="*/ 16 w 40"/>
                <a:gd name="T17" fmla="*/ 7 h 46"/>
                <a:gd name="T18" fmla="*/ 14 w 40"/>
                <a:gd name="T19" fmla="*/ 10 h 46"/>
                <a:gd name="T20" fmla="*/ 12 w 40"/>
                <a:gd name="T21" fmla="*/ 13 h 46"/>
                <a:gd name="T22" fmla="*/ 11 w 40"/>
                <a:gd name="T23" fmla="*/ 16 h 46"/>
                <a:gd name="T24" fmla="*/ 10 w 40"/>
                <a:gd name="T25" fmla="*/ 18 h 46"/>
                <a:gd name="T26" fmla="*/ 8 w 40"/>
                <a:gd name="T27" fmla="*/ 21 h 46"/>
                <a:gd name="T28" fmla="*/ 4 w 40"/>
                <a:gd name="T29" fmla="*/ 39 h 46"/>
                <a:gd name="T30" fmla="*/ 4 w 40"/>
                <a:gd name="T31" fmla="*/ 42 h 46"/>
                <a:gd name="T32" fmla="*/ 4 w 40"/>
                <a:gd name="T33" fmla="*/ 44 h 46"/>
                <a:gd name="T34" fmla="*/ 6 w 40"/>
                <a:gd name="T35" fmla="*/ 45 h 46"/>
                <a:gd name="T36" fmla="*/ 9 w 40"/>
                <a:gd name="T37" fmla="*/ 46 h 46"/>
                <a:gd name="T38" fmla="*/ 12 w 40"/>
                <a:gd name="T39" fmla="*/ 44 h 46"/>
                <a:gd name="T40" fmla="*/ 15 w 40"/>
                <a:gd name="T41" fmla="*/ 44 h 46"/>
                <a:gd name="T42" fmla="*/ 17 w 40"/>
                <a:gd name="T43" fmla="*/ 43 h 46"/>
                <a:gd name="T44" fmla="*/ 20 w 40"/>
                <a:gd name="T45" fmla="*/ 43 h 46"/>
                <a:gd name="T46" fmla="*/ 23 w 40"/>
                <a:gd name="T47" fmla="*/ 41 h 46"/>
                <a:gd name="T48" fmla="*/ 24 w 40"/>
                <a:gd name="T49" fmla="*/ 41 h 46"/>
                <a:gd name="T50" fmla="*/ 25 w 40"/>
                <a:gd name="T51" fmla="*/ 42 h 46"/>
                <a:gd name="T52" fmla="*/ 28 w 40"/>
                <a:gd name="T53" fmla="*/ 44 h 46"/>
                <a:gd name="T54" fmla="*/ 31 w 40"/>
                <a:gd name="T55" fmla="*/ 43 h 46"/>
                <a:gd name="T56" fmla="*/ 33 w 40"/>
                <a:gd name="T57" fmla="*/ 40 h 46"/>
                <a:gd name="T58" fmla="*/ 34 w 40"/>
                <a:gd name="T59" fmla="*/ 37 h 46"/>
                <a:gd name="T60" fmla="*/ 36 w 40"/>
                <a:gd name="T61" fmla="*/ 34 h 46"/>
                <a:gd name="T62" fmla="*/ 37 w 40"/>
                <a:gd name="T63" fmla="*/ 33 h 46"/>
                <a:gd name="T64" fmla="*/ 37 w 40"/>
                <a:gd name="T65" fmla="*/ 31 h 46"/>
                <a:gd name="T66" fmla="*/ 37 w 40"/>
                <a:gd name="T67" fmla="*/ 31 h 46"/>
                <a:gd name="T68" fmla="*/ 35 w 40"/>
                <a:gd name="T69" fmla="*/ 28 h 46"/>
                <a:gd name="T70" fmla="*/ 24 w 40"/>
                <a:gd name="T71" fmla="*/ 31 h 46"/>
                <a:gd name="T72" fmla="*/ 20 w 40"/>
                <a:gd name="T73" fmla="*/ 30 h 46"/>
                <a:gd name="T74" fmla="*/ 22 w 40"/>
                <a:gd name="T75" fmla="*/ 30 h 46"/>
                <a:gd name="T76" fmla="*/ 25 w 40"/>
                <a:gd name="T77" fmla="*/ 27 h 46"/>
                <a:gd name="T78" fmla="*/ 28 w 40"/>
                <a:gd name="T79" fmla="*/ 24 h 46"/>
                <a:gd name="T80" fmla="*/ 31 w 40"/>
                <a:gd name="T81" fmla="*/ 23 h 46"/>
                <a:gd name="T82" fmla="*/ 33 w 40"/>
                <a:gd name="T83" fmla="*/ 22 h 46"/>
                <a:gd name="T84" fmla="*/ 34 w 40"/>
                <a:gd name="T85" fmla="*/ 21 h 46"/>
                <a:gd name="T86" fmla="*/ 37 w 40"/>
                <a:gd name="T87" fmla="*/ 19 h 46"/>
                <a:gd name="T88" fmla="*/ 39 w 40"/>
                <a:gd name="T89" fmla="*/ 17 h 46"/>
                <a:gd name="T90" fmla="*/ 40 w 40"/>
                <a:gd name="T91" fmla="*/ 14 h 46"/>
                <a:gd name="T92" fmla="*/ 40 w 40"/>
                <a:gd name="T93" fmla="*/ 11 h 46"/>
                <a:gd name="T94" fmla="*/ 38 w 40"/>
                <a:gd name="T95" fmla="*/ 8 h 46"/>
                <a:gd name="T96" fmla="*/ 37 w 40"/>
                <a:gd name="T97" fmla="*/ 5 h 46"/>
                <a:gd name="T98" fmla="*/ 34 w 40"/>
                <a:gd name="T99" fmla="*/ 3 h 46"/>
                <a:gd name="T100" fmla="*/ 32 w 40"/>
                <a:gd name="T101" fmla="*/ 0 h 46"/>
                <a:gd name="T102" fmla="*/ 32 w 40"/>
                <a:gd name="T103" fmla="*/ 0 h 46"/>
                <a:gd name="T104" fmla="*/ 30 w 40"/>
                <a:gd name="T105" fmla="*/ 1 h 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
                <a:gd name="T160" fmla="*/ 0 h 46"/>
                <a:gd name="T161" fmla="*/ 40 w 40"/>
                <a:gd name="T162" fmla="*/ 46 h 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 h="46">
                  <a:moveTo>
                    <a:pt x="30" y="1"/>
                  </a:moveTo>
                  <a:cubicBezTo>
                    <a:pt x="27" y="3"/>
                    <a:pt x="27" y="3"/>
                    <a:pt x="27" y="3"/>
                  </a:cubicBezTo>
                  <a:cubicBezTo>
                    <a:pt x="25" y="6"/>
                    <a:pt x="25" y="6"/>
                    <a:pt x="25" y="6"/>
                  </a:cubicBezTo>
                  <a:cubicBezTo>
                    <a:pt x="23" y="9"/>
                    <a:pt x="23" y="9"/>
                    <a:pt x="23" y="9"/>
                  </a:cubicBezTo>
                  <a:cubicBezTo>
                    <a:pt x="22" y="8"/>
                    <a:pt x="22" y="8"/>
                    <a:pt x="22" y="8"/>
                  </a:cubicBezTo>
                  <a:cubicBezTo>
                    <a:pt x="20" y="7"/>
                    <a:pt x="20" y="7"/>
                    <a:pt x="20" y="7"/>
                  </a:cubicBezTo>
                  <a:cubicBezTo>
                    <a:pt x="18" y="5"/>
                    <a:pt x="18" y="5"/>
                    <a:pt x="18" y="5"/>
                  </a:cubicBezTo>
                  <a:cubicBezTo>
                    <a:pt x="16" y="7"/>
                    <a:pt x="16" y="7"/>
                    <a:pt x="16" y="7"/>
                  </a:cubicBezTo>
                  <a:cubicBezTo>
                    <a:pt x="16" y="7"/>
                    <a:pt x="16" y="7"/>
                    <a:pt x="16" y="7"/>
                  </a:cubicBezTo>
                  <a:cubicBezTo>
                    <a:pt x="14" y="10"/>
                    <a:pt x="14" y="10"/>
                    <a:pt x="14" y="10"/>
                  </a:cubicBezTo>
                  <a:cubicBezTo>
                    <a:pt x="12" y="13"/>
                    <a:pt x="12" y="13"/>
                    <a:pt x="12" y="13"/>
                  </a:cubicBezTo>
                  <a:cubicBezTo>
                    <a:pt x="11" y="16"/>
                    <a:pt x="11" y="16"/>
                    <a:pt x="11" y="16"/>
                  </a:cubicBezTo>
                  <a:cubicBezTo>
                    <a:pt x="10" y="18"/>
                    <a:pt x="10" y="18"/>
                    <a:pt x="10" y="18"/>
                  </a:cubicBezTo>
                  <a:cubicBezTo>
                    <a:pt x="8" y="21"/>
                    <a:pt x="8" y="21"/>
                    <a:pt x="8" y="21"/>
                  </a:cubicBezTo>
                  <a:cubicBezTo>
                    <a:pt x="0" y="31"/>
                    <a:pt x="3" y="29"/>
                    <a:pt x="4" y="39"/>
                  </a:cubicBezTo>
                  <a:cubicBezTo>
                    <a:pt x="4" y="42"/>
                    <a:pt x="4" y="42"/>
                    <a:pt x="4" y="42"/>
                  </a:cubicBezTo>
                  <a:cubicBezTo>
                    <a:pt x="4" y="44"/>
                    <a:pt x="4" y="44"/>
                    <a:pt x="4" y="44"/>
                  </a:cubicBezTo>
                  <a:cubicBezTo>
                    <a:pt x="6" y="45"/>
                    <a:pt x="6" y="45"/>
                    <a:pt x="6" y="45"/>
                  </a:cubicBezTo>
                  <a:cubicBezTo>
                    <a:pt x="9" y="46"/>
                    <a:pt x="9" y="46"/>
                    <a:pt x="9" y="46"/>
                  </a:cubicBezTo>
                  <a:cubicBezTo>
                    <a:pt x="12" y="44"/>
                    <a:pt x="12" y="44"/>
                    <a:pt x="12" y="44"/>
                  </a:cubicBezTo>
                  <a:cubicBezTo>
                    <a:pt x="15" y="44"/>
                    <a:pt x="15" y="44"/>
                    <a:pt x="15" y="44"/>
                  </a:cubicBezTo>
                  <a:cubicBezTo>
                    <a:pt x="17" y="43"/>
                    <a:pt x="17" y="43"/>
                    <a:pt x="17" y="43"/>
                  </a:cubicBezTo>
                  <a:cubicBezTo>
                    <a:pt x="20" y="43"/>
                    <a:pt x="20" y="43"/>
                    <a:pt x="20" y="43"/>
                  </a:cubicBezTo>
                  <a:cubicBezTo>
                    <a:pt x="23" y="41"/>
                    <a:pt x="23" y="41"/>
                    <a:pt x="23" y="41"/>
                  </a:cubicBezTo>
                  <a:cubicBezTo>
                    <a:pt x="24" y="41"/>
                    <a:pt x="24" y="41"/>
                    <a:pt x="24" y="41"/>
                  </a:cubicBezTo>
                  <a:cubicBezTo>
                    <a:pt x="25" y="42"/>
                    <a:pt x="25" y="42"/>
                    <a:pt x="25" y="42"/>
                  </a:cubicBezTo>
                  <a:cubicBezTo>
                    <a:pt x="28" y="44"/>
                    <a:pt x="28" y="44"/>
                    <a:pt x="28" y="44"/>
                  </a:cubicBezTo>
                  <a:cubicBezTo>
                    <a:pt x="31" y="43"/>
                    <a:pt x="31" y="43"/>
                    <a:pt x="31" y="43"/>
                  </a:cubicBezTo>
                  <a:cubicBezTo>
                    <a:pt x="33" y="40"/>
                    <a:pt x="33" y="40"/>
                    <a:pt x="33" y="40"/>
                  </a:cubicBezTo>
                  <a:cubicBezTo>
                    <a:pt x="34" y="37"/>
                    <a:pt x="34" y="37"/>
                    <a:pt x="34" y="37"/>
                  </a:cubicBezTo>
                  <a:cubicBezTo>
                    <a:pt x="36" y="34"/>
                    <a:pt x="36" y="34"/>
                    <a:pt x="36" y="34"/>
                  </a:cubicBezTo>
                  <a:cubicBezTo>
                    <a:pt x="37" y="33"/>
                    <a:pt x="37" y="33"/>
                    <a:pt x="37" y="33"/>
                  </a:cubicBezTo>
                  <a:cubicBezTo>
                    <a:pt x="37" y="31"/>
                    <a:pt x="37" y="31"/>
                    <a:pt x="37" y="31"/>
                  </a:cubicBezTo>
                  <a:cubicBezTo>
                    <a:pt x="37" y="31"/>
                    <a:pt x="37" y="31"/>
                    <a:pt x="37" y="31"/>
                  </a:cubicBezTo>
                  <a:cubicBezTo>
                    <a:pt x="35" y="28"/>
                    <a:pt x="35" y="28"/>
                    <a:pt x="35" y="28"/>
                  </a:cubicBezTo>
                  <a:cubicBezTo>
                    <a:pt x="31" y="30"/>
                    <a:pt x="29" y="26"/>
                    <a:pt x="24" y="31"/>
                  </a:cubicBezTo>
                  <a:cubicBezTo>
                    <a:pt x="20" y="30"/>
                    <a:pt x="20" y="30"/>
                    <a:pt x="20" y="30"/>
                  </a:cubicBezTo>
                  <a:cubicBezTo>
                    <a:pt x="22" y="30"/>
                    <a:pt x="22" y="30"/>
                    <a:pt x="22" y="30"/>
                  </a:cubicBezTo>
                  <a:cubicBezTo>
                    <a:pt x="25" y="27"/>
                    <a:pt x="25" y="27"/>
                    <a:pt x="25" y="27"/>
                  </a:cubicBezTo>
                  <a:cubicBezTo>
                    <a:pt x="28" y="24"/>
                    <a:pt x="28" y="24"/>
                    <a:pt x="28" y="24"/>
                  </a:cubicBezTo>
                  <a:cubicBezTo>
                    <a:pt x="31" y="23"/>
                    <a:pt x="31" y="23"/>
                    <a:pt x="31" y="23"/>
                  </a:cubicBezTo>
                  <a:cubicBezTo>
                    <a:pt x="33" y="22"/>
                    <a:pt x="33" y="22"/>
                    <a:pt x="33" y="22"/>
                  </a:cubicBezTo>
                  <a:cubicBezTo>
                    <a:pt x="34" y="21"/>
                    <a:pt x="34" y="21"/>
                    <a:pt x="34" y="21"/>
                  </a:cubicBezTo>
                  <a:cubicBezTo>
                    <a:pt x="37" y="19"/>
                    <a:pt x="37" y="19"/>
                    <a:pt x="37" y="19"/>
                  </a:cubicBezTo>
                  <a:cubicBezTo>
                    <a:pt x="39" y="17"/>
                    <a:pt x="39" y="17"/>
                    <a:pt x="39" y="17"/>
                  </a:cubicBezTo>
                  <a:cubicBezTo>
                    <a:pt x="40" y="14"/>
                    <a:pt x="40" y="14"/>
                    <a:pt x="40" y="14"/>
                  </a:cubicBezTo>
                  <a:cubicBezTo>
                    <a:pt x="40" y="11"/>
                    <a:pt x="40" y="11"/>
                    <a:pt x="40" y="11"/>
                  </a:cubicBezTo>
                  <a:cubicBezTo>
                    <a:pt x="38" y="8"/>
                    <a:pt x="38" y="8"/>
                    <a:pt x="38" y="8"/>
                  </a:cubicBezTo>
                  <a:cubicBezTo>
                    <a:pt x="37" y="5"/>
                    <a:pt x="37" y="5"/>
                    <a:pt x="37" y="5"/>
                  </a:cubicBezTo>
                  <a:cubicBezTo>
                    <a:pt x="34" y="3"/>
                    <a:pt x="34" y="3"/>
                    <a:pt x="34" y="3"/>
                  </a:cubicBezTo>
                  <a:cubicBezTo>
                    <a:pt x="32" y="0"/>
                    <a:pt x="32" y="0"/>
                    <a:pt x="32" y="0"/>
                  </a:cubicBezTo>
                  <a:cubicBezTo>
                    <a:pt x="32" y="0"/>
                    <a:pt x="32" y="0"/>
                    <a:pt x="32" y="0"/>
                  </a:cubicBezTo>
                  <a:lnTo>
                    <a:pt x="30" y="1"/>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grpSp>
          <p:nvGrpSpPr>
            <p:cNvPr id="25" name="Group 30">
              <a:extLst>
                <a:ext uri="{FF2B5EF4-FFF2-40B4-BE49-F238E27FC236}">
                  <a16:creationId xmlns:a16="http://schemas.microsoft.com/office/drawing/2014/main" id="{545DD4E9-0823-488C-BAA5-0F1A793F3588}"/>
                </a:ext>
              </a:extLst>
            </p:cNvPr>
            <p:cNvGrpSpPr>
              <a:grpSpLocks noChangeAspect="1"/>
            </p:cNvGrpSpPr>
            <p:nvPr/>
          </p:nvGrpSpPr>
          <p:grpSpPr bwMode="auto">
            <a:xfrm>
              <a:off x="6594263" y="2819765"/>
              <a:ext cx="377909" cy="323741"/>
              <a:chOff x="5104" y="2333"/>
              <a:chExt cx="237" cy="198"/>
            </a:xfrm>
            <a:solidFill>
              <a:srgbClr val="DDDEDE"/>
            </a:solidFill>
          </p:grpSpPr>
          <p:sp>
            <p:nvSpPr>
              <p:cNvPr id="70" name="Freeform 31">
                <a:extLst>
                  <a:ext uri="{FF2B5EF4-FFF2-40B4-BE49-F238E27FC236}">
                    <a16:creationId xmlns:a16="http://schemas.microsoft.com/office/drawing/2014/main" id="{246C1E1A-FA9A-46B6-B914-CE2277CDC459}"/>
                  </a:ext>
                </a:extLst>
              </p:cNvPr>
              <p:cNvSpPr>
                <a:spLocks noChangeAspect="1"/>
              </p:cNvSpPr>
              <p:nvPr/>
            </p:nvSpPr>
            <p:spPr bwMode="gray">
              <a:xfrm>
                <a:off x="5104" y="2333"/>
                <a:ext cx="237" cy="198"/>
              </a:xfrm>
              <a:custGeom>
                <a:avLst/>
                <a:gdLst>
                  <a:gd name="T0" fmla="*/ 39 w 162"/>
                  <a:gd name="T1" fmla="*/ 10 h 136"/>
                  <a:gd name="T2" fmla="*/ 30 w 162"/>
                  <a:gd name="T3" fmla="*/ 15 h 136"/>
                  <a:gd name="T4" fmla="*/ 21 w 162"/>
                  <a:gd name="T5" fmla="*/ 19 h 136"/>
                  <a:gd name="T6" fmla="*/ 20 w 162"/>
                  <a:gd name="T7" fmla="*/ 26 h 136"/>
                  <a:gd name="T8" fmla="*/ 10 w 162"/>
                  <a:gd name="T9" fmla="*/ 27 h 136"/>
                  <a:gd name="T10" fmla="*/ 9 w 162"/>
                  <a:gd name="T11" fmla="*/ 36 h 136"/>
                  <a:gd name="T12" fmla="*/ 11 w 162"/>
                  <a:gd name="T13" fmla="*/ 45 h 136"/>
                  <a:gd name="T14" fmla="*/ 8 w 162"/>
                  <a:gd name="T15" fmla="*/ 54 h 136"/>
                  <a:gd name="T16" fmla="*/ 5 w 162"/>
                  <a:gd name="T17" fmla="*/ 63 h 136"/>
                  <a:gd name="T18" fmla="*/ 3 w 162"/>
                  <a:gd name="T19" fmla="*/ 69 h 136"/>
                  <a:gd name="T20" fmla="*/ 0 w 162"/>
                  <a:gd name="T21" fmla="*/ 74 h 136"/>
                  <a:gd name="T22" fmla="*/ 4 w 162"/>
                  <a:gd name="T23" fmla="*/ 92 h 136"/>
                  <a:gd name="T24" fmla="*/ 7 w 162"/>
                  <a:gd name="T25" fmla="*/ 94 h 136"/>
                  <a:gd name="T26" fmla="*/ 16 w 162"/>
                  <a:gd name="T27" fmla="*/ 95 h 136"/>
                  <a:gd name="T28" fmla="*/ 23 w 162"/>
                  <a:gd name="T29" fmla="*/ 91 h 136"/>
                  <a:gd name="T30" fmla="*/ 28 w 162"/>
                  <a:gd name="T31" fmla="*/ 97 h 136"/>
                  <a:gd name="T32" fmla="*/ 38 w 162"/>
                  <a:gd name="T33" fmla="*/ 82 h 136"/>
                  <a:gd name="T34" fmla="*/ 46 w 162"/>
                  <a:gd name="T35" fmla="*/ 86 h 136"/>
                  <a:gd name="T36" fmla="*/ 54 w 162"/>
                  <a:gd name="T37" fmla="*/ 88 h 136"/>
                  <a:gd name="T38" fmla="*/ 62 w 162"/>
                  <a:gd name="T39" fmla="*/ 84 h 136"/>
                  <a:gd name="T40" fmla="*/ 66 w 162"/>
                  <a:gd name="T41" fmla="*/ 85 h 136"/>
                  <a:gd name="T42" fmla="*/ 82 w 162"/>
                  <a:gd name="T43" fmla="*/ 87 h 136"/>
                  <a:gd name="T44" fmla="*/ 91 w 162"/>
                  <a:gd name="T45" fmla="*/ 87 h 136"/>
                  <a:gd name="T46" fmla="*/ 98 w 162"/>
                  <a:gd name="T47" fmla="*/ 92 h 136"/>
                  <a:gd name="T48" fmla="*/ 103 w 162"/>
                  <a:gd name="T49" fmla="*/ 93 h 136"/>
                  <a:gd name="T50" fmla="*/ 121 w 162"/>
                  <a:gd name="T51" fmla="*/ 110 h 136"/>
                  <a:gd name="T52" fmla="*/ 129 w 162"/>
                  <a:gd name="T53" fmla="*/ 116 h 136"/>
                  <a:gd name="T54" fmla="*/ 135 w 162"/>
                  <a:gd name="T55" fmla="*/ 125 h 136"/>
                  <a:gd name="T56" fmla="*/ 142 w 162"/>
                  <a:gd name="T57" fmla="*/ 130 h 136"/>
                  <a:gd name="T58" fmla="*/ 146 w 162"/>
                  <a:gd name="T59" fmla="*/ 134 h 136"/>
                  <a:gd name="T60" fmla="*/ 152 w 162"/>
                  <a:gd name="T61" fmla="*/ 135 h 136"/>
                  <a:gd name="T62" fmla="*/ 157 w 162"/>
                  <a:gd name="T63" fmla="*/ 130 h 136"/>
                  <a:gd name="T64" fmla="*/ 162 w 162"/>
                  <a:gd name="T65" fmla="*/ 127 h 136"/>
                  <a:gd name="T66" fmla="*/ 155 w 162"/>
                  <a:gd name="T67" fmla="*/ 124 h 136"/>
                  <a:gd name="T68" fmla="*/ 148 w 162"/>
                  <a:gd name="T69" fmla="*/ 115 h 136"/>
                  <a:gd name="T70" fmla="*/ 142 w 162"/>
                  <a:gd name="T71" fmla="*/ 110 h 136"/>
                  <a:gd name="T72" fmla="*/ 127 w 162"/>
                  <a:gd name="T73" fmla="*/ 98 h 136"/>
                  <a:gd name="T74" fmla="*/ 99 w 162"/>
                  <a:gd name="T75" fmla="*/ 74 h 136"/>
                  <a:gd name="T76" fmla="*/ 91 w 162"/>
                  <a:gd name="T77" fmla="*/ 75 h 136"/>
                  <a:gd name="T78" fmla="*/ 86 w 162"/>
                  <a:gd name="T79" fmla="*/ 70 h 136"/>
                  <a:gd name="T80" fmla="*/ 83 w 162"/>
                  <a:gd name="T81" fmla="*/ 64 h 136"/>
                  <a:gd name="T82" fmla="*/ 80 w 162"/>
                  <a:gd name="T83" fmla="*/ 68 h 136"/>
                  <a:gd name="T84" fmla="*/ 77 w 162"/>
                  <a:gd name="T85" fmla="*/ 69 h 136"/>
                  <a:gd name="T86" fmla="*/ 73 w 162"/>
                  <a:gd name="T87" fmla="*/ 60 h 136"/>
                  <a:gd name="T88" fmla="*/ 70 w 162"/>
                  <a:gd name="T89" fmla="*/ 57 h 136"/>
                  <a:gd name="T90" fmla="*/ 65 w 162"/>
                  <a:gd name="T91" fmla="*/ 49 h 136"/>
                  <a:gd name="T92" fmla="*/ 52 w 162"/>
                  <a:gd name="T93" fmla="*/ 13 h 136"/>
                  <a:gd name="T94" fmla="*/ 49 w 162"/>
                  <a:gd name="T95" fmla="*/ 7 h 136"/>
                  <a:gd name="T96" fmla="*/ 43 w 162"/>
                  <a:gd name="T97" fmla="*/ 3 h 1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2"/>
                  <a:gd name="T148" fmla="*/ 0 h 136"/>
                  <a:gd name="T149" fmla="*/ 162 w 162"/>
                  <a:gd name="T150" fmla="*/ 136 h 1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2" h="136">
                    <a:moveTo>
                      <a:pt x="41" y="6"/>
                    </a:moveTo>
                    <a:cubicBezTo>
                      <a:pt x="41" y="9"/>
                      <a:pt x="41" y="9"/>
                      <a:pt x="41" y="9"/>
                    </a:cubicBezTo>
                    <a:cubicBezTo>
                      <a:pt x="39" y="10"/>
                      <a:pt x="39" y="10"/>
                      <a:pt x="39" y="10"/>
                    </a:cubicBezTo>
                    <a:cubicBezTo>
                      <a:pt x="36" y="12"/>
                      <a:pt x="36" y="12"/>
                      <a:pt x="36" y="12"/>
                    </a:cubicBezTo>
                    <a:cubicBezTo>
                      <a:pt x="33" y="13"/>
                      <a:pt x="33" y="13"/>
                      <a:pt x="33" y="13"/>
                    </a:cubicBezTo>
                    <a:cubicBezTo>
                      <a:pt x="30" y="15"/>
                      <a:pt x="30" y="15"/>
                      <a:pt x="30" y="15"/>
                    </a:cubicBezTo>
                    <a:cubicBezTo>
                      <a:pt x="27" y="15"/>
                      <a:pt x="27" y="15"/>
                      <a:pt x="27" y="15"/>
                    </a:cubicBezTo>
                    <a:cubicBezTo>
                      <a:pt x="24" y="17"/>
                      <a:pt x="24" y="17"/>
                      <a:pt x="24" y="17"/>
                    </a:cubicBezTo>
                    <a:cubicBezTo>
                      <a:pt x="21" y="19"/>
                      <a:pt x="21" y="19"/>
                      <a:pt x="21" y="19"/>
                    </a:cubicBezTo>
                    <a:cubicBezTo>
                      <a:pt x="22" y="20"/>
                      <a:pt x="22" y="20"/>
                      <a:pt x="22" y="20"/>
                    </a:cubicBezTo>
                    <a:cubicBezTo>
                      <a:pt x="21" y="23"/>
                      <a:pt x="21" y="23"/>
                      <a:pt x="21" y="23"/>
                    </a:cubicBezTo>
                    <a:cubicBezTo>
                      <a:pt x="20" y="26"/>
                      <a:pt x="20" y="26"/>
                      <a:pt x="20" y="26"/>
                    </a:cubicBezTo>
                    <a:cubicBezTo>
                      <a:pt x="16" y="26"/>
                      <a:pt x="16" y="26"/>
                      <a:pt x="16" y="26"/>
                    </a:cubicBezTo>
                    <a:cubicBezTo>
                      <a:pt x="13" y="26"/>
                      <a:pt x="13" y="26"/>
                      <a:pt x="13" y="26"/>
                    </a:cubicBezTo>
                    <a:cubicBezTo>
                      <a:pt x="10" y="27"/>
                      <a:pt x="10" y="27"/>
                      <a:pt x="10" y="27"/>
                    </a:cubicBezTo>
                    <a:cubicBezTo>
                      <a:pt x="11" y="30"/>
                      <a:pt x="11" y="30"/>
                      <a:pt x="11" y="30"/>
                    </a:cubicBezTo>
                    <a:cubicBezTo>
                      <a:pt x="11" y="33"/>
                      <a:pt x="11" y="33"/>
                      <a:pt x="11" y="33"/>
                    </a:cubicBezTo>
                    <a:cubicBezTo>
                      <a:pt x="9" y="36"/>
                      <a:pt x="9" y="36"/>
                      <a:pt x="9" y="36"/>
                    </a:cubicBezTo>
                    <a:cubicBezTo>
                      <a:pt x="9" y="39"/>
                      <a:pt x="9" y="39"/>
                      <a:pt x="9" y="39"/>
                    </a:cubicBezTo>
                    <a:cubicBezTo>
                      <a:pt x="10" y="42"/>
                      <a:pt x="10" y="42"/>
                      <a:pt x="10" y="42"/>
                    </a:cubicBezTo>
                    <a:cubicBezTo>
                      <a:pt x="11" y="45"/>
                      <a:pt x="11" y="45"/>
                      <a:pt x="11" y="45"/>
                    </a:cubicBezTo>
                    <a:cubicBezTo>
                      <a:pt x="9" y="48"/>
                      <a:pt x="9" y="48"/>
                      <a:pt x="9" y="48"/>
                    </a:cubicBezTo>
                    <a:cubicBezTo>
                      <a:pt x="9" y="51"/>
                      <a:pt x="9" y="51"/>
                      <a:pt x="9" y="51"/>
                    </a:cubicBezTo>
                    <a:cubicBezTo>
                      <a:pt x="8" y="54"/>
                      <a:pt x="8" y="54"/>
                      <a:pt x="8" y="54"/>
                    </a:cubicBezTo>
                    <a:cubicBezTo>
                      <a:pt x="7" y="57"/>
                      <a:pt x="7" y="57"/>
                      <a:pt x="7" y="57"/>
                    </a:cubicBezTo>
                    <a:cubicBezTo>
                      <a:pt x="5" y="60"/>
                      <a:pt x="5" y="60"/>
                      <a:pt x="5" y="60"/>
                    </a:cubicBezTo>
                    <a:cubicBezTo>
                      <a:pt x="5" y="63"/>
                      <a:pt x="5" y="63"/>
                      <a:pt x="5" y="63"/>
                    </a:cubicBezTo>
                    <a:cubicBezTo>
                      <a:pt x="5" y="66"/>
                      <a:pt x="5" y="66"/>
                      <a:pt x="5" y="66"/>
                    </a:cubicBezTo>
                    <a:cubicBezTo>
                      <a:pt x="4" y="66"/>
                      <a:pt x="4" y="66"/>
                      <a:pt x="4" y="66"/>
                    </a:cubicBezTo>
                    <a:cubicBezTo>
                      <a:pt x="3" y="69"/>
                      <a:pt x="3" y="69"/>
                      <a:pt x="3" y="69"/>
                    </a:cubicBezTo>
                    <a:cubicBezTo>
                      <a:pt x="2" y="72"/>
                      <a:pt x="2" y="72"/>
                      <a:pt x="2" y="72"/>
                    </a:cubicBezTo>
                    <a:cubicBezTo>
                      <a:pt x="1" y="74"/>
                      <a:pt x="1" y="74"/>
                      <a:pt x="1" y="74"/>
                    </a:cubicBezTo>
                    <a:cubicBezTo>
                      <a:pt x="0" y="74"/>
                      <a:pt x="0" y="74"/>
                      <a:pt x="0" y="74"/>
                    </a:cubicBezTo>
                    <a:cubicBezTo>
                      <a:pt x="2" y="76"/>
                      <a:pt x="2" y="82"/>
                      <a:pt x="3" y="86"/>
                    </a:cubicBezTo>
                    <a:cubicBezTo>
                      <a:pt x="3" y="89"/>
                      <a:pt x="3" y="89"/>
                      <a:pt x="3" y="89"/>
                    </a:cubicBezTo>
                    <a:cubicBezTo>
                      <a:pt x="4" y="92"/>
                      <a:pt x="4" y="92"/>
                      <a:pt x="4" y="92"/>
                    </a:cubicBezTo>
                    <a:cubicBezTo>
                      <a:pt x="4" y="95"/>
                      <a:pt x="4" y="95"/>
                      <a:pt x="4" y="95"/>
                    </a:cubicBezTo>
                    <a:cubicBezTo>
                      <a:pt x="5" y="96"/>
                      <a:pt x="5" y="96"/>
                      <a:pt x="5" y="96"/>
                    </a:cubicBezTo>
                    <a:cubicBezTo>
                      <a:pt x="7" y="94"/>
                      <a:pt x="7" y="94"/>
                      <a:pt x="7" y="94"/>
                    </a:cubicBezTo>
                    <a:cubicBezTo>
                      <a:pt x="10" y="94"/>
                      <a:pt x="10" y="94"/>
                      <a:pt x="10" y="94"/>
                    </a:cubicBezTo>
                    <a:cubicBezTo>
                      <a:pt x="13" y="94"/>
                      <a:pt x="13" y="94"/>
                      <a:pt x="13" y="94"/>
                    </a:cubicBezTo>
                    <a:cubicBezTo>
                      <a:pt x="16" y="95"/>
                      <a:pt x="16" y="95"/>
                      <a:pt x="16" y="95"/>
                    </a:cubicBezTo>
                    <a:cubicBezTo>
                      <a:pt x="17" y="92"/>
                      <a:pt x="17" y="92"/>
                      <a:pt x="17" y="92"/>
                    </a:cubicBezTo>
                    <a:cubicBezTo>
                      <a:pt x="20" y="90"/>
                      <a:pt x="20" y="90"/>
                      <a:pt x="20" y="90"/>
                    </a:cubicBezTo>
                    <a:cubicBezTo>
                      <a:pt x="23" y="91"/>
                      <a:pt x="23" y="91"/>
                      <a:pt x="23" y="91"/>
                    </a:cubicBezTo>
                    <a:cubicBezTo>
                      <a:pt x="23" y="91"/>
                      <a:pt x="23" y="91"/>
                      <a:pt x="23" y="91"/>
                    </a:cubicBezTo>
                    <a:cubicBezTo>
                      <a:pt x="25" y="94"/>
                      <a:pt x="25" y="94"/>
                      <a:pt x="25" y="94"/>
                    </a:cubicBezTo>
                    <a:cubicBezTo>
                      <a:pt x="28" y="97"/>
                      <a:pt x="28" y="97"/>
                      <a:pt x="28" y="97"/>
                    </a:cubicBezTo>
                    <a:cubicBezTo>
                      <a:pt x="29" y="98"/>
                      <a:pt x="29" y="98"/>
                      <a:pt x="29" y="98"/>
                    </a:cubicBezTo>
                    <a:cubicBezTo>
                      <a:pt x="31" y="92"/>
                      <a:pt x="33" y="85"/>
                      <a:pt x="36" y="79"/>
                    </a:cubicBezTo>
                    <a:cubicBezTo>
                      <a:pt x="38" y="82"/>
                      <a:pt x="38" y="82"/>
                      <a:pt x="38" y="82"/>
                    </a:cubicBezTo>
                    <a:cubicBezTo>
                      <a:pt x="41" y="83"/>
                      <a:pt x="41" y="83"/>
                      <a:pt x="41" y="83"/>
                    </a:cubicBezTo>
                    <a:cubicBezTo>
                      <a:pt x="44" y="83"/>
                      <a:pt x="44" y="83"/>
                      <a:pt x="44" y="83"/>
                    </a:cubicBezTo>
                    <a:cubicBezTo>
                      <a:pt x="46" y="86"/>
                      <a:pt x="46" y="86"/>
                      <a:pt x="46" y="86"/>
                    </a:cubicBezTo>
                    <a:cubicBezTo>
                      <a:pt x="49" y="89"/>
                      <a:pt x="49" y="89"/>
                      <a:pt x="49" y="89"/>
                    </a:cubicBezTo>
                    <a:cubicBezTo>
                      <a:pt x="51" y="89"/>
                      <a:pt x="51" y="89"/>
                      <a:pt x="51" y="89"/>
                    </a:cubicBezTo>
                    <a:cubicBezTo>
                      <a:pt x="54" y="88"/>
                      <a:pt x="54" y="88"/>
                      <a:pt x="54" y="88"/>
                    </a:cubicBezTo>
                    <a:cubicBezTo>
                      <a:pt x="57" y="88"/>
                      <a:pt x="57" y="88"/>
                      <a:pt x="57" y="88"/>
                    </a:cubicBezTo>
                    <a:cubicBezTo>
                      <a:pt x="60" y="87"/>
                      <a:pt x="60" y="87"/>
                      <a:pt x="60" y="87"/>
                    </a:cubicBezTo>
                    <a:cubicBezTo>
                      <a:pt x="62" y="84"/>
                      <a:pt x="62" y="84"/>
                      <a:pt x="62" y="84"/>
                    </a:cubicBezTo>
                    <a:cubicBezTo>
                      <a:pt x="62" y="83"/>
                      <a:pt x="62" y="83"/>
                      <a:pt x="62" y="83"/>
                    </a:cubicBezTo>
                    <a:cubicBezTo>
                      <a:pt x="65" y="84"/>
                      <a:pt x="65" y="84"/>
                      <a:pt x="65" y="84"/>
                    </a:cubicBezTo>
                    <a:cubicBezTo>
                      <a:pt x="66" y="85"/>
                      <a:pt x="66" y="85"/>
                      <a:pt x="66" y="85"/>
                    </a:cubicBezTo>
                    <a:cubicBezTo>
                      <a:pt x="67" y="88"/>
                      <a:pt x="67" y="88"/>
                      <a:pt x="67" y="88"/>
                    </a:cubicBezTo>
                    <a:cubicBezTo>
                      <a:pt x="67" y="88"/>
                      <a:pt x="67" y="88"/>
                      <a:pt x="67" y="88"/>
                    </a:cubicBezTo>
                    <a:cubicBezTo>
                      <a:pt x="72" y="86"/>
                      <a:pt x="77" y="85"/>
                      <a:pt x="82" y="87"/>
                    </a:cubicBezTo>
                    <a:cubicBezTo>
                      <a:pt x="85" y="87"/>
                      <a:pt x="85" y="87"/>
                      <a:pt x="85" y="87"/>
                    </a:cubicBezTo>
                    <a:cubicBezTo>
                      <a:pt x="88" y="87"/>
                      <a:pt x="88" y="87"/>
                      <a:pt x="88" y="87"/>
                    </a:cubicBezTo>
                    <a:cubicBezTo>
                      <a:pt x="91" y="87"/>
                      <a:pt x="91" y="87"/>
                      <a:pt x="91" y="87"/>
                    </a:cubicBezTo>
                    <a:cubicBezTo>
                      <a:pt x="92" y="88"/>
                      <a:pt x="92" y="88"/>
                      <a:pt x="92" y="88"/>
                    </a:cubicBezTo>
                    <a:cubicBezTo>
                      <a:pt x="95" y="90"/>
                      <a:pt x="95" y="90"/>
                      <a:pt x="95" y="90"/>
                    </a:cubicBezTo>
                    <a:cubicBezTo>
                      <a:pt x="98" y="92"/>
                      <a:pt x="98" y="92"/>
                      <a:pt x="98" y="92"/>
                    </a:cubicBezTo>
                    <a:cubicBezTo>
                      <a:pt x="101" y="93"/>
                      <a:pt x="101" y="93"/>
                      <a:pt x="101" y="93"/>
                    </a:cubicBezTo>
                    <a:cubicBezTo>
                      <a:pt x="102" y="93"/>
                      <a:pt x="102" y="93"/>
                      <a:pt x="102" y="93"/>
                    </a:cubicBezTo>
                    <a:cubicBezTo>
                      <a:pt x="103" y="93"/>
                      <a:pt x="103" y="93"/>
                      <a:pt x="103" y="93"/>
                    </a:cubicBezTo>
                    <a:cubicBezTo>
                      <a:pt x="106" y="95"/>
                      <a:pt x="106" y="95"/>
                      <a:pt x="106" y="95"/>
                    </a:cubicBezTo>
                    <a:cubicBezTo>
                      <a:pt x="108" y="97"/>
                      <a:pt x="108" y="97"/>
                      <a:pt x="108" y="97"/>
                    </a:cubicBezTo>
                    <a:cubicBezTo>
                      <a:pt x="115" y="103"/>
                      <a:pt x="113" y="106"/>
                      <a:pt x="121" y="110"/>
                    </a:cubicBezTo>
                    <a:cubicBezTo>
                      <a:pt x="124" y="112"/>
                      <a:pt x="124" y="112"/>
                      <a:pt x="124" y="112"/>
                    </a:cubicBezTo>
                    <a:cubicBezTo>
                      <a:pt x="127" y="114"/>
                      <a:pt x="127" y="114"/>
                      <a:pt x="127" y="114"/>
                    </a:cubicBezTo>
                    <a:cubicBezTo>
                      <a:pt x="129" y="116"/>
                      <a:pt x="129" y="116"/>
                      <a:pt x="129" y="116"/>
                    </a:cubicBezTo>
                    <a:cubicBezTo>
                      <a:pt x="131" y="119"/>
                      <a:pt x="131" y="119"/>
                      <a:pt x="131" y="119"/>
                    </a:cubicBezTo>
                    <a:cubicBezTo>
                      <a:pt x="133" y="122"/>
                      <a:pt x="133" y="122"/>
                      <a:pt x="133" y="122"/>
                    </a:cubicBezTo>
                    <a:cubicBezTo>
                      <a:pt x="135" y="125"/>
                      <a:pt x="135" y="125"/>
                      <a:pt x="135" y="125"/>
                    </a:cubicBezTo>
                    <a:cubicBezTo>
                      <a:pt x="138" y="126"/>
                      <a:pt x="138" y="126"/>
                      <a:pt x="138" y="126"/>
                    </a:cubicBezTo>
                    <a:cubicBezTo>
                      <a:pt x="141" y="128"/>
                      <a:pt x="141" y="128"/>
                      <a:pt x="141" y="128"/>
                    </a:cubicBezTo>
                    <a:cubicBezTo>
                      <a:pt x="142" y="130"/>
                      <a:pt x="142" y="130"/>
                      <a:pt x="142" y="130"/>
                    </a:cubicBezTo>
                    <a:cubicBezTo>
                      <a:pt x="142" y="130"/>
                      <a:pt x="142" y="130"/>
                      <a:pt x="142" y="130"/>
                    </a:cubicBezTo>
                    <a:cubicBezTo>
                      <a:pt x="143" y="131"/>
                      <a:pt x="143" y="131"/>
                      <a:pt x="143" y="131"/>
                    </a:cubicBezTo>
                    <a:cubicBezTo>
                      <a:pt x="146" y="134"/>
                      <a:pt x="146" y="134"/>
                      <a:pt x="146" y="134"/>
                    </a:cubicBezTo>
                    <a:cubicBezTo>
                      <a:pt x="148" y="132"/>
                      <a:pt x="148" y="132"/>
                      <a:pt x="148" y="132"/>
                    </a:cubicBezTo>
                    <a:cubicBezTo>
                      <a:pt x="150" y="134"/>
                      <a:pt x="150" y="134"/>
                      <a:pt x="150" y="134"/>
                    </a:cubicBezTo>
                    <a:cubicBezTo>
                      <a:pt x="152" y="135"/>
                      <a:pt x="152" y="135"/>
                      <a:pt x="152" y="135"/>
                    </a:cubicBezTo>
                    <a:cubicBezTo>
                      <a:pt x="153" y="136"/>
                      <a:pt x="153" y="136"/>
                      <a:pt x="153" y="136"/>
                    </a:cubicBezTo>
                    <a:cubicBezTo>
                      <a:pt x="155" y="133"/>
                      <a:pt x="155" y="133"/>
                      <a:pt x="155" y="133"/>
                    </a:cubicBezTo>
                    <a:cubicBezTo>
                      <a:pt x="157" y="130"/>
                      <a:pt x="157" y="130"/>
                      <a:pt x="157" y="130"/>
                    </a:cubicBezTo>
                    <a:cubicBezTo>
                      <a:pt x="160" y="128"/>
                      <a:pt x="160" y="128"/>
                      <a:pt x="160" y="128"/>
                    </a:cubicBezTo>
                    <a:cubicBezTo>
                      <a:pt x="162" y="127"/>
                      <a:pt x="162" y="127"/>
                      <a:pt x="162" y="127"/>
                    </a:cubicBezTo>
                    <a:cubicBezTo>
                      <a:pt x="162" y="127"/>
                      <a:pt x="162" y="127"/>
                      <a:pt x="162" y="127"/>
                    </a:cubicBezTo>
                    <a:cubicBezTo>
                      <a:pt x="161" y="124"/>
                      <a:pt x="161" y="124"/>
                      <a:pt x="161" y="124"/>
                    </a:cubicBezTo>
                    <a:cubicBezTo>
                      <a:pt x="158" y="125"/>
                      <a:pt x="158" y="125"/>
                      <a:pt x="158" y="125"/>
                    </a:cubicBezTo>
                    <a:cubicBezTo>
                      <a:pt x="155" y="124"/>
                      <a:pt x="155" y="124"/>
                      <a:pt x="155" y="124"/>
                    </a:cubicBezTo>
                    <a:cubicBezTo>
                      <a:pt x="152" y="121"/>
                      <a:pt x="152" y="121"/>
                      <a:pt x="152" y="121"/>
                    </a:cubicBezTo>
                    <a:cubicBezTo>
                      <a:pt x="150" y="118"/>
                      <a:pt x="150" y="118"/>
                      <a:pt x="150" y="118"/>
                    </a:cubicBezTo>
                    <a:cubicBezTo>
                      <a:pt x="148" y="115"/>
                      <a:pt x="148" y="115"/>
                      <a:pt x="148" y="115"/>
                    </a:cubicBezTo>
                    <a:cubicBezTo>
                      <a:pt x="144" y="115"/>
                      <a:pt x="144" y="115"/>
                      <a:pt x="144" y="115"/>
                    </a:cubicBezTo>
                    <a:cubicBezTo>
                      <a:pt x="143" y="112"/>
                      <a:pt x="143" y="112"/>
                      <a:pt x="143" y="112"/>
                    </a:cubicBezTo>
                    <a:cubicBezTo>
                      <a:pt x="142" y="110"/>
                      <a:pt x="142" y="110"/>
                      <a:pt x="142" y="110"/>
                    </a:cubicBezTo>
                    <a:cubicBezTo>
                      <a:pt x="141" y="107"/>
                      <a:pt x="141" y="107"/>
                      <a:pt x="141" y="107"/>
                    </a:cubicBezTo>
                    <a:cubicBezTo>
                      <a:pt x="139" y="105"/>
                      <a:pt x="139" y="105"/>
                      <a:pt x="139" y="105"/>
                    </a:cubicBezTo>
                    <a:cubicBezTo>
                      <a:pt x="131" y="103"/>
                      <a:pt x="139" y="101"/>
                      <a:pt x="127" y="98"/>
                    </a:cubicBezTo>
                    <a:cubicBezTo>
                      <a:pt x="120" y="91"/>
                      <a:pt x="115" y="78"/>
                      <a:pt x="103" y="80"/>
                    </a:cubicBezTo>
                    <a:cubicBezTo>
                      <a:pt x="102" y="77"/>
                      <a:pt x="102" y="77"/>
                      <a:pt x="102" y="77"/>
                    </a:cubicBezTo>
                    <a:cubicBezTo>
                      <a:pt x="99" y="74"/>
                      <a:pt x="99" y="74"/>
                      <a:pt x="99" y="74"/>
                    </a:cubicBezTo>
                    <a:cubicBezTo>
                      <a:pt x="96" y="73"/>
                      <a:pt x="96" y="73"/>
                      <a:pt x="96" y="73"/>
                    </a:cubicBezTo>
                    <a:cubicBezTo>
                      <a:pt x="94" y="73"/>
                      <a:pt x="94" y="73"/>
                      <a:pt x="94" y="73"/>
                    </a:cubicBezTo>
                    <a:cubicBezTo>
                      <a:pt x="91" y="75"/>
                      <a:pt x="91" y="75"/>
                      <a:pt x="91" y="75"/>
                    </a:cubicBezTo>
                    <a:cubicBezTo>
                      <a:pt x="89" y="74"/>
                      <a:pt x="89" y="74"/>
                      <a:pt x="89" y="74"/>
                    </a:cubicBezTo>
                    <a:cubicBezTo>
                      <a:pt x="88" y="73"/>
                      <a:pt x="88" y="73"/>
                      <a:pt x="88" y="73"/>
                    </a:cubicBezTo>
                    <a:cubicBezTo>
                      <a:pt x="86" y="70"/>
                      <a:pt x="86" y="70"/>
                      <a:pt x="86" y="70"/>
                    </a:cubicBezTo>
                    <a:cubicBezTo>
                      <a:pt x="84" y="68"/>
                      <a:pt x="84" y="68"/>
                      <a:pt x="84" y="68"/>
                    </a:cubicBezTo>
                    <a:cubicBezTo>
                      <a:pt x="85" y="64"/>
                      <a:pt x="85" y="64"/>
                      <a:pt x="85" y="64"/>
                    </a:cubicBezTo>
                    <a:cubicBezTo>
                      <a:pt x="83" y="64"/>
                      <a:pt x="83" y="64"/>
                      <a:pt x="83" y="64"/>
                    </a:cubicBezTo>
                    <a:cubicBezTo>
                      <a:pt x="81" y="62"/>
                      <a:pt x="81" y="62"/>
                      <a:pt x="81" y="62"/>
                    </a:cubicBezTo>
                    <a:cubicBezTo>
                      <a:pt x="78" y="64"/>
                      <a:pt x="78" y="64"/>
                      <a:pt x="78" y="64"/>
                    </a:cubicBezTo>
                    <a:cubicBezTo>
                      <a:pt x="80" y="68"/>
                      <a:pt x="80" y="68"/>
                      <a:pt x="80" y="68"/>
                    </a:cubicBezTo>
                    <a:cubicBezTo>
                      <a:pt x="80" y="70"/>
                      <a:pt x="80" y="70"/>
                      <a:pt x="80" y="70"/>
                    </a:cubicBezTo>
                    <a:cubicBezTo>
                      <a:pt x="79" y="72"/>
                      <a:pt x="79" y="72"/>
                      <a:pt x="79" y="72"/>
                    </a:cubicBezTo>
                    <a:cubicBezTo>
                      <a:pt x="77" y="69"/>
                      <a:pt x="77" y="69"/>
                      <a:pt x="77" y="69"/>
                    </a:cubicBezTo>
                    <a:cubicBezTo>
                      <a:pt x="76" y="66"/>
                      <a:pt x="76" y="66"/>
                      <a:pt x="76" y="66"/>
                    </a:cubicBezTo>
                    <a:cubicBezTo>
                      <a:pt x="75" y="64"/>
                      <a:pt x="75" y="64"/>
                      <a:pt x="75" y="64"/>
                    </a:cubicBezTo>
                    <a:cubicBezTo>
                      <a:pt x="73" y="60"/>
                      <a:pt x="73" y="60"/>
                      <a:pt x="73" y="60"/>
                    </a:cubicBezTo>
                    <a:cubicBezTo>
                      <a:pt x="70" y="59"/>
                      <a:pt x="70" y="59"/>
                      <a:pt x="70" y="59"/>
                    </a:cubicBezTo>
                    <a:cubicBezTo>
                      <a:pt x="70" y="58"/>
                      <a:pt x="70" y="58"/>
                      <a:pt x="70" y="58"/>
                    </a:cubicBezTo>
                    <a:cubicBezTo>
                      <a:pt x="70" y="57"/>
                      <a:pt x="70" y="57"/>
                      <a:pt x="70" y="57"/>
                    </a:cubicBezTo>
                    <a:cubicBezTo>
                      <a:pt x="69" y="54"/>
                      <a:pt x="69" y="54"/>
                      <a:pt x="69" y="54"/>
                    </a:cubicBezTo>
                    <a:cubicBezTo>
                      <a:pt x="66" y="52"/>
                      <a:pt x="66" y="52"/>
                      <a:pt x="66" y="52"/>
                    </a:cubicBezTo>
                    <a:cubicBezTo>
                      <a:pt x="65" y="49"/>
                      <a:pt x="65" y="49"/>
                      <a:pt x="65" y="49"/>
                    </a:cubicBezTo>
                    <a:cubicBezTo>
                      <a:pt x="62" y="44"/>
                      <a:pt x="63" y="39"/>
                      <a:pt x="61" y="34"/>
                    </a:cubicBezTo>
                    <a:cubicBezTo>
                      <a:pt x="61" y="34"/>
                      <a:pt x="61" y="34"/>
                      <a:pt x="61" y="34"/>
                    </a:cubicBezTo>
                    <a:cubicBezTo>
                      <a:pt x="59" y="27"/>
                      <a:pt x="56" y="19"/>
                      <a:pt x="52" y="13"/>
                    </a:cubicBezTo>
                    <a:cubicBezTo>
                      <a:pt x="52" y="12"/>
                      <a:pt x="52" y="12"/>
                      <a:pt x="52" y="12"/>
                    </a:cubicBezTo>
                    <a:cubicBezTo>
                      <a:pt x="51" y="9"/>
                      <a:pt x="51" y="9"/>
                      <a:pt x="51" y="9"/>
                    </a:cubicBezTo>
                    <a:cubicBezTo>
                      <a:pt x="49" y="7"/>
                      <a:pt x="49" y="7"/>
                      <a:pt x="49" y="7"/>
                    </a:cubicBezTo>
                    <a:cubicBezTo>
                      <a:pt x="47" y="4"/>
                      <a:pt x="47" y="4"/>
                      <a:pt x="47" y="4"/>
                    </a:cubicBezTo>
                    <a:cubicBezTo>
                      <a:pt x="45" y="0"/>
                      <a:pt x="45" y="0"/>
                      <a:pt x="45" y="0"/>
                    </a:cubicBezTo>
                    <a:cubicBezTo>
                      <a:pt x="43" y="3"/>
                      <a:pt x="43" y="3"/>
                      <a:pt x="43" y="3"/>
                    </a:cubicBezTo>
                    <a:lnTo>
                      <a:pt x="41" y="6"/>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71" name="Freeform 32">
                <a:extLst>
                  <a:ext uri="{FF2B5EF4-FFF2-40B4-BE49-F238E27FC236}">
                    <a16:creationId xmlns:a16="http://schemas.microsoft.com/office/drawing/2014/main" id="{99BE7EC0-20F7-4464-B9FA-0BC3D527E40C}"/>
                  </a:ext>
                </a:extLst>
              </p:cNvPr>
              <p:cNvSpPr>
                <a:spLocks noChangeAspect="1"/>
              </p:cNvSpPr>
              <p:nvPr/>
            </p:nvSpPr>
            <p:spPr bwMode="gray">
              <a:xfrm>
                <a:off x="5224" y="2407"/>
                <a:ext cx="15" cy="10"/>
              </a:xfrm>
              <a:custGeom>
                <a:avLst/>
                <a:gdLst>
                  <a:gd name="T0" fmla="*/ 2 w 15"/>
                  <a:gd name="T1" fmla="*/ 10 h 10"/>
                  <a:gd name="T2" fmla="*/ 2 w 15"/>
                  <a:gd name="T3" fmla="*/ 10 h 10"/>
                  <a:gd name="T4" fmla="*/ 10 w 15"/>
                  <a:gd name="T5" fmla="*/ 10 h 10"/>
                  <a:gd name="T6" fmla="*/ 15 w 15"/>
                  <a:gd name="T7" fmla="*/ 9 h 10"/>
                  <a:gd name="T8" fmla="*/ 10 w 15"/>
                  <a:gd name="T9" fmla="*/ 9 h 10"/>
                  <a:gd name="T10" fmla="*/ 6 w 15"/>
                  <a:gd name="T11" fmla="*/ 9 h 10"/>
                  <a:gd name="T12" fmla="*/ 5 w 15"/>
                  <a:gd name="T13" fmla="*/ 4 h 10"/>
                  <a:gd name="T14" fmla="*/ 0 w 15"/>
                  <a:gd name="T15" fmla="*/ 0 h 10"/>
                  <a:gd name="T16" fmla="*/ 0 w 15"/>
                  <a:gd name="T17" fmla="*/ 2 h 10"/>
                  <a:gd name="T18" fmla="*/ 2 w 15"/>
                  <a:gd name="T19" fmla="*/ 3 h 10"/>
                  <a:gd name="T20" fmla="*/ 2 w 15"/>
                  <a:gd name="T21" fmla="*/ 6 h 10"/>
                  <a:gd name="T22" fmla="*/ 2 w 15"/>
                  <a:gd name="T23" fmla="*/ 9 h 10"/>
                  <a:gd name="T24" fmla="*/ 2 w 15"/>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0"/>
                  <a:gd name="T41" fmla="*/ 15 w 15"/>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0">
                    <a:moveTo>
                      <a:pt x="2" y="10"/>
                    </a:moveTo>
                    <a:lnTo>
                      <a:pt x="2" y="10"/>
                    </a:lnTo>
                    <a:lnTo>
                      <a:pt x="10" y="10"/>
                    </a:lnTo>
                    <a:lnTo>
                      <a:pt x="15" y="9"/>
                    </a:lnTo>
                    <a:lnTo>
                      <a:pt x="10" y="9"/>
                    </a:lnTo>
                    <a:lnTo>
                      <a:pt x="6" y="9"/>
                    </a:lnTo>
                    <a:lnTo>
                      <a:pt x="5" y="4"/>
                    </a:lnTo>
                    <a:lnTo>
                      <a:pt x="0" y="0"/>
                    </a:lnTo>
                    <a:lnTo>
                      <a:pt x="0" y="2"/>
                    </a:lnTo>
                    <a:lnTo>
                      <a:pt x="2" y="3"/>
                    </a:lnTo>
                    <a:lnTo>
                      <a:pt x="2" y="6"/>
                    </a:lnTo>
                    <a:lnTo>
                      <a:pt x="2" y="9"/>
                    </a:lnTo>
                    <a:lnTo>
                      <a:pt x="2" y="10"/>
                    </a:lnTo>
                  </a:path>
                </a:pathLst>
              </a:custGeom>
              <a:grpFill/>
              <a:ln w="3175" cap="rnd" cmpd="sng">
                <a:solidFill>
                  <a:srgbClr val="ACACAD"/>
                </a:solidFill>
                <a:prstDash val="solid"/>
                <a:round/>
                <a:headEnd/>
                <a:tailEnd/>
              </a:ln>
            </p:spPr>
            <p:txBody>
              <a:bodyPr/>
              <a:lstStyle/>
              <a:p>
                <a:endParaRPr lang="en-US" sz="1290" dirty="0"/>
              </a:p>
            </p:txBody>
          </p:sp>
        </p:grpSp>
        <p:sp>
          <p:nvSpPr>
            <p:cNvPr id="26" name="Freeform 33">
              <a:extLst>
                <a:ext uri="{FF2B5EF4-FFF2-40B4-BE49-F238E27FC236}">
                  <a16:creationId xmlns:a16="http://schemas.microsoft.com/office/drawing/2014/main" id="{239F60C6-388D-4805-9D65-C23C9DB448B1}"/>
                </a:ext>
              </a:extLst>
            </p:cNvPr>
            <p:cNvSpPr>
              <a:spLocks noChangeAspect="1"/>
            </p:cNvSpPr>
            <p:nvPr/>
          </p:nvSpPr>
          <p:spPr bwMode="gray">
            <a:xfrm>
              <a:off x="5374121" y="3261591"/>
              <a:ext cx="742919" cy="514798"/>
            </a:xfrm>
            <a:custGeom>
              <a:avLst/>
              <a:gdLst>
                <a:gd name="T0" fmla="*/ 193 w 319"/>
                <a:gd name="T1" fmla="*/ 1 h 216"/>
                <a:gd name="T2" fmla="*/ 174 w 319"/>
                <a:gd name="T3" fmla="*/ 19 h 216"/>
                <a:gd name="T4" fmla="*/ 165 w 319"/>
                <a:gd name="T5" fmla="*/ 27 h 216"/>
                <a:gd name="T6" fmla="*/ 147 w 319"/>
                <a:gd name="T7" fmla="*/ 45 h 216"/>
                <a:gd name="T8" fmla="*/ 109 w 319"/>
                <a:gd name="T9" fmla="*/ 52 h 216"/>
                <a:gd name="T10" fmla="*/ 100 w 319"/>
                <a:gd name="T11" fmla="*/ 73 h 216"/>
                <a:gd name="T12" fmla="*/ 86 w 319"/>
                <a:gd name="T13" fmla="*/ 74 h 216"/>
                <a:gd name="T14" fmla="*/ 62 w 319"/>
                <a:gd name="T15" fmla="*/ 83 h 216"/>
                <a:gd name="T16" fmla="*/ 53 w 319"/>
                <a:gd name="T17" fmla="*/ 77 h 216"/>
                <a:gd name="T18" fmla="*/ 43 w 319"/>
                <a:gd name="T19" fmla="*/ 83 h 216"/>
                <a:gd name="T20" fmla="*/ 28 w 319"/>
                <a:gd name="T21" fmla="*/ 86 h 216"/>
                <a:gd name="T22" fmla="*/ 21 w 319"/>
                <a:gd name="T23" fmla="*/ 92 h 216"/>
                <a:gd name="T24" fmla="*/ 15 w 319"/>
                <a:gd name="T25" fmla="*/ 104 h 216"/>
                <a:gd name="T26" fmla="*/ 9 w 319"/>
                <a:gd name="T27" fmla="*/ 115 h 216"/>
                <a:gd name="T28" fmla="*/ 0 w 319"/>
                <a:gd name="T29" fmla="*/ 122 h 216"/>
                <a:gd name="T30" fmla="*/ 6 w 319"/>
                <a:gd name="T31" fmla="*/ 142 h 216"/>
                <a:gd name="T32" fmla="*/ 7 w 319"/>
                <a:gd name="T33" fmla="*/ 151 h 216"/>
                <a:gd name="T34" fmla="*/ 14 w 319"/>
                <a:gd name="T35" fmla="*/ 162 h 216"/>
                <a:gd name="T36" fmla="*/ 19 w 319"/>
                <a:gd name="T37" fmla="*/ 171 h 216"/>
                <a:gd name="T38" fmla="*/ 24 w 319"/>
                <a:gd name="T39" fmla="*/ 184 h 216"/>
                <a:gd name="T40" fmla="*/ 37 w 319"/>
                <a:gd name="T41" fmla="*/ 194 h 216"/>
                <a:gd name="T42" fmla="*/ 41 w 319"/>
                <a:gd name="T43" fmla="*/ 210 h 216"/>
                <a:gd name="T44" fmla="*/ 47 w 319"/>
                <a:gd name="T45" fmla="*/ 210 h 216"/>
                <a:gd name="T46" fmla="*/ 51 w 319"/>
                <a:gd name="T47" fmla="*/ 196 h 216"/>
                <a:gd name="T48" fmla="*/ 56 w 319"/>
                <a:gd name="T49" fmla="*/ 184 h 216"/>
                <a:gd name="T50" fmla="*/ 80 w 319"/>
                <a:gd name="T51" fmla="*/ 182 h 216"/>
                <a:gd name="T52" fmla="*/ 95 w 319"/>
                <a:gd name="T53" fmla="*/ 183 h 216"/>
                <a:gd name="T54" fmla="*/ 103 w 319"/>
                <a:gd name="T55" fmla="*/ 181 h 216"/>
                <a:gd name="T56" fmla="*/ 104 w 319"/>
                <a:gd name="T57" fmla="*/ 163 h 216"/>
                <a:gd name="T58" fmla="*/ 115 w 319"/>
                <a:gd name="T59" fmla="*/ 149 h 216"/>
                <a:gd name="T60" fmla="*/ 125 w 319"/>
                <a:gd name="T61" fmla="*/ 144 h 216"/>
                <a:gd name="T62" fmla="*/ 136 w 319"/>
                <a:gd name="T63" fmla="*/ 148 h 216"/>
                <a:gd name="T64" fmla="*/ 147 w 319"/>
                <a:gd name="T65" fmla="*/ 156 h 216"/>
                <a:gd name="T66" fmla="*/ 162 w 319"/>
                <a:gd name="T67" fmla="*/ 162 h 216"/>
                <a:gd name="T68" fmla="*/ 175 w 319"/>
                <a:gd name="T69" fmla="*/ 166 h 216"/>
                <a:gd name="T70" fmla="*/ 189 w 319"/>
                <a:gd name="T71" fmla="*/ 167 h 216"/>
                <a:gd name="T72" fmla="*/ 197 w 319"/>
                <a:gd name="T73" fmla="*/ 168 h 216"/>
                <a:gd name="T74" fmla="*/ 206 w 319"/>
                <a:gd name="T75" fmla="*/ 154 h 216"/>
                <a:gd name="T76" fmla="*/ 214 w 319"/>
                <a:gd name="T77" fmla="*/ 154 h 216"/>
                <a:gd name="T78" fmla="*/ 229 w 319"/>
                <a:gd name="T79" fmla="*/ 152 h 216"/>
                <a:gd name="T80" fmla="*/ 242 w 319"/>
                <a:gd name="T81" fmla="*/ 147 h 216"/>
                <a:gd name="T82" fmla="*/ 250 w 319"/>
                <a:gd name="T83" fmla="*/ 147 h 216"/>
                <a:gd name="T84" fmla="*/ 262 w 319"/>
                <a:gd name="T85" fmla="*/ 147 h 216"/>
                <a:gd name="T86" fmla="*/ 267 w 319"/>
                <a:gd name="T87" fmla="*/ 144 h 216"/>
                <a:gd name="T88" fmla="*/ 276 w 319"/>
                <a:gd name="T89" fmla="*/ 139 h 216"/>
                <a:gd name="T90" fmla="*/ 290 w 319"/>
                <a:gd name="T91" fmla="*/ 142 h 216"/>
                <a:gd name="T92" fmla="*/ 305 w 319"/>
                <a:gd name="T93" fmla="*/ 145 h 216"/>
                <a:gd name="T94" fmla="*/ 319 w 319"/>
                <a:gd name="T95" fmla="*/ 146 h 216"/>
                <a:gd name="T96" fmla="*/ 314 w 319"/>
                <a:gd name="T97" fmla="*/ 135 h 216"/>
                <a:gd name="T98" fmla="*/ 305 w 319"/>
                <a:gd name="T99" fmla="*/ 124 h 216"/>
                <a:gd name="T100" fmla="*/ 293 w 319"/>
                <a:gd name="T101" fmla="*/ 114 h 216"/>
                <a:gd name="T102" fmla="*/ 288 w 319"/>
                <a:gd name="T103" fmla="*/ 103 h 216"/>
                <a:gd name="T104" fmla="*/ 275 w 319"/>
                <a:gd name="T105" fmla="*/ 92 h 216"/>
                <a:gd name="T106" fmla="*/ 264 w 319"/>
                <a:gd name="T107" fmla="*/ 82 h 216"/>
                <a:gd name="T108" fmla="*/ 257 w 319"/>
                <a:gd name="T109" fmla="*/ 71 h 216"/>
                <a:gd name="T110" fmla="*/ 243 w 319"/>
                <a:gd name="T111" fmla="*/ 66 h 216"/>
                <a:gd name="T112" fmla="*/ 238 w 319"/>
                <a:gd name="T113" fmla="*/ 56 h 216"/>
                <a:gd name="T114" fmla="*/ 221 w 319"/>
                <a:gd name="T115" fmla="*/ 45 h 216"/>
                <a:gd name="T116" fmla="*/ 225 w 319"/>
                <a:gd name="T117" fmla="*/ 33 h 216"/>
                <a:gd name="T118" fmla="*/ 218 w 319"/>
                <a:gd name="T119" fmla="*/ 15 h 216"/>
                <a:gd name="T120" fmla="*/ 207 w 319"/>
                <a:gd name="T121" fmla="*/ 4 h 2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9"/>
                <a:gd name="T184" fmla="*/ 0 h 216"/>
                <a:gd name="T185" fmla="*/ 319 w 319"/>
                <a:gd name="T186" fmla="*/ 216 h 2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9" h="216">
                  <a:moveTo>
                    <a:pt x="203" y="0"/>
                  </a:moveTo>
                  <a:cubicBezTo>
                    <a:pt x="200" y="0"/>
                    <a:pt x="200" y="0"/>
                    <a:pt x="200" y="0"/>
                  </a:cubicBezTo>
                  <a:cubicBezTo>
                    <a:pt x="197" y="0"/>
                    <a:pt x="197" y="0"/>
                    <a:pt x="197" y="0"/>
                  </a:cubicBezTo>
                  <a:cubicBezTo>
                    <a:pt x="194" y="0"/>
                    <a:pt x="194" y="0"/>
                    <a:pt x="194" y="0"/>
                  </a:cubicBezTo>
                  <a:cubicBezTo>
                    <a:pt x="193" y="1"/>
                    <a:pt x="193" y="1"/>
                    <a:pt x="193" y="1"/>
                  </a:cubicBezTo>
                  <a:cubicBezTo>
                    <a:pt x="184" y="4"/>
                    <a:pt x="188" y="6"/>
                    <a:pt x="178" y="8"/>
                  </a:cubicBezTo>
                  <a:cubicBezTo>
                    <a:pt x="177" y="11"/>
                    <a:pt x="177" y="11"/>
                    <a:pt x="177" y="11"/>
                  </a:cubicBezTo>
                  <a:cubicBezTo>
                    <a:pt x="178" y="14"/>
                    <a:pt x="178" y="14"/>
                    <a:pt x="178" y="14"/>
                  </a:cubicBezTo>
                  <a:cubicBezTo>
                    <a:pt x="177" y="17"/>
                    <a:pt x="177" y="17"/>
                    <a:pt x="177" y="17"/>
                  </a:cubicBezTo>
                  <a:cubicBezTo>
                    <a:pt x="174" y="19"/>
                    <a:pt x="174" y="19"/>
                    <a:pt x="174" y="19"/>
                  </a:cubicBezTo>
                  <a:cubicBezTo>
                    <a:pt x="172" y="21"/>
                    <a:pt x="172" y="21"/>
                    <a:pt x="172" y="21"/>
                  </a:cubicBezTo>
                  <a:cubicBezTo>
                    <a:pt x="170" y="24"/>
                    <a:pt x="170" y="24"/>
                    <a:pt x="170" y="24"/>
                  </a:cubicBezTo>
                  <a:cubicBezTo>
                    <a:pt x="170" y="24"/>
                    <a:pt x="170" y="24"/>
                    <a:pt x="170" y="24"/>
                  </a:cubicBezTo>
                  <a:cubicBezTo>
                    <a:pt x="167" y="25"/>
                    <a:pt x="167" y="25"/>
                    <a:pt x="167" y="25"/>
                  </a:cubicBezTo>
                  <a:cubicBezTo>
                    <a:pt x="165" y="27"/>
                    <a:pt x="165" y="27"/>
                    <a:pt x="165" y="27"/>
                  </a:cubicBezTo>
                  <a:cubicBezTo>
                    <a:pt x="163" y="30"/>
                    <a:pt x="163" y="30"/>
                    <a:pt x="163" y="30"/>
                  </a:cubicBezTo>
                  <a:cubicBezTo>
                    <a:pt x="161" y="31"/>
                    <a:pt x="161" y="31"/>
                    <a:pt x="161" y="31"/>
                  </a:cubicBezTo>
                  <a:cubicBezTo>
                    <a:pt x="160" y="36"/>
                    <a:pt x="154" y="40"/>
                    <a:pt x="150" y="42"/>
                  </a:cubicBezTo>
                  <a:cubicBezTo>
                    <a:pt x="148" y="42"/>
                    <a:pt x="148" y="42"/>
                    <a:pt x="148" y="42"/>
                  </a:cubicBezTo>
                  <a:cubicBezTo>
                    <a:pt x="147" y="45"/>
                    <a:pt x="147" y="45"/>
                    <a:pt x="147" y="45"/>
                  </a:cubicBezTo>
                  <a:cubicBezTo>
                    <a:pt x="144" y="46"/>
                    <a:pt x="144" y="46"/>
                    <a:pt x="144" y="46"/>
                  </a:cubicBezTo>
                  <a:cubicBezTo>
                    <a:pt x="141" y="46"/>
                    <a:pt x="141" y="46"/>
                    <a:pt x="141" y="46"/>
                  </a:cubicBezTo>
                  <a:cubicBezTo>
                    <a:pt x="138" y="46"/>
                    <a:pt x="138" y="46"/>
                    <a:pt x="138" y="46"/>
                  </a:cubicBezTo>
                  <a:cubicBezTo>
                    <a:pt x="136" y="46"/>
                    <a:pt x="136" y="46"/>
                    <a:pt x="136" y="46"/>
                  </a:cubicBezTo>
                  <a:cubicBezTo>
                    <a:pt x="128" y="52"/>
                    <a:pt x="116" y="45"/>
                    <a:pt x="109" y="52"/>
                  </a:cubicBezTo>
                  <a:cubicBezTo>
                    <a:pt x="109" y="53"/>
                    <a:pt x="109" y="53"/>
                    <a:pt x="109" y="53"/>
                  </a:cubicBezTo>
                  <a:cubicBezTo>
                    <a:pt x="112" y="55"/>
                    <a:pt x="112" y="55"/>
                    <a:pt x="112" y="55"/>
                  </a:cubicBezTo>
                  <a:cubicBezTo>
                    <a:pt x="115" y="57"/>
                    <a:pt x="115" y="57"/>
                    <a:pt x="115" y="57"/>
                  </a:cubicBezTo>
                  <a:cubicBezTo>
                    <a:pt x="113" y="63"/>
                    <a:pt x="106" y="66"/>
                    <a:pt x="103" y="71"/>
                  </a:cubicBezTo>
                  <a:cubicBezTo>
                    <a:pt x="100" y="73"/>
                    <a:pt x="100" y="73"/>
                    <a:pt x="100" y="73"/>
                  </a:cubicBezTo>
                  <a:cubicBezTo>
                    <a:pt x="97" y="73"/>
                    <a:pt x="97" y="73"/>
                    <a:pt x="97" y="73"/>
                  </a:cubicBezTo>
                  <a:cubicBezTo>
                    <a:pt x="94" y="73"/>
                    <a:pt x="94" y="73"/>
                    <a:pt x="94" y="73"/>
                  </a:cubicBezTo>
                  <a:cubicBezTo>
                    <a:pt x="91" y="73"/>
                    <a:pt x="91" y="73"/>
                    <a:pt x="91" y="73"/>
                  </a:cubicBezTo>
                  <a:cubicBezTo>
                    <a:pt x="88" y="74"/>
                    <a:pt x="88" y="74"/>
                    <a:pt x="88" y="74"/>
                  </a:cubicBezTo>
                  <a:cubicBezTo>
                    <a:pt x="86" y="74"/>
                    <a:pt x="86" y="74"/>
                    <a:pt x="86" y="74"/>
                  </a:cubicBezTo>
                  <a:cubicBezTo>
                    <a:pt x="77" y="73"/>
                    <a:pt x="79" y="76"/>
                    <a:pt x="69" y="79"/>
                  </a:cubicBezTo>
                  <a:cubicBezTo>
                    <a:pt x="69" y="80"/>
                    <a:pt x="69" y="80"/>
                    <a:pt x="69" y="80"/>
                  </a:cubicBezTo>
                  <a:cubicBezTo>
                    <a:pt x="66" y="81"/>
                    <a:pt x="66" y="81"/>
                    <a:pt x="66" y="81"/>
                  </a:cubicBezTo>
                  <a:cubicBezTo>
                    <a:pt x="62" y="82"/>
                    <a:pt x="62" y="82"/>
                    <a:pt x="62" y="82"/>
                  </a:cubicBezTo>
                  <a:cubicBezTo>
                    <a:pt x="62" y="83"/>
                    <a:pt x="62" y="83"/>
                    <a:pt x="62" y="83"/>
                  </a:cubicBezTo>
                  <a:cubicBezTo>
                    <a:pt x="59" y="85"/>
                    <a:pt x="59" y="85"/>
                    <a:pt x="59" y="85"/>
                  </a:cubicBezTo>
                  <a:cubicBezTo>
                    <a:pt x="56" y="82"/>
                    <a:pt x="56" y="82"/>
                    <a:pt x="56" y="82"/>
                  </a:cubicBezTo>
                  <a:cubicBezTo>
                    <a:pt x="55" y="82"/>
                    <a:pt x="55" y="82"/>
                    <a:pt x="55" y="82"/>
                  </a:cubicBezTo>
                  <a:cubicBezTo>
                    <a:pt x="53" y="79"/>
                    <a:pt x="53" y="79"/>
                    <a:pt x="53" y="79"/>
                  </a:cubicBezTo>
                  <a:cubicBezTo>
                    <a:pt x="53" y="77"/>
                    <a:pt x="53" y="77"/>
                    <a:pt x="53" y="77"/>
                  </a:cubicBezTo>
                  <a:cubicBezTo>
                    <a:pt x="52" y="77"/>
                    <a:pt x="52" y="77"/>
                    <a:pt x="52" y="77"/>
                  </a:cubicBezTo>
                  <a:cubicBezTo>
                    <a:pt x="49" y="79"/>
                    <a:pt x="49" y="79"/>
                    <a:pt x="49" y="79"/>
                  </a:cubicBezTo>
                  <a:cubicBezTo>
                    <a:pt x="49" y="82"/>
                    <a:pt x="49" y="82"/>
                    <a:pt x="49" y="82"/>
                  </a:cubicBezTo>
                  <a:cubicBezTo>
                    <a:pt x="46" y="82"/>
                    <a:pt x="46" y="82"/>
                    <a:pt x="46" y="82"/>
                  </a:cubicBezTo>
                  <a:cubicBezTo>
                    <a:pt x="43" y="83"/>
                    <a:pt x="43" y="83"/>
                    <a:pt x="43" y="83"/>
                  </a:cubicBezTo>
                  <a:cubicBezTo>
                    <a:pt x="40" y="84"/>
                    <a:pt x="40" y="84"/>
                    <a:pt x="40" y="84"/>
                  </a:cubicBezTo>
                  <a:cubicBezTo>
                    <a:pt x="37" y="86"/>
                    <a:pt x="37" y="86"/>
                    <a:pt x="37" y="86"/>
                  </a:cubicBezTo>
                  <a:cubicBezTo>
                    <a:pt x="34" y="87"/>
                    <a:pt x="34" y="87"/>
                    <a:pt x="34" y="87"/>
                  </a:cubicBezTo>
                  <a:cubicBezTo>
                    <a:pt x="31" y="85"/>
                    <a:pt x="31" y="85"/>
                    <a:pt x="31" y="85"/>
                  </a:cubicBezTo>
                  <a:cubicBezTo>
                    <a:pt x="28" y="86"/>
                    <a:pt x="28" y="86"/>
                    <a:pt x="28" y="86"/>
                  </a:cubicBezTo>
                  <a:cubicBezTo>
                    <a:pt x="28" y="86"/>
                    <a:pt x="28" y="86"/>
                    <a:pt x="28" y="86"/>
                  </a:cubicBezTo>
                  <a:cubicBezTo>
                    <a:pt x="27" y="85"/>
                    <a:pt x="27" y="85"/>
                    <a:pt x="27" y="85"/>
                  </a:cubicBezTo>
                  <a:cubicBezTo>
                    <a:pt x="25" y="88"/>
                    <a:pt x="25" y="88"/>
                    <a:pt x="25" y="88"/>
                  </a:cubicBezTo>
                  <a:cubicBezTo>
                    <a:pt x="22" y="91"/>
                    <a:pt x="22" y="91"/>
                    <a:pt x="22" y="91"/>
                  </a:cubicBezTo>
                  <a:cubicBezTo>
                    <a:pt x="21" y="92"/>
                    <a:pt x="21" y="92"/>
                    <a:pt x="21" y="92"/>
                  </a:cubicBezTo>
                  <a:cubicBezTo>
                    <a:pt x="19" y="95"/>
                    <a:pt x="19" y="95"/>
                    <a:pt x="19" y="95"/>
                  </a:cubicBezTo>
                  <a:cubicBezTo>
                    <a:pt x="20" y="96"/>
                    <a:pt x="20" y="96"/>
                    <a:pt x="20" y="96"/>
                  </a:cubicBezTo>
                  <a:cubicBezTo>
                    <a:pt x="18" y="99"/>
                    <a:pt x="18" y="99"/>
                    <a:pt x="18" y="99"/>
                  </a:cubicBezTo>
                  <a:cubicBezTo>
                    <a:pt x="17" y="101"/>
                    <a:pt x="17" y="101"/>
                    <a:pt x="17" y="101"/>
                  </a:cubicBezTo>
                  <a:cubicBezTo>
                    <a:pt x="15" y="104"/>
                    <a:pt x="15" y="104"/>
                    <a:pt x="15" y="104"/>
                  </a:cubicBezTo>
                  <a:cubicBezTo>
                    <a:pt x="14" y="105"/>
                    <a:pt x="14" y="105"/>
                    <a:pt x="14" y="105"/>
                  </a:cubicBezTo>
                  <a:cubicBezTo>
                    <a:pt x="13" y="106"/>
                    <a:pt x="13" y="106"/>
                    <a:pt x="13" y="106"/>
                  </a:cubicBezTo>
                  <a:cubicBezTo>
                    <a:pt x="12" y="109"/>
                    <a:pt x="12" y="109"/>
                    <a:pt x="12" y="109"/>
                  </a:cubicBezTo>
                  <a:cubicBezTo>
                    <a:pt x="10" y="112"/>
                    <a:pt x="10" y="112"/>
                    <a:pt x="10" y="112"/>
                  </a:cubicBezTo>
                  <a:cubicBezTo>
                    <a:pt x="9" y="115"/>
                    <a:pt x="9" y="115"/>
                    <a:pt x="9" y="115"/>
                  </a:cubicBezTo>
                  <a:cubicBezTo>
                    <a:pt x="6" y="117"/>
                    <a:pt x="6" y="117"/>
                    <a:pt x="6" y="117"/>
                  </a:cubicBezTo>
                  <a:cubicBezTo>
                    <a:pt x="3" y="118"/>
                    <a:pt x="3" y="118"/>
                    <a:pt x="3" y="118"/>
                  </a:cubicBezTo>
                  <a:cubicBezTo>
                    <a:pt x="0" y="121"/>
                    <a:pt x="0" y="121"/>
                    <a:pt x="0" y="121"/>
                  </a:cubicBezTo>
                  <a:cubicBezTo>
                    <a:pt x="0" y="121"/>
                    <a:pt x="0" y="121"/>
                    <a:pt x="0" y="121"/>
                  </a:cubicBezTo>
                  <a:cubicBezTo>
                    <a:pt x="0" y="122"/>
                    <a:pt x="0" y="122"/>
                    <a:pt x="0" y="122"/>
                  </a:cubicBezTo>
                  <a:cubicBezTo>
                    <a:pt x="2" y="125"/>
                    <a:pt x="2" y="125"/>
                    <a:pt x="2" y="125"/>
                  </a:cubicBezTo>
                  <a:cubicBezTo>
                    <a:pt x="3" y="125"/>
                    <a:pt x="3" y="125"/>
                    <a:pt x="3" y="125"/>
                  </a:cubicBezTo>
                  <a:cubicBezTo>
                    <a:pt x="4" y="125"/>
                    <a:pt x="4" y="125"/>
                    <a:pt x="4" y="125"/>
                  </a:cubicBezTo>
                  <a:cubicBezTo>
                    <a:pt x="6" y="128"/>
                    <a:pt x="5" y="137"/>
                    <a:pt x="3" y="140"/>
                  </a:cubicBezTo>
                  <a:cubicBezTo>
                    <a:pt x="6" y="142"/>
                    <a:pt x="6" y="142"/>
                    <a:pt x="6" y="142"/>
                  </a:cubicBezTo>
                  <a:cubicBezTo>
                    <a:pt x="6" y="143"/>
                    <a:pt x="6" y="143"/>
                    <a:pt x="6" y="143"/>
                  </a:cubicBezTo>
                  <a:cubicBezTo>
                    <a:pt x="7" y="145"/>
                    <a:pt x="7" y="145"/>
                    <a:pt x="7" y="145"/>
                  </a:cubicBezTo>
                  <a:cubicBezTo>
                    <a:pt x="6" y="147"/>
                    <a:pt x="6" y="147"/>
                    <a:pt x="6" y="147"/>
                  </a:cubicBezTo>
                  <a:cubicBezTo>
                    <a:pt x="6" y="148"/>
                    <a:pt x="6" y="148"/>
                    <a:pt x="6" y="148"/>
                  </a:cubicBezTo>
                  <a:cubicBezTo>
                    <a:pt x="7" y="151"/>
                    <a:pt x="7" y="151"/>
                    <a:pt x="7" y="151"/>
                  </a:cubicBezTo>
                  <a:cubicBezTo>
                    <a:pt x="7" y="154"/>
                    <a:pt x="7" y="154"/>
                    <a:pt x="7" y="154"/>
                  </a:cubicBezTo>
                  <a:cubicBezTo>
                    <a:pt x="8" y="156"/>
                    <a:pt x="8" y="156"/>
                    <a:pt x="8" y="156"/>
                  </a:cubicBezTo>
                  <a:cubicBezTo>
                    <a:pt x="10" y="159"/>
                    <a:pt x="10" y="159"/>
                    <a:pt x="10" y="159"/>
                  </a:cubicBezTo>
                  <a:cubicBezTo>
                    <a:pt x="13" y="161"/>
                    <a:pt x="13" y="161"/>
                    <a:pt x="13" y="161"/>
                  </a:cubicBezTo>
                  <a:cubicBezTo>
                    <a:pt x="14" y="162"/>
                    <a:pt x="14" y="162"/>
                    <a:pt x="14" y="162"/>
                  </a:cubicBezTo>
                  <a:cubicBezTo>
                    <a:pt x="16" y="165"/>
                    <a:pt x="16" y="165"/>
                    <a:pt x="16" y="165"/>
                  </a:cubicBezTo>
                  <a:cubicBezTo>
                    <a:pt x="17" y="168"/>
                    <a:pt x="17" y="168"/>
                    <a:pt x="17" y="168"/>
                  </a:cubicBezTo>
                  <a:cubicBezTo>
                    <a:pt x="17" y="169"/>
                    <a:pt x="17" y="169"/>
                    <a:pt x="17" y="169"/>
                  </a:cubicBezTo>
                  <a:cubicBezTo>
                    <a:pt x="17" y="169"/>
                    <a:pt x="17" y="169"/>
                    <a:pt x="17" y="169"/>
                  </a:cubicBezTo>
                  <a:cubicBezTo>
                    <a:pt x="19" y="171"/>
                    <a:pt x="19" y="171"/>
                    <a:pt x="19" y="171"/>
                  </a:cubicBezTo>
                  <a:cubicBezTo>
                    <a:pt x="16" y="171"/>
                    <a:pt x="16" y="171"/>
                    <a:pt x="16" y="171"/>
                  </a:cubicBezTo>
                  <a:cubicBezTo>
                    <a:pt x="16" y="175"/>
                    <a:pt x="16" y="175"/>
                    <a:pt x="16" y="175"/>
                  </a:cubicBezTo>
                  <a:cubicBezTo>
                    <a:pt x="18" y="177"/>
                    <a:pt x="18" y="177"/>
                    <a:pt x="18" y="177"/>
                  </a:cubicBezTo>
                  <a:cubicBezTo>
                    <a:pt x="21" y="180"/>
                    <a:pt x="21" y="180"/>
                    <a:pt x="21" y="180"/>
                  </a:cubicBezTo>
                  <a:cubicBezTo>
                    <a:pt x="24" y="184"/>
                    <a:pt x="24" y="184"/>
                    <a:pt x="24" y="184"/>
                  </a:cubicBezTo>
                  <a:cubicBezTo>
                    <a:pt x="27" y="186"/>
                    <a:pt x="27" y="186"/>
                    <a:pt x="27" y="186"/>
                  </a:cubicBezTo>
                  <a:cubicBezTo>
                    <a:pt x="29" y="189"/>
                    <a:pt x="29" y="189"/>
                    <a:pt x="29" y="189"/>
                  </a:cubicBezTo>
                  <a:cubicBezTo>
                    <a:pt x="32" y="192"/>
                    <a:pt x="32" y="192"/>
                    <a:pt x="32" y="192"/>
                  </a:cubicBezTo>
                  <a:cubicBezTo>
                    <a:pt x="35" y="194"/>
                    <a:pt x="35" y="194"/>
                    <a:pt x="35" y="194"/>
                  </a:cubicBezTo>
                  <a:cubicBezTo>
                    <a:pt x="37" y="194"/>
                    <a:pt x="37" y="194"/>
                    <a:pt x="37" y="194"/>
                  </a:cubicBezTo>
                  <a:cubicBezTo>
                    <a:pt x="39" y="197"/>
                    <a:pt x="39" y="197"/>
                    <a:pt x="39" y="197"/>
                  </a:cubicBezTo>
                  <a:cubicBezTo>
                    <a:pt x="41" y="200"/>
                    <a:pt x="41" y="200"/>
                    <a:pt x="41" y="200"/>
                  </a:cubicBezTo>
                  <a:cubicBezTo>
                    <a:pt x="41" y="203"/>
                    <a:pt x="41" y="203"/>
                    <a:pt x="41" y="203"/>
                  </a:cubicBezTo>
                  <a:cubicBezTo>
                    <a:pt x="41" y="204"/>
                    <a:pt x="41" y="204"/>
                    <a:pt x="41" y="204"/>
                  </a:cubicBezTo>
                  <a:cubicBezTo>
                    <a:pt x="41" y="210"/>
                    <a:pt x="41" y="210"/>
                    <a:pt x="41" y="210"/>
                  </a:cubicBezTo>
                  <a:cubicBezTo>
                    <a:pt x="42" y="213"/>
                    <a:pt x="42" y="213"/>
                    <a:pt x="42" y="213"/>
                  </a:cubicBezTo>
                  <a:cubicBezTo>
                    <a:pt x="44" y="216"/>
                    <a:pt x="44" y="216"/>
                    <a:pt x="44" y="216"/>
                  </a:cubicBezTo>
                  <a:cubicBezTo>
                    <a:pt x="44" y="216"/>
                    <a:pt x="44" y="216"/>
                    <a:pt x="44" y="216"/>
                  </a:cubicBezTo>
                  <a:cubicBezTo>
                    <a:pt x="45" y="213"/>
                    <a:pt x="45" y="213"/>
                    <a:pt x="45" y="213"/>
                  </a:cubicBezTo>
                  <a:cubicBezTo>
                    <a:pt x="47" y="210"/>
                    <a:pt x="47" y="210"/>
                    <a:pt x="47" y="210"/>
                  </a:cubicBezTo>
                  <a:cubicBezTo>
                    <a:pt x="48" y="207"/>
                    <a:pt x="48" y="207"/>
                    <a:pt x="48" y="207"/>
                  </a:cubicBezTo>
                  <a:cubicBezTo>
                    <a:pt x="50" y="204"/>
                    <a:pt x="50" y="204"/>
                    <a:pt x="50" y="204"/>
                  </a:cubicBezTo>
                  <a:cubicBezTo>
                    <a:pt x="50" y="202"/>
                    <a:pt x="50" y="202"/>
                    <a:pt x="50" y="202"/>
                  </a:cubicBezTo>
                  <a:cubicBezTo>
                    <a:pt x="50" y="199"/>
                    <a:pt x="50" y="199"/>
                    <a:pt x="50" y="199"/>
                  </a:cubicBezTo>
                  <a:cubicBezTo>
                    <a:pt x="51" y="196"/>
                    <a:pt x="51" y="196"/>
                    <a:pt x="51" y="196"/>
                  </a:cubicBezTo>
                  <a:cubicBezTo>
                    <a:pt x="50" y="193"/>
                    <a:pt x="50" y="193"/>
                    <a:pt x="50" y="193"/>
                  </a:cubicBezTo>
                  <a:cubicBezTo>
                    <a:pt x="52" y="190"/>
                    <a:pt x="52" y="190"/>
                    <a:pt x="52" y="190"/>
                  </a:cubicBezTo>
                  <a:cubicBezTo>
                    <a:pt x="53" y="187"/>
                    <a:pt x="53" y="187"/>
                    <a:pt x="53" y="187"/>
                  </a:cubicBezTo>
                  <a:cubicBezTo>
                    <a:pt x="53" y="185"/>
                    <a:pt x="53" y="185"/>
                    <a:pt x="53" y="185"/>
                  </a:cubicBezTo>
                  <a:cubicBezTo>
                    <a:pt x="56" y="184"/>
                    <a:pt x="56" y="184"/>
                    <a:pt x="56" y="184"/>
                  </a:cubicBezTo>
                  <a:cubicBezTo>
                    <a:pt x="59" y="184"/>
                    <a:pt x="59" y="184"/>
                    <a:pt x="59" y="184"/>
                  </a:cubicBezTo>
                  <a:cubicBezTo>
                    <a:pt x="62" y="183"/>
                    <a:pt x="62" y="183"/>
                    <a:pt x="62" y="183"/>
                  </a:cubicBezTo>
                  <a:cubicBezTo>
                    <a:pt x="68" y="183"/>
                    <a:pt x="68" y="183"/>
                    <a:pt x="74" y="179"/>
                  </a:cubicBezTo>
                  <a:cubicBezTo>
                    <a:pt x="77" y="181"/>
                    <a:pt x="77" y="181"/>
                    <a:pt x="77" y="181"/>
                  </a:cubicBezTo>
                  <a:cubicBezTo>
                    <a:pt x="80" y="182"/>
                    <a:pt x="80" y="182"/>
                    <a:pt x="80" y="182"/>
                  </a:cubicBezTo>
                  <a:cubicBezTo>
                    <a:pt x="83" y="182"/>
                    <a:pt x="83" y="182"/>
                    <a:pt x="83" y="182"/>
                  </a:cubicBezTo>
                  <a:cubicBezTo>
                    <a:pt x="86" y="183"/>
                    <a:pt x="86" y="183"/>
                    <a:pt x="86" y="183"/>
                  </a:cubicBezTo>
                  <a:cubicBezTo>
                    <a:pt x="89" y="183"/>
                    <a:pt x="89" y="183"/>
                    <a:pt x="89" y="183"/>
                  </a:cubicBezTo>
                  <a:cubicBezTo>
                    <a:pt x="92" y="185"/>
                    <a:pt x="92" y="185"/>
                    <a:pt x="92" y="185"/>
                  </a:cubicBezTo>
                  <a:cubicBezTo>
                    <a:pt x="95" y="183"/>
                    <a:pt x="95" y="183"/>
                    <a:pt x="95" y="183"/>
                  </a:cubicBezTo>
                  <a:cubicBezTo>
                    <a:pt x="98" y="182"/>
                    <a:pt x="98" y="182"/>
                    <a:pt x="98" y="182"/>
                  </a:cubicBezTo>
                  <a:cubicBezTo>
                    <a:pt x="101" y="182"/>
                    <a:pt x="101" y="182"/>
                    <a:pt x="101" y="182"/>
                  </a:cubicBezTo>
                  <a:cubicBezTo>
                    <a:pt x="103" y="185"/>
                    <a:pt x="103" y="185"/>
                    <a:pt x="103" y="185"/>
                  </a:cubicBezTo>
                  <a:cubicBezTo>
                    <a:pt x="103" y="184"/>
                    <a:pt x="103" y="184"/>
                    <a:pt x="103" y="184"/>
                  </a:cubicBezTo>
                  <a:cubicBezTo>
                    <a:pt x="103" y="181"/>
                    <a:pt x="103" y="181"/>
                    <a:pt x="103" y="181"/>
                  </a:cubicBezTo>
                  <a:cubicBezTo>
                    <a:pt x="103" y="180"/>
                    <a:pt x="103" y="180"/>
                    <a:pt x="103" y="180"/>
                  </a:cubicBezTo>
                  <a:cubicBezTo>
                    <a:pt x="102" y="179"/>
                    <a:pt x="102" y="179"/>
                    <a:pt x="102" y="179"/>
                  </a:cubicBezTo>
                  <a:cubicBezTo>
                    <a:pt x="103" y="172"/>
                    <a:pt x="105" y="171"/>
                    <a:pt x="101" y="165"/>
                  </a:cubicBezTo>
                  <a:cubicBezTo>
                    <a:pt x="102" y="163"/>
                    <a:pt x="102" y="163"/>
                    <a:pt x="102" y="163"/>
                  </a:cubicBezTo>
                  <a:cubicBezTo>
                    <a:pt x="104" y="163"/>
                    <a:pt x="104" y="163"/>
                    <a:pt x="104" y="163"/>
                  </a:cubicBezTo>
                  <a:cubicBezTo>
                    <a:pt x="107" y="161"/>
                    <a:pt x="107" y="161"/>
                    <a:pt x="107" y="161"/>
                  </a:cubicBezTo>
                  <a:cubicBezTo>
                    <a:pt x="108" y="158"/>
                    <a:pt x="108" y="158"/>
                    <a:pt x="108" y="158"/>
                  </a:cubicBezTo>
                  <a:cubicBezTo>
                    <a:pt x="111" y="155"/>
                    <a:pt x="111" y="155"/>
                    <a:pt x="111" y="155"/>
                  </a:cubicBezTo>
                  <a:cubicBezTo>
                    <a:pt x="113" y="152"/>
                    <a:pt x="113" y="152"/>
                    <a:pt x="113" y="152"/>
                  </a:cubicBezTo>
                  <a:cubicBezTo>
                    <a:pt x="115" y="149"/>
                    <a:pt x="115" y="149"/>
                    <a:pt x="115" y="149"/>
                  </a:cubicBezTo>
                  <a:cubicBezTo>
                    <a:pt x="118" y="148"/>
                    <a:pt x="118" y="148"/>
                    <a:pt x="118" y="148"/>
                  </a:cubicBezTo>
                  <a:cubicBezTo>
                    <a:pt x="119" y="147"/>
                    <a:pt x="119" y="147"/>
                    <a:pt x="119" y="147"/>
                  </a:cubicBezTo>
                  <a:cubicBezTo>
                    <a:pt x="119" y="147"/>
                    <a:pt x="119" y="147"/>
                    <a:pt x="119" y="147"/>
                  </a:cubicBezTo>
                  <a:cubicBezTo>
                    <a:pt x="122" y="145"/>
                    <a:pt x="122" y="145"/>
                    <a:pt x="122" y="145"/>
                  </a:cubicBezTo>
                  <a:cubicBezTo>
                    <a:pt x="125" y="144"/>
                    <a:pt x="125" y="144"/>
                    <a:pt x="125" y="144"/>
                  </a:cubicBezTo>
                  <a:cubicBezTo>
                    <a:pt x="128" y="144"/>
                    <a:pt x="128" y="144"/>
                    <a:pt x="128" y="144"/>
                  </a:cubicBezTo>
                  <a:cubicBezTo>
                    <a:pt x="131" y="145"/>
                    <a:pt x="131" y="145"/>
                    <a:pt x="131" y="145"/>
                  </a:cubicBezTo>
                  <a:cubicBezTo>
                    <a:pt x="133" y="146"/>
                    <a:pt x="133" y="146"/>
                    <a:pt x="133" y="146"/>
                  </a:cubicBezTo>
                  <a:cubicBezTo>
                    <a:pt x="134" y="148"/>
                    <a:pt x="134" y="148"/>
                    <a:pt x="134" y="148"/>
                  </a:cubicBezTo>
                  <a:cubicBezTo>
                    <a:pt x="136" y="148"/>
                    <a:pt x="136" y="148"/>
                    <a:pt x="136" y="148"/>
                  </a:cubicBezTo>
                  <a:cubicBezTo>
                    <a:pt x="137" y="148"/>
                    <a:pt x="137" y="148"/>
                    <a:pt x="137" y="148"/>
                  </a:cubicBezTo>
                  <a:cubicBezTo>
                    <a:pt x="140" y="150"/>
                    <a:pt x="140" y="150"/>
                    <a:pt x="140" y="150"/>
                  </a:cubicBezTo>
                  <a:cubicBezTo>
                    <a:pt x="143" y="152"/>
                    <a:pt x="143" y="152"/>
                    <a:pt x="143" y="152"/>
                  </a:cubicBezTo>
                  <a:cubicBezTo>
                    <a:pt x="145" y="153"/>
                    <a:pt x="145" y="153"/>
                    <a:pt x="145" y="153"/>
                  </a:cubicBezTo>
                  <a:cubicBezTo>
                    <a:pt x="147" y="156"/>
                    <a:pt x="147" y="156"/>
                    <a:pt x="147" y="156"/>
                  </a:cubicBezTo>
                  <a:cubicBezTo>
                    <a:pt x="148" y="159"/>
                    <a:pt x="148" y="159"/>
                    <a:pt x="148" y="159"/>
                  </a:cubicBezTo>
                  <a:cubicBezTo>
                    <a:pt x="151" y="162"/>
                    <a:pt x="151" y="162"/>
                    <a:pt x="151" y="162"/>
                  </a:cubicBezTo>
                  <a:cubicBezTo>
                    <a:pt x="157" y="162"/>
                    <a:pt x="157" y="162"/>
                    <a:pt x="157" y="162"/>
                  </a:cubicBezTo>
                  <a:cubicBezTo>
                    <a:pt x="160" y="161"/>
                    <a:pt x="160" y="161"/>
                    <a:pt x="160" y="161"/>
                  </a:cubicBezTo>
                  <a:cubicBezTo>
                    <a:pt x="162" y="162"/>
                    <a:pt x="162" y="162"/>
                    <a:pt x="162" y="162"/>
                  </a:cubicBezTo>
                  <a:cubicBezTo>
                    <a:pt x="165" y="165"/>
                    <a:pt x="165" y="165"/>
                    <a:pt x="165" y="165"/>
                  </a:cubicBezTo>
                  <a:cubicBezTo>
                    <a:pt x="168" y="164"/>
                    <a:pt x="168" y="164"/>
                    <a:pt x="168" y="164"/>
                  </a:cubicBezTo>
                  <a:cubicBezTo>
                    <a:pt x="171" y="165"/>
                    <a:pt x="171" y="165"/>
                    <a:pt x="171" y="165"/>
                  </a:cubicBezTo>
                  <a:cubicBezTo>
                    <a:pt x="172" y="165"/>
                    <a:pt x="172" y="165"/>
                    <a:pt x="172" y="165"/>
                  </a:cubicBezTo>
                  <a:cubicBezTo>
                    <a:pt x="175" y="166"/>
                    <a:pt x="175" y="166"/>
                    <a:pt x="175" y="166"/>
                  </a:cubicBezTo>
                  <a:cubicBezTo>
                    <a:pt x="178" y="165"/>
                    <a:pt x="178" y="165"/>
                    <a:pt x="178" y="165"/>
                  </a:cubicBezTo>
                  <a:cubicBezTo>
                    <a:pt x="181" y="165"/>
                    <a:pt x="181" y="165"/>
                    <a:pt x="181" y="165"/>
                  </a:cubicBezTo>
                  <a:cubicBezTo>
                    <a:pt x="184" y="166"/>
                    <a:pt x="184" y="166"/>
                    <a:pt x="184" y="166"/>
                  </a:cubicBezTo>
                  <a:cubicBezTo>
                    <a:pt x="187" y="166"/>
                    <a:pt x="187" y="166"/>
                    <a:pt x="187" y="166"/>
                  </a:cubicBezTo>
                  <a:cubicBezTo>
                    <a:pt x="189" y="167"/>
                    <a:pt x="189" y="167"/>
                    <a:pt x="189" y="167"/>
                  </a:cubicBezTo>
                  <a:cubicBezTo>
                    <a:pt x="190" y="168"/>
                    <a:pt x="190" y="168"/>
                    <a:pt x="190" y="168"/>
                  </a:cubicBezTo>
                  <a:cubicBezTo>
                    <a:pt x="193" y="169"/>
                    <a:pt x="193" y="169"/>
                    <a:pt x="193" y="169"/>
                  </a:cubicBezTo>
                  <a:cubicBezTo>
                    <a:pt x="196" y="169"/>
                    <a:pt x="196" y="169"/>
                    <a:pt x="196" y="169"/>
                  </a:cubicBezTo>
                  <a:cubicBezTo>
                    <a:pt x="197" y="168"/>
                    <a:pt x="197" y="168"/>
                    <a:pt x="197" y="168"/>
                  </a:cubicBezTo>
                  <a:cubicBezTo>
                    <a:pt x="197" y="168"/>
                    <a:pt x="197" y="168"/>
                    <a:pt x="197" y="168"/>
                  </a:cubicBezTo>
                  <a:cubicBezTo>
                    <a:pt x="199" y="165"/>
                    <a:pt x="199" y="165"/>
                    <a:pt x="199" y="165"/>
                  </a:cubicBezTo>
                  <a:cubicBezTo>
                    <a:pt x="201" y="162"/>
                    <a:pt x="201" y="162"/>
                    <a:pt x="201" y="162"/>
                  </a:cubicBezTo>
                  <a:cubicBezTo>
                    <a:pt x="203" y="159"/>
                    <a:pt x="203" y="159"/>
                    <a:pt x="203" y="159"/>
                  </a:cubicBezTo>
                  <a:cubicBezTo>
                    <a:pt x="204" y="156"/>
                    <a:pt x="204" y="156"/>
                    <a:pt x="204" y="156"/>
                  </a:cubicBezTo>
                  <a:cubicBezTo>
                    <a:pt x="206" y="154"/>
                    <a:pt x="206" y="154"/>
                    <a:pt x="206" y="154"/>
                  </a:cubicBezTo>
                  <a:cubicBezTo>
                    <a:pt x="206" y="154"/>
                    <a:pt x="206" y="154"/>
                    <a:pt x="206" y="154"/>
                  </a:cubicBezTo>
                  <a:cubicBezTo>
                    <a:pt x="208" y="152"/>
                    <a:pt x="208" y="152"/>
                    <a:pt x="208" y="152"/>
                  </a:cubicBezTo>
                  <a:cubicBezTo>
                    <a:pt x="211" y="153"/>
                    <a:pt x="211" y="153"/>
                    <a:pt x="211" y="153"/>
                  </a:cubicBezTo>
                  <a:cubicBezTo>
                    <a:pt x="214" y="154"/>
                    <a:pt x="214" y="154"/>
                    <a:pt x="214" y="154"/>
                  </a:cubicBezTo>
                  <a:cubicBezTo>
                    <a:pt x="214" y="154"/>
                    <a:pt x="214" y="154"/>
                    <a:pt x="214" y="154"/>
                  </a:cubicBezTo>
                  <a:cubicBezTo>
                    <a:pt x="217" y="156"/>
                    <a:pt x="217" y="156"/>
                    <a:pt x="217" y="156"/>
                  </a:cubicBezTo>
                  <a:cubicBezTo>
                    <a:pt x="220" y="157"/>
                    <a:pt x="220" y="157"/>
                    <a:pt x="220" y="157"/>
                  </a:cubicBezTo>
                  <a:cubicBezTo>
                    <a:pt x="223" y="154"/>
                    <a:pt x="223" y="154"/>
                    <a:pt x="223" y="154"/>
                  </a:cubicBezTo>
                  <a:cubicBezTo>
                    <a:pt x="226" y="153"/>
                    <a:pt x="226" y="153"/>
                    <a:pt x="226" y="153"/>
                  </a:cubicBezTo>
                  <a:cubicBezTo>
                    <a:pt x="229" y="152"/>
                    <a:pt x="229" y="152"/>
                    <a:pt x="229" y="152"/>
                  </a:cubicBezTo>
                  <a:cubicBezTo>
                    <a:pt x="232" y="151"/>
                    <a:pt x="232" y="151"/>
                    <a:pt x="232" y="151"/>
                  </a:cubicBezTo>
                  <a:cubicBezTo>
                    <a:pt x="233" y="152"/>
                    <a:pt x="233" y="152"/>
                    <a:pt x="233" y="152"/>
                  </a:cubicBezTo>
                  <a:cubicBezTo>
                    <a:pt x="236" y="149"/>
                    <a:pt x="236" y="149"/>
                    <a:pt x="236" y="149"/>
                  </a:cubicBezTo>
                  <a:cubicBezTo>
                    <a:pt x="239" y="149"/>
                    <a:pt x="239" y="149"/>
                    <a:pt x="239" y="149"/>
                  </a:cubicBezTo>
                  <a:cubicBezTo>
                    <a:pt x="242" y="147"/>
                    <a:pt x="242" y="147"/>
                    <a:pt x="242" y="147"/>
                  </a:cubicBezTo>
                  <a:cubicBezTo>
                    <a:pt x="243" y="147"/>
                    <a:pt x="243" y="147"/>
                    <a:pt x="243" y="147"/>
                  </a:cubicBezTo>
                  <a:cubicBezTo>
                    <a:pt x="243" y="145"/>
                    <a:pt x="243" y="145"/>
                    <a:pt x="243" y="145"/>
                  </a:cubicBezTo>
                  <a:cubicBezTo>
                    <a:pt x="246" y="144"/>
                    <a:pt x="246" y="144"/>
                    <a:pt x="246" y="144"/>
                  </a:cubicBezTo>
                  <a:cubicBezTo>
                    <a:pt x="247" y="144"/>
                    <a:pt x="247" y="144"/>
                    <a:pt x="247" y="144"/>
                  </a:cubicBezTo>
                  <a:cubicBezTo>
                    <a:pt x="250" y="147"/>
                    <a:pt x="250" y="147"/>
                    <a:pt x="250" y="147"/>
                  </a:cubicBezTo>
                  <a:cubicBezTo>
                    <a:pt x="250" y="147"/>
                    <a:pt x="250" y="147"/>
                    <a:pt x="250" y="147"/>
                  </a:cubicBezTo>
                  <a:cubicBezTo>
                    <a:pt x="253" y="148"/>
                    <a:pt x="253" y="148"/>
                    <a:pt x="253" y="148"/>
                  </a:cubicBezTo>
                  <a:cubicBezTo>
                    <a:pt x="256" y="148"/>
                    <a:pt x="256" y="148"/>
                    <a:pt x="256" y="148"/>
                  </a:cubicBezTo>
                  <a:cubicBezTo>
                    <a:pt x="259" y="147"/>
                    <a:pt x="259" y="147"/>
                    <a:pt x="259" y="147"/>
                  </a:cubicBezTo>
                  <a:cubicBezTo>
                    <a:pt x="262" y="147"/>
                    <a:pt x="262" y="147"/>
                    <a:pt x="262" y="147"/>
                  </a:cubicBezTo>
                  <a:cubicBezTo>
                    <a:pt x="263" y="146"/>
                    <a:pt x="263" y="146"/>
                    <a:pt x="263" y="146"/>
                  </a:cubicBezTo>
                  <a:cubicBezTo>
                    <a:pt x="263" y="147"/>
                    <a:pt x="263" y="147"/>
                    <a:pt x="263" y="147"/>
                  </a:cubicBezTo>
                  <a:cubicBezTo>
                    <a:pt x="264" y="147"/>
                    <a:pt x="264" y="147"/>
                    <a:pt x="264" y="147"/>
                  </a:cubicBezTo>
                  <a:cubicBezTo>
                    <a:pt x="264" y="146"/>
                    <a:pt x="264" y="146"/>
                    <a:pt x="264" y="146"/>
                  </a:cubicBezTo>
                  <a:cubicBezTo>
                    <a:pt x="267" y="144"/>
                    <a:pt x="267" y="144"/>
                    <a:pt x="267" y="144"/>
                  </a:cubicBezTo>
                  <a:cubicBezTo>
                    <a:pt x="267" y="141"/>
                    <a:pt x="267" y="141"/>
                    <a:pt x="267" y="141"/>
                  </a:cubicBezTo>
                  <a:cubicBezTo>
                    <a:pt x="269" y="138"/>
                    <a:pt x="269" y="138"/>
                    <a:pt x="269" y="138"/>
                  </a:cubicBezTo>
                  <a:cubicBezTo>
                    <a:pt x="272" y="137"/>
                    <a:pt x="272" y="137"/>
                    <a:pt x="272" y="137"/>
                  </a:cubicBezTo>
                  <a:cubicBezTo>
                    <a:pt x="275" y="139"/>
                    <a:pt x="275" y="139"/>
                    <a:pt x="275" y="139"/>
                  </a:cubicBezTo>
                  <a:cubicBezTo>
                    <a:pt x="276" y="139"/>
                    <a:pt x="276" y="139"/>
                    <a:pt x="276" y="139"/>
                  </a:cubicBezTo>
                  <a:cubicBezTo>
                    <a:pt x="279" y="141"/>
                    <a:pt x="279" y="141"/>
                    <a:pt x="279" y="141"/>
                  </a:cubicBezTo>
                  <a:cubicBezTo>
                    <a:pt x="282" y="141"/>
                    <a:pt x="282" y="141"/>
                    <a:pt x="282" y="141"/>
                  </a:cubicBezTo>
                  <a:cubicBezTo>
                    <a:pt x="284" y="141"/>
                    <a:pt x="284" y="141"/>
                    <a:pt x="284" y="141"/>
                  </a:cubicBezTo>
                  <a:cubicBezTo>
                    <a:pt x="287" y="141"/>
                    <a:pt x="287" y="141"/>
                    <a:pt x="287" y="141"/>
                  </a:cubicBezTo>
                  <a:cubicBezTo>
                    <a:pt x="290" y="142"/>
                    <a:pt x="290" y="142"/>
                    <a:pt x="290" y="142"/>
                  </a:cubicBezTo>
                  <a:cubicBezTo>
                    <a:pt x="293" y="143"/>
                    <a:pt x="293" y="143"/>
                    <a:pt x="293" y="143"/>
                  </a:cubicBezTo>
                  <a:cubicBezTo>
                    <a:pt x="296" y="145"/>
                    <a:pt x="296" y="145"/>
                    <a:pt x="296" y="145"/>
                  </a:cubicBezTo>
                  <a:cubicBezTo>
                    <a:pt x="299" y="144"/>
                    <a:pt x="299" y="144"/>
                    <a:pt x="299" y="144"/>
                  </a:cubicBezTo>
                  <a:cubicBezTo>
                    <a:pt x="302" y="144"/>
                    <a:pt x="302" y="144"/>
                    <a:pt x="302" y="144"/>
                  </a:cubicBezTo>
                  <a:cubicBezTo>
                    <a:pt x="305" y="145"/>
                    <a:pt x="305" y="145"/>
                    <a:pt x="305" y="145"/>
                  </a:cubicBezTo>
                  <a:cubicBezTo>
                    <a:pt x="307" y="142"/>
                    <a:pt x="307" y="142"/>
                    <a:pt x="307" y="142"/>
                  </a:cubicBezTo>
                  <a:cubicBezTo>
                    <a:pt x="310" y="141"/>
                    <a:pt x="310" y="141"/>
                    <a:pt x="310" y="141"/>
                  </a:cubicBezTo>
                  <a:cubicBezTo>
                    <a:pt x="313" y="142"/>
                    <a:pt x="313" y="142"/>
                    <a:pt x="313" y="142"/>
                  </a:cubicBezTo>
                  <a:cubicBezTo>
                    <a:pt x="316" y="143"/>
                    <a:pt x="316" y="143"/>
                    <a:pt x="316" y="143"/>
                  </a:cubicBezTo>
                  <a:cubicBezTo>
                    <a:pt x="319" y="146"/>
                    <a:pt x="319" y="146"/>
                    <a:pt x="319" y="146"/>
                  </a:cubicBezTo>
                  <a:cubicBezTo>
                    <a:pt x="319" y="145"/>
                    <a:pt x="319" y="145"/>
                    <a:pt x="319" y="145"/>
                  </a:cubicBezTo>
                  <a:cubicBezTo>
                    <a:pt x="318" y="142"/>
                    <a:pt x="318" y="142"/>
                    <a:pt x="318" y="142"/>
                  </a:cubicBezTo>
                  <a:cubicBezTo>
                    <a:pt x="315" y="139"/>
                    <a:pt x="315" y="139"/>
                    <a:pt x="315" y="139"/>
                  </a:cubicBezTo>
                  <a:cubicBezTo>
                    <a:pt x="314" y="136"/>
                    <a:pt x="314" y="136"/>
                    <a:pt x="314" y="136"/>
                  </a:cubicBezTo>
                  <a:cubicBezTo>
                    <a:pt x="314" y="135"/>
                    <a:pt x="314" y="135"/>
                    <a:pt x="314" y="135"/>
                  </a:cubicBezTo>
                  <a:cubicBezTo>
                    <a:pt x="315" y="133"/>
                    <a:pt x="315" y="133"/>
                    <a:pt x="315" y="133"/>
                  </a:cubicBezTo>
                  <a:cubicBezTo>
                    <a:pt x="313" y="130"/>
                    <a:pt x="313" y="130"/>
                    <a:pt x="313" y="130"/>
                  </a:cubicBezTo>
                  <a:cubicBezTo>
                    <a:pt x="311" y="127"/>
                    <a:pt x="311" y="127"/>
                    <a:pt x="311" y="127"/>
                  </a:cubicBezTo>
                  <a:cubicBezTo>
                    <a:pt x="308" y="125"/>
                    <a:pt x="308" y="125"/>
                    <a:pt x="308" y="125"/>
                  </a:cubicBezTo>
                  <a:cubicBezTo>
                    <a:pt x="305" y="124"/>
                    <a:pt x="305" y="124"/>
                    <a:pt x="305" y="124"/>
                  </a:cubicBezTo>
                  <a:cubicBezTo>
                    <a:pt x="302" y="121"/>
                    <a:pt x="302" y="121"/>
                    <a:pt x="302" y="121"/>
                  </a:cubicBezTo>
                  <a:cubicBezTo>
                    <a:pt x="299" y="121"/>
                    <a:pt x="299" y="121"/>
                    <a:pt x="299" y="121"/>
                  </a:cubicBezTo>
                  <a:cubicBezTo>
                    <a:pt x="296" y="120"/>
                    <a:pt x="296" y="120"/>
                    <a:pt x="296" y="120"/>
                  </a:cubicBezTo>
                  <a:cubicBezTo>
                    <a:pt x="296" y="117"/>
                    <a:pt x="296" y="117"/>
                    <a:pt x="296" y="117"/>
                  </a:cubicBezTo>
                  <a:cubicBezTo>
                    <a:pt x="293" y="114"/>
                    <a:pt x="293" y="114"/>
                    <a:pt x="293" y="114"/>
                  </a:cubicBezTo>
                  <a:cubicBezTo>
                    <a:pt x="290" y="112"/>
                    <a:pt x="290" y="112"/>
                    <a:pt x="290" y="112"/>
                  </a:cubicBezTo>
                  <a:cubicBezTo>
                    <a:pt x="291" y="109"/>
                    <a:pt x="291" y="109"/>
                    <a:pt x="291" y="109"/>
                  </a:cubicBezTo>
                  <a:cubicBezTo>
                    <a:pt x="293" y="106"/>
                    <a:pt x="293" y="106"/>
                    <a:pt x="293" y="106"/>
                  </a:cubicBezTo>
                  <a:cubicBezTo>
                    <a:pt x="291" y="104"/>
                    <a:pt x="291" y="104"/>
                    <a:pt x="291" y="104"/>
                  </a:cubicBezTo>
                  <a:cubicBezTo>
                    <a:pt x="288" y="103"/>
                    <a:pt x="288" y="103"/>
                    <a:pt x="288" y="103"/>
                  </a:cubicBezTo>
                  <a:cubicBezTo>
                    <a:pt x="285" y="100"/>
                    <a:pt x="285" y="100"/>
                    <a:pt x="285" y="100"/>
                  </a:cubicBezTo>
                  <a:cubicBezTo>
                    <a:pt x="284" y="97"/>
                    <a:pt x="284" y="97"/>
                    <a:pt x="284" y="97"/>
                  </a:cubicBezTo>
                  <a:cubicBezTo>
                    <a:pt x="281" y="96"/>
                    <a:pt x="281" y="96"/>
                    <a:pt x="281" y="96"/>
                  </a:cubicBezTo>
                  <a:cubicBezTo>
                    <a:pt x="278" y="93"/>
                    <a:pt x="278" y="93"/>
                    <a:pt x="278" y="93"/>
                  </a:cubicBezTo>
                  <a:cubicBezTo>
                    <a:pt x="275" y="92"/>
                    <a:pt x="275" y="92"/>
                    <a:pt x="275" y="92"/>
                  </a:cubicBezTo>
                  <a:cubicBezTo>
                    <a:pt x="272" y="91"/>
                    <a:pt x="272" y="91"/>
                    <a:pt x="272" y="91"/>
                  </a:cubicBezTo>
                  <a:cubicBezTo>
                    <a:pt x="269" y="90"/>
                    <a:pt x="269" y="90"/>
                    <a:pt x="269" y="90"/>
                  </a:cubicBezTo>
                  <a:cubicBezTo>
                    <a:pt x="266" y="87"/>
                    <a:pt x="266" y="87"/>
                    <a:pt x="266" y="87"/>
                  </a:cubicBezTo>
                  <a:cubicBezTo>
                    <a:pt x="263" y="85"/>
                    <a:pt x="263" y="85"/>
                    <a:pt x="263" y="85"/>
                  </a:cubicBezTo>
                  <a:cubicBezTo>
                    <a:pt x="264" y="82"/>
                    <a:pt x="264" y="82"/>
                    <a:pt x="264" y="82"/>
                  </a:cubicBezTo>
                  <a:cubicBezTo>
                    <a:pt x="265" y="79"/>
                    <a:pt x="265" y="79"/>
                    <a:pt x="265" y="79"/>
                  </a:cubicBezTo>
                  <a:cubicBezTo>
                    <a:pt x="264" y="76"/>
                    <a:pt x="264" y="76"/>
                    <a:pt x="264" y="76"/>
                  </a:cubicBezTo>
                  <a:cubicBezTo>
                    <a:pt x="261" y="75"/>
                    <a:pt x="261" y="75"/>
                    <a:pt x="261" y="75"/>
                  </a:cubicBezTo>
                  <a:cubicBezTo>
                    <a:pt x="258" y="73"/>
                    <a:pt x="258" y="73"/>
                    <a:pt x="258" y="73"/>
                  </a:cubicBezTo>
                  <a:cubicBezTo>
                    <a:pt x="257" y="71"/>
                    <a:pt x="257" y="71"/>
                    <a:pt x="257" y="71"/>
                  </a:cubicBezTo>
                  <a:cubicBezTo>
                    <a:pt x="254" y="69"/>
                    <a:pt x="254" y="69"/>
                    <a:pt x="254" y="69"/>
                  </a:cubicBezTo>
                  <a:cubicBezTo>
                    <a:pt x="252" y="68"/>
                    <a:pt x="252" y="68"/>
                    <a:pt x="252" y="68"/>
                  </a:cubicBezTo>
                  <a:cubicBezTo>
                    <a:pt x="249" y="67"/>
                    <a:pt x="249" y="67"/>
                    <a:pt x="249" y="67"/>
                  </a:cubicBezTo>
                  <a:cubicBezTo>
                    <a:pt x="246" y="67"/>
                    <a:pt x="246" y="67"/>
                    <a:pt x="246" y="67"/>
                  </a:cubicBezTo>
                  <a:cubicBezTo>
                    <a:pt x="243" y="66"/>
                    <a:pt x="243" y="66"/>
                    <a:pt x="243" y="66"/>
                  </a:cubicBezTo>
                  <a:cubicBezTo>
                    <a:pt x="240" y="66"/>
                    <a:pt x="240" y="66"/>
                    <a:pt x="240" y="66"/>
                  </a:cubicBezTo>
                  <a:cubicBezTo>
                    <a:pt x="238" y="65"/>
                    <a:pt x="238" y="65"/>
                    <a:pt x="238" y="65"/>
                  </a:cubicBezTo>
                  <a:cubicBezTo>
                    <a:pt x="238" y="62"/>
                    <a:pt x="238" y="62"/>
                    <a:pt x="238" y="62"/>
                  </a:cubicBezTo>
                  <a:cubicBezTo>
                    <a:pt x="240" y="59"/>
                    <a:pt x="240" y="59"/>
                    <a:pt x="240" y="59"/>
                  </a:cubicBezTo>
                  <a:cubicBezTo>
                    <a:pt x="238" y="56"/>
                    <a:pt x="238" y="56"/>
                    <a:pt x="238" y="56"/>
                  </a:cubicBezTo>
                  <a:cubicBezTo>
                    <a:pt x="233" y="56"/>
                    <a:pt x="227" y="55"/>
                    <a:pt x="222" y="55"/>
                  </a:cubicBezTo>
                  <a:cubicBezTo>
                    <a:pt x="223" y="52"/>
                    <a:pt x="223" y="52"/>
                    <a:pt x="223" y="52"/>
                  </a:cubicBezTo>
                  <a:cubicBezTo>
                    <a:pt x="221" y="49"/>
                    <a:pt x="221" y="49"/>
                    <a:pt x="221" y="49"/>
                  </a:cubicBezTo>
                  <a:cubicBezTo>
                    <a:pt x="220" y="48"/>
                    <a:pt x="220" y="48"/>
                    <a:pt x="220" y="48"/>
                  </a:cubicBezTo>
                  <a:cubicBezTo>
                    <a:pt x="221" y="45"/>
                    <a:pt x="221" y="45"/>
                    <a:pt x="221" y="45"/>
                  </a:cubicBezTo>
                  <a:cubicBezTo>
                    <a:pt x="222" y="44"/>
                    <a:pt x="222" y="44"/>
                    <a:pt x="222" y="44"/>
                  </a:cubicBezTo>
                  <a:cubicBezTo>
                    <a:pt x="225" y="42"/>
                    <a:pt x="225" y="42"/>
                    <a:pt x="225" y="42"/>
                  </a:cubicBezTo>
                  <a:cubicBezTo>
                    <a:pt x="225" y="39"/>
                    <a:pt x="225" y="39"/>
                    <a:pt x="225" y="39"/>
                  </a:cubicBezTo>
                  <a:cubicBezTo>
                    <a:pt x="224" y="35"/>
                    <a:pt x="224" y="35"/>
                    <a:pt x="224" y="35"/>
                  </a:cubicBezTo>
                  <a:cubicBezTo>
                    <a:pt x="225" y="33"/>
                    <a:pt x="225" y="33"/>
                    <a:pt x="225" y="33"/>
                  </a:cubicBezTo>
                  <a:cubicBezTo>
                    <a:pt x="225" y="30"/>
                    <a:pt x="225" y="30"/>
                    <a:pt x="225" y="30"/>
                  </a:cubicBezTo>
                  <a:cubicBezTo>
                    <a:pt x="225" y="27"/>
                    <a:pt x="225" y="27"/>
                    <a:pt x="225" y="27"/>
                  </a:cubicBezTo>
                  <a:cubicBezTo>
                    <a:pt x="223" y="24"/>
                    <a:pt x="223" y="24"/>
                    <a:pt x="223" y="24"/>
                  </a:cubicBezTo>
                  <a:cubicBezTo>
                    <a:pt x="222" y="22"/>
                    <a:pt x="222" y="22"/>
                    <a:pt x="222" y="22"/>
                  </a:cubicBezTo>
                  <a:cubicBezTo>
                    <a:pt x="218" y="15"/>
                    <a:pt x="218" y="15"/>
                    <a:pt x="218" y="15"/>
                  </a:cubicBezTo>
                  <a:cubicBezTo>
                    <a:pt x="216" y="12"/>
                    <a:pt x="216" y="12"/>
                    <a:pt x="216" y="12"/>
                  </a:cubicBezTo>
                  <a:cubicBezTo>
                    <a:pt x="215" y="12"/>
                    <a:pt x="215" y="12"/>
                    <a:pt x="215" y="12"/>
                  </a:cubicBezTo>
                  <a:cubicBezTo>
                    <a:pt x="212" y="10"/>
                    <a:pt x="212" y="10"/>
                    <a:pt x="212" y="10"/>
                  </a:cubicBezTo>
                  <a:cubicBezTo>
                    <a:pt x="210" y="7"/>
                    <a:pt x="210" y="7"/>
                    <a:pt x="210" y="7"/>
                  </a:cubicBezTo>
                  <a:cubicBezTo>
                    <a:pt x="207" y="4"/>
                    <a:pt x="207" y="4"/>
                    <a:pt x="207" y="4"/>
                  </a:cubicBezTo>
                  <a:cubicBezTo>
                    <a:pt x="206" y="1"/>
                    <a:pt x="206" y="1"/>
                    <a:pt x="206" y="1"/>
                  </a:cubicBezTo>
                  <a:cubicBezTo>
                    <a:pt x="205" y="1"/>
                    <a:pt x="205" y="1"/>
                    <a:pt x="205" y="1"/>
                  </a:cubicBezTo>
                  <a:lnTo>
                    <a:pt x="203" y="0"/>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27" name="Freeform 34">
              <a:extLst>
                <a:ext uri="{FF2B5EF4-FFF2-40B4-BE49-F238E27FC236}">
                  <a16:creationId xmlns:a16="http://schemas.microsoft.com/office/drawing/2014/main" id="{98DA10E3-504F-403D-8323-D34D9DC5EC02}"/>
                </a:ext>
              </a:extLst>
            </p:cNvPr>
            <p:cNvSpPr>
              <a:spLocks noChangeAspect="1" noEditPoints="1"/>
            </p:cNvSpPr>
            <p:nvPr/>
          </p:nvSpPr>
          <p:spPr bwMode="gray">
            <a:xfrm>
              <a:off x="5125191" y="1971941"/>
              <a:ext cx="831914" cy="786792"/>
            </a:xfrm>
            <a:custGeom>
              <a:avLst/>
              <a:gdLst>
                <a:gd name="T0" fmla="*/ 54 w 357"/>
                <a:gd name="T1" fmla="*/ 15 h 329"/>
                <a:gd name="T2" fmla="*/ 45 w 357"/>
                <a:gd name="T3" fmla="*/ 21 h 329"/>
                <a:gd name="T4" fmla="*/ 37 w 357"/>
                <a:gd name="T5" fmla="*/ 27 h 329"/>
                <a:gd name="T6" fmla="*/ 29 w 357"/>
                <a:gd name="T7" fmla="*/ 34 h 329"/>
                <a:gd name="T8" fmla="*/ 22 w 357"/>
                <a:gd name="T9" fmla="*/ 40 h 329"/>
                <a:gd name="T10" fmla="*/ 24 w 357"/>
                <a:gd name="T11" fmla="*/ 54 h 329"/>
                <a:gd name="T12" fmla="*/ 18 w 357"/>
                <a:gd name="T13" fmla="*/ 64 h 329"/>
                <a:gd name="T14" fmla="*/ 11 w 357"/>
                <a:gd name="T15" fmla="*/ 68 h 329"/>
                <a:gd name="T16" fmla="*/ 4 w 357"/>
                <a:gd name="T17" fmla="*/ 73 h 329"/>
                <a:gd name="T18" fmla="*/ 8 w 357"/>
                <a:gd name="T19" fmla="*/ 80 h 329"/>
                <a:gd name="T20" fmla="*/ 12 w 357"/>
                <a:gd name="T21" fmla="*/ 107 h 329"/>
                <a:gd name="T22" fmla="*/ 11 w 357"/>
                <a:gd name="T23" fmla="*/ 115 h 329"/>
                <a:gd name="T24" fmla="*/ 13 w 357"/>
                <a:gd name="T25" fmla="*/ 125 h 329"/>
                <a:gd name="T26" fmla="*/ 12 w 357"/>
                <a:gd name="T27" fmla="*/ 132 h 329"/>
                <a:gd name="T28" fmla="*/ 8 w 357"/>
                <a:gd name="T29" fmla="*/ 139 h 329"/>
                <a:gd name="T30" fmla="*/ 10 w 357"/>
                <a:gd name="T31" fmla="*/ 149 h 329"/>
                <a:gd name="T32" fmla="*/ 11 w 357"/>
                <a:gd name="T33" fmla="*/ 156 h 329"/>
                <a:gd name="T34" fmla="*/ 1 w 357"/>
                <a:gd name="T35" fmla="*/ 165 h 329"/>
                <a:gd name="T36" fmla="*/ 5 w 357"/>
                <a:gd name="T37" fmla="*/ 175 h 329"/>
                <a:gd name="T38" fmla="*/ 12 w 357"/>
                <a:gd name="T39" fmla="*/ 186 h 329"/>
                <a:gd name="T40" fmla="*/ 13 w 357"/>
                <a:gd name="T41" fmla="*/ 195 h 329"/>
                <a:gd name="T42" fmla="*/ 16 w 357"/>
                <a:gd name="T43" fmla="*/ 201 h 329"/>
                <a:gd name="T44" fmla="*/ 44 w 357"/>
                <a:gd name="T45" fmla="*/ 212 h 329"/>
                <a:gd name="T46" fmla="*/ 51 w 357"/>
                <a:gd name="T47" fmla="*/ 224 h 329"/>
                <a:gd name="T48" fmla="*/ 83 w 357"/>
                <a:gd name="T49" fmla="*/ 239 h 329"/>
                <a:gd name="T50" fmla="*/ 334 w 357"/>
                <a:gd name="T51" fmla="*/ 329 h 329"/>
                <a:gd name="T52" fmla="*/ 337 w 357"/>
                <a:gd name="T53" fmla="*/ 317 h 329"/>
                <a:gd name="T54" fmla="*/ 355 w 357"/>
                <a:gd name="T55" fmla="*/ 268 h 329"/>
                <a:gd name="T56" fmla="*/ 346 w 357"/>
                <a:gd name="T57" fmla="*/ 94 h 329"/>
                <a:gd name="T58" fmla="*/ 343 w 357"/>
                <a:gd name="T59" fmla="*/ 84 h 329"/>
                <a:gd name="T60" fmla="*/ 341 w 357"/>
                <a:gd name="T61" fmla="*/ 77 h 329"/>
                <a:gd name="T62" fmla="*/ 339 w 357"/>
                <a:gd name="T63" fmla="*/ 68 h 329"/>
                <a:gd name="T64" fmla="*/ 344 w 357"/>
                <a:gd name="T65" fmla="*/ 57 h 329"/>
                <a:gd name="T66" fmla="*/ 341 w 357"/>
                <a:gd name="T67" fmla="*/ 48 h 329"/>
                <a:gd name="T68" fmla="*/ 344 w 357"/>
                <a:gd name="T69" fmla="*/ 36 h 329"/>
                <a:gd name="T70" fmla="*/ 342 w 357"/>
                <a:gd name="T71" fmla="*/ 27 h 329"/>
                <a:gd name="T72" fmla="*/ 324 w 357"/>
                <a:gd name="T73" fmla="*/ 27 h 329"/>
                <a:gd name="T74" fmla="*/ 315 w 357"/>
                <a:gd name="T75" fmla="*/ 23 h 329"/>
                <a:gd name="T76" fmla="*/ 304 w 357"/>
                <a:gd name="T77" fmla="*/ 22 h 329"/>
                <a:gd name="T78" fmla="*/ 301 w 357"/>
                <a:gd name="T79" fmla="*/ 12 h 329"/>
                <a:gd name="T80" fmla="*/ 290 w 357"/>
                <a:gd name="T81" fmla="*/ 9 h 329"/>
                <a:gd name="T82" fmla="*/ 279 w 357"/>
                <a:gd name="T83" fmla="*/ 6 h 329"/>
                <a:gd name="T84" fmla="*/ 268 w 357"/>
                <a:gd name="T85" fmla="*/ 6 h 329"/>
                <a:gd name="T86" fmla="*/ 258 w 357"/>
                <a:gd name="T87" fmla="*/ 9 h 329"/>
                <a:gd name="T88" fmla="*/ 246 w 357"/>
                <a:gd name="T89" fmla="*/ 15 h 329"/>
                <a:gd name="T90" fmla="*/ 235 w 357"/>
                <a:gd name="T91" fmla="*/ 41 h 329"/>
                <a:gd name="T92" fmla="*/ 239 w 357"/>
                <a:gd name="T93" fmla="*/ 51 h 329"/>
                <a:gd name="T94" fmla="*/ 201 w 357"/>
                <a:gd name="T95" fmla="*/ 62 h 329"/>
                <a:gd name="T96" fmla="*/ 194 w 357"/>
                <a:gd name="T97" fmla="*/ 57 h 329"/>
                <a:gd name="T98" fmla="*/ 167 w 357"/>
                <a:gd name="T99" fmla="*/ 48 h 329"/>
                <a:gd name="T100" fmla="*/ 119 w 357"/>
                <a:gd name="T101" fmla="*/ 17 h 329"/>
                <a:gd name="T102" fmla="*/ 110 w 357"/>
                <a:gd name="T103" fmla="*/ 11 h 329"/>
                <a:gd name="T104" fmla="*/ 99 w 357"/>
                <a:gd name="T105" fmla="*/ 9 h 329"/>
                <a:gd name="T106" fmla="*/ 88 w 357"/>
                <a:gd name="T107" fmla="*/ 7 h 329"/>
                <a:gd name="T108" fmla="*/ 65 w 357"/>
                <a:gd name="T109" fmla="*/ 5 h 329"/>
                <a:gd name="T110" fmla="*/ 54 w 357"/>
                <a:gd name="T111" fmla="*/ 0 h 329"/>
                <a:gd name="T112" fmla="*/ 323 w 357"/>
                <a:gd name="T113" fmla="*/ 32 h 3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7"/>
                <a:gd name="T172" fmla="*/ 0 h 329"/>
                <a:gd name="T173" fmla="*/ 357 w 357"/>
                <a:gd name="T174" fmla="*/ 329 h 3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7" h="329">
                  <a:moveTo>
                    <a:pt x="53" y="8"/>
                  </a:moveTo>
                  <a:cubicBezTo>
                    <a:pt x="52" y="9"/>
                    <a:pt x="52" y="9"/>
                    <a:pt x="52" y="9"/>
                  </a:cubicBezTo>
                  <a:cubicBezTo>
                    <a:pt x="52" y="12"/>
                    <a:pt x="52" y="12"/>
                    <a:pt x="52" y="12"/>
                  </a:cubicBezTo>
                  <a:cubicBezTo>
                    <a:pt x="54" y="15"/>
                    <a:pt x="54" y="15"/>
                    <a:pt x="54" y="15"/>
                  </a:cubicBezTo>
                  <a:cubicBezTo>
                    <a:pt x="53" y="18"/>
                    <a:pt x="53" y="18"/>
                    <a:pt x="53" y="18"/>
                  </a:cubicBezTo>
                  <a:cubicBezTo>
                    <a:pt x="52" y="19"/>
                    <a:pt x="52" y="19"/>
                    <a:pt x="52" y="19"/>
                  </a:cubicBezTo>
                  <a:cubicBezTo>
                    <a:pt x="49" y="20"/>
                    <a:pt x="49" y="20"/>
                    <a:pt x="49" y="20"/>
                  </a:cubicBezTo>
                  <a:cubicBezTo>
                    <a:pt x="45" y="21"/>
                    <a:pt x="45" y="21"/>
                    <a:pt x="45" y="21"/>
                  </a:cubicBezTo>
                  <a:cubicBezTo>
                    <a:pt x="43" y="22"/>
                    <a:pt x="43" y="22"/>
                    <a:pt x="43" y="22"/>
                  </a:cubicBezTo>
                  <a:cubicBezTo>
                    <a:pt x="40" y="24"/>
                    <a:pt x="40" y="24"/>
                    <a:pt x="40" y="24"/>
                  </a:cubicBezTo>
                  <a:cubicBezTo>
                    <a:pt x="38" y="25"/>
                    <a:pt x="38" y="25"/>
                    <a:pt x="38" y="25"/>
                  </a:cubicBezTo>
                  <a:cubicBezTo>
                    <a:pt x="37" y="27"/>
                    <a:pt x="37" y="27"/>
                    <a:pt x="37" y="27"/>
                  </a:cubicBezTo>
                  <a:cubicBezTo>
                    <a:pt x="34" y="28"/>
                    <a:pt x="34" y="28"/>
                    <a:pt x="34" y="28"/>
                  </a:cubicBezTo>
                  <a:cubicBezTo>
                    <a:pt x="33" y="30"/>
                    <a:pt x="33" y="30"/>
                    <a:pt x="33" y="30"/>
                  </a:cubicBezTo>
                  <a:cubicBezTo>
                    <a:pt x="31" y="32"/>
                    <a:pt x="31" y="32"/>
                    <a:pt x="31" y="32"/>
                  </a:cubicBezTo>
                  <a:cubicBezTo>
                    <a:pt x="29" y="34"/>
                    <a:pt x="29" y="34"/>
                    <a:pt x="29" y="34"/>
                  </a:cubicBezTo>
                  <a:cubicBezTo>
                    <a:pt x="26" y="34"/>
                    <a:pt x="26" y="34"/>
                    <a:pt x="26" y="34"/>
                  </a:cubicBezTo>
                  <a:cubicBezTo>
                    <a:pt x="26" y="34"/>
                    <a:pt x="26" y="34"/>
                    <a:pt x="26" y="34"/>
                  </a:cubicBezTo>
                  <a:cubicBezTo>
                    <a:pt x="24" y="37"/>
                    <a:pt x="24" y="37"/>
                    <a:pt x="24" y="37"/>
                  </a:cubicBezTo>
                  <a:cubicBezTo>
                    <a:pt x="22" y="40"/>
                    <a:pt x="22" y="40"/>
                    <a:pt x="22" y="40"/>
                  </a:cubicBezTo>
                  <a:cubicBezTo>
                    <a:pt x="23" y="43"/>
                    <a:pt x="23" y="43"/>
                    <a:pt x="23" y="43"/>
                  </a:cubicBezTo>
                  <a:cubicBezTo>
                    <a:pt x="24" y="46"/>
                    <a:pt x="24" y="46"/>
                    <a:pt x="24" y="46"/>
                  </a:cubicBezTo>
                  <a:cubicBezTo>
                    <a:pt x="24" y="49"/>
                    <a:pt x="24" y="49"/>
                    <a:pt x="24" y="49"/>
                  </a:cubicBezTo>
                  <a:cubicBezTo>
                    <a:pt x="24" y="54"/>
                    <a:pt x="24" y="54"/>
                    <a:pt x="24" y="54"/>
                  </a:cubicBezTo>
                  <a:cubicBezTo>
                    <a:pt x="23" y="57"/>
                    <a:pt x="23" y="57"/>
                    <a:pt x="23" y="57"/>
                  </a:cubicBezTo>
                  <a:cubicBezTo>
                    <a:pt x="20" y="60"/>
                    <a:pt x="20" y="60"/>
                    <a:pt x="20" y="60"/>
                  </a:cubicBezTo>
                  <a:cubicBezTo>
                    <a:pt x="18" y="63"/>
                    <a:pt x="18" y="63"/>
                    <a:pt x="18" y="63"/>
                  </a:cubicBezTo>
                  <a:cubicBezTo>
                    <a:pt x="18" y="64"/>
                    <a:pt x="18" y="64"/>
                    <a:pt x="18" y="64"/>
                  </a:cubicBezTo>
                  <a:cubicBezTo>
                    <a:pt x="15" y="66"/>
                    <a:pt x="15" y="66"/>
                    <a:pt x="15" y="66"/>
                  </a:cubicBezTo>
                  <a:cubicBezTo>
                    <a:pt x="15" y="66"/>
                    <a:pt x="15" y="66"/>
                    <a:pt x="15" y="66"/>
                  </a:cubicBezTo>
                  <a:cubicBezTo>
                    <a:pt x="12" y="67"/>
                    <a:pt x="12" y="67"/>
                    <a:pt x="12" y="67"/>
                  </a:cubicBezTo>
                  <a:cubicBezTo>
                    <a:pt x="11" y="68"/>
                    <a:pt x="11" y="68"/>
                    <a:pt x="11" y="68"/>
                  </a:cubicBezTo>
                  <a:cubicBezTo>
                    <a:pt x="7" y="69"/>
                    <a:pt x="7" y="69"/>
                    <a:pt x="7" y="69"/>
                  </a:cubicBezTo>
                  <a:cubicBezTo>
                    <a:pt x="5" y="70"/>
                    <a:pt x="5" y="70"/>
                    <a:pt x="5" y="70"/>
                  </a:cubicBezTo>
                  <a:cubicBezTo>
                    <a:pt x="4" y="70"/>
                    <a:pt x="4" y="70"/>
                    <a:pt x="4" y="70"/>
                  </a:cubicBezTo>
                  <a:cubicBezTo>
                    <a:pt x="4" y="73"/>
                    <a:pt x="4" y="73"/>
                    <a:pt x="4" y="73"/>
                  </a:cubicBezTo>
                  <a:cubicBezTo>
                    <a:pt x="4" y="74"/>
                    <a:pt x="4" y="74"/>
                    <a:pt x="4" y="74"/>
                  </a:cubicBezTo>
                  <a:cubicBezTo>
                    <a:pt x="5" y="75"/>
                    <a:pt x="5" y="75"/>
                    <a:pt x="5" y="75"/>
                  </a:cubicBezTo>
                  <a:cubicBezTo>
                    <a:pt x="7" y="77"/>
                    <a:pt x="7" y="77"/>
                    <a:pt x="7" y="77"/>
                  </a:cubicBezTo>
                  <a:cubicBezTo>
                    <a:pt x="8" y="80"/>
                    <a:pt x="8" y="80"/>
                    <a:pt x="8" y="80"/>
                  </a:cubicBezTo>
                  <a:cubicBezTo>
                    <a:pt x="10" y="83"/>
                    <a:pt x="10" y="83"/>
                    <a:pt x="10" y="83"/>
                  </a:cubicBezTo>
                  <a:cubicBezTo>
                    <a:pt x="11" y="86"/>
                    <a:pt x="11" y="86"/>
                    <a:pt x="11" y="86"/>
                  </a:cubicBezTo>
                  <a:cubicBezTo>
                    <a:pt x="13" y="92"/>
                    <a:pt x="14" y="101"/>
                    <a:pt x="13" y="106"/>
                  </a:cubicBezTo>
                  <a:cubicBezTo>
                    <a:pt x="12" y="107"/>
                    <a:pt x="12" y="107"/>
                    <a:pt x="12" y="107"/>
                  </a:cubicBezTo>
                  <a:cubicBezTo>
                    <a:pt x="12" y="108"/>
                    <a:pt x="12" y="108"/>
                    <a:pt x="12" y="108"/>
                  </a:cubicBezTo>
                  <a:cubicBezTo>
                    <a:pt x="12" y="109"/>
                    <a:pt x="12" y="109"/>
                    <a:pt x="12" y="109"/>
                  </a:cubicBezTo>
                  <a:cubicBezTo>
                    <a:pt x="11" y="112"/>
                    <a:pt x="11" y="112"/>
                    <a:pt x="11" y="112"/>
                  </a:cubicBezTo>
                  <a:cubicBezTo>
                    <a:pt x="11" y="115"/>
                    <a:pt x="11" y="115"/>
                    <a:pt x="11" y="115"/>
                  </a:cubicBezTo>
                  <a:cubicBezTo>
                    <a:pt x="11" y="118"/>
                    <a:pt x="11" y="118"/>
                    <a:pt x="11" y="118"/>
                  </a:cubicBezTo>
                  <a:cubicBezTo>
                    <a:pt x="11" y="119"/>
                    <a:pt x="11" y="119"/>
                    <a:pt x="11" y="119"/>
                  </a:cubicBezTo>
                  <a:cubicBezTo>
                    <a:pt x="12" y="122"/>
                    <a:pt x="12" y="122"/>
                    <a:pt x="12" y="122"/>
                  </a:cubicBezTo>
                  <a:cubicBezTo>
                    <a:pt x="13" y="125"/>
                    <a:pt x="13" y="125"/>
                    <a:pt x="13" y="125"/>
                  </a:cubicBezTo>
                  <a:cubicBezTo>
                    <a:pt x="13" y="127"/>
                    <a:pt x="13" y="127"/>
                    <a:pt x="13" y="127"/>
                  </a:cubicBezTo>
                  <a:cubicBezTo>
                    <a:pt x="13" y="130"/>
                    <a:pt x="13" y="130"/>
                    <a:pt x="13" y="130"/>
                  </a:cubicBezTo>
                  <a:cubicBezTo>
                    <a:pt x="12" y="130"/>
                    <a:pt x="12" y="130"/>
                    <a:pt x="12" y="130"/>
                  </a:cubicBezTo>
                  <a:cubicBezTo>
                    <a:pt x="12" y="132"/>
                    <a:pt x="12" y="132"/>
                    <a:pt x="12" y="132"/>
                  </a:cubicBezTo>
                  <a:cubicBezTo>
                    <a:pt x="12" y="132"/>
                    <a:pt x="12" y="132"/>
                    <a:pt x="12" y="132"/>
                  </a:cubicBezTo>
                  <a:cubicBezTo>
                    <a:pt x="11" y="133"/>
                    <a:pt x="11" y="133"/>
                    <a:pt x="11" y="133"/>
                  </a:cubicBezTo>
                  <a:cubicBezTo>
                    <a:pt x="10" y="136"/>
                    <a:pt x="10" y="136"/>
                    <a:pt x="10" y="136"/>
                  </a:cubicBezTo>
                  <a:cubicBezTo>
                    <a:pt x="8" y="139"/>
                    <a:pt x="8" y="139"/>
                    <a:pt x="8" y="139"/>
                  </a:cubicBezTo>
                  <a:cubicBezTo>
                    <a:pt x="8" y="140"/>
                    <a:pt x="8" y="140"/>
                    <a:pt x="8" y="140"/>
                  </a:cubicBezTo>
                  <a:cubicBezTo>
                    <a:pt x="9" y="143"/>
                    <a:pt x="9" y="143"/>
                    <a:pt x="9" y="143"/>
                  </a:cubicBezTo>
                  <a:cubicBezTo>
                    <a:pt x="10" y="146"/>
                    <a:pt x="10" y="146"/>
                    <a:pt x="10" y="146"/>
                  </a:cubicBezTo>
                  <a:cubicBezTo>
                    <a:pt x="10" y="149"/>
                    <a:pt x="10" y="149"/>
                    <a:pt x="10" y="149"/>
                  </a:cubicBezTo>
                  <a:cubicBezTo>
                    <a:pt x="10" y="149"/>
                    <a:pt x="10" y="149"/>
                    <a:pt x="10" y="149"/>
                  </a:cubicBezTo>
                  <a:cubicBezTo>
                    <a:pt x="12" y="153"/>
                    <a:pt x="12" y="153"/>
                    <a:pt x="12" y="153"/>
                  </a:cubicBezTo>
                  <a:cubicBezTo>
                    <a:pt x="11" y="155"/>
                    <a:pt x="11" y="155"/>
                    <a:pt x="11" y="155"/>
                  </a:cubicBezTo>
                  <a:cubicBezTo>
                    <a:pt x="11" y="156"/>
                    <a:pt x="11" y="156"/>
                    <a:pt x="11" y="156"/>
                  </a:cubicBezTo>
                  <a:cubicBezTo>
                    <a:pt x="10" y="159"/>
                    <a:pt x="10" y="159"/>
                    <a:pt x="10" y="159"/>
                  </a:cubicBezTo>
                  <a:cubicBezTo>
                    <a:pt x="7" y="160"/>
                    <a:pt x="7" y="160"/>
                    <a:pt x="7" y="160"/>
                  </a:cubicBezTo>
                  <a:cubicBezTo>
                    <a:pt x="3" y="162"/>
                    <a:pt x="3" y="162"/>
                    <a:pt x="3" y="162"/>
                  </a:cubicBezTo>
                  <a:cubicBezTo>
                    <a:pt x="1" y="165"/>
                    <a:pt x="1" y="165"/>
                    <a:pt x="1" y="165"/>
                  </a:cubicBezTo>
                  <a:cubicBezTo>
                    <a:pt x="0" y="168"/>
                    <a:pt x="0" y="168"/>
                    <a:pt x="0" y="168"/>
                  </a:cubicBezTo>
                  <a:cubicBezTo>
                    <a:pt x="2" y="171"/>
                    <a:pt x="2" y="171"/>
                    <a:pt x="2" y="171"/>
                  </a:cubicBezTo>
                  <a:cubicBezTo>
                    <a:pt x="3" y="172"/>
                    <a:pt x="3" y="172"/>
                    <a:pt x="3" y="172"/>
                  </a:cubicBezTo>
                  <a:cubicBezTo>
                    <a:pt x="5" y="175"/>
                    <a:pt x="5" y="175"/>
                    <a:pt x="5" y="175"/>
                  </a:cubicBezTo>
                  <a:cubicBezTo>
                    <a:pt x="7" y="178"/>
                    <a:pt x="7" y="178"/>
                    <a:pt x="7" y="178"/>
                  </a:cubicBezTo>
                  <a:cubicBezTo>
                    <a:pt x="9" y="181"/>
                    <a:pt x="9" y="181"/>
                    <a:pt x="9" y="181"/>
                  </a:cubicBezTo>
                  <a:cubicBezTo>
                    <a:pt x="10" y="183"/>
                    <a:pt x="10" y="183"/>
                    <a:pt x="10" y="183"/>
                  </a:cubicBezTo>
                  <a:cubicBezTo>
                    <a:pt x="12" y="186"/>
                    <a:pt x="12" y="186"/>
                    <a:pt x="12" y="186"/>
                  </a:cubicBezTo>
                  <a:cubicBezTo>
                    <a:pt x="12" y="187"/>
                    <a:pt x="12" y="187"/>
                    <a:pt x="12" y="187"/>
                  </a:cubicBezTo>
                  <a:cubicBezTo>
                    <a:pt x="13" y="189"/>
                    <a:pt x="13" y="189"/>
                    <a:pt x="13" y="189"/>
                  </a:cubicBezTo>
                  <a:cubicBezTo>
                    <a:pt x="13" y="192"/>
                    <a:pt x="13" y="192"/>
                    <a:pt x="13" y="192"/>
                  </a:cubicBezTo>
                  <a:cubicBezTo>
                    <a:pt x="13" y="195"/>
                    <a:pt x="13" y="195"/>
                    <a:pt x="13" y="195"/>
                  </a:cubicBezTo>
                  <a:cubicBezTo>
                    <a:pt x="13" y="199"/>
                    <a:pt x="13" y="199"/>
                    <a:pt x="13" y="199"/>
                  </a:cubicBezTo>
                  <a:cubicBezTo>
                    <a:pt x="15" y="201"/>
                    <a:pt x="15" y="201"/>
                    <a:pt x="15" y="201"/>
                  </a:cubicBezTo>
                  <a:cubicBezTo>
                    <a:pt x="15" y="201"/>
                    <a:pt x="15" y="201"/>
                    <a:pt x="15" y="201"/>
                  </a:cubicBezTo>
                  <a:cubicBezTo>
                    <a:pt x="16" y="201"/>
                    <a:pt x="16" y="201"/>
                    <a:pt x="16" y="201"/>
                  </a:cubicBezTo>
                  <a:cubicBezTo>
                    <a:pt x="21" y="213"/>
                    <a:pt x="22" y="206"/>
                    <a:pt x="29" y="207"/>
                  </a:cubicBezTo>
                  <a:cubicBezTo>
                    <a:pt x="32" y="209"/>
                    <a:pt x="37" y="210"/>
                    <a:pt x="40" y="211"/>
                  </a:cubicBezTo>
                  <a:cubicBezTo>
                    <a:pt x="43" y="212"/>
                    <a:pt x="43" y="212"/>
                    <a:pt x="43" y="212"/>
                  </a:cubicBezTo>
                  <a:cubicBezTo>
                    <a:pt x="44" y="212"/>
                    <a:pt x="44" y="212"/>
                    <a:pt x="44" y="212"/>
                  </a:cubicBezTo>
                  <a:cubicBezTo>
                    <a:pt x="47" y="215"/>
                    <a:pt x="47" y="215"/>
                    <a:pt x="47" y="215"/>
                  </a:cubicBezTo>
                  <a:cubicBezTo>
                    <a:pt x="49" y="218"/>
                    <a:pt x="49" y="218"/>
                    <a:pt x="49" y="218"/>
                  </a:cubicBezTo>
                  <a:cubicBezTo>
                    <a:pt x="50" y="221"/>
                    <a:pt x="50" y="221"/>
                    <a:pt x="50" y="221"/>
                  </a:cubicBezTo>
                  <a:cubicBezTo>
                    <a:pt x="51" y="224"/>
                    <a:pt x="51" y="224"/>
                    <a:pt x="51" y="224"/>
                  </a:cubicBezTo>
                  <a:cubicBezTo>
                    <a:pt x="53" y="227"/>
                    <a:pt x="53" y="227"/>
                    <a:pt x="53" y="227"/>
                  </a:cubicBezTo>
                  <a:cubicBezTo>
                    <a:pt x="54" y="230"/>
                    <a:pt x="54" y="230"/>
                    <a:pt x="54" y="230"/>
                  </a:cubicBezTo>
                  <a:cubicBezTo>
                    <a:pt x="56" y="232"/>
                    <a:pt x="56" y="232"/>
                    <a:pt x="56" y="232"/>
                  </a:cubicBezTo>
                  <a:cubicBezTo>
                    <a:pt x="65" y="234"/>
                    <a:pt x="74" y="237"/>
                    <a:pt x="83" y="239"/>
                  </a:cubicBezTo>
                  <a:cubicBezTo>
                    <a:pt x="97" y="241"/>
                    <a:pt x="97" y="249"/>
                    <a:pt x="107" y="255"/>
                  </a:cubicBezTo>
                  <a:cubicBezTo>
                    <a:pt x="113" y="252"/>
                    <a:pt x="119" y="248"/>
                    <a:pt x="124" y="246"/>
                  </a:cubicBezTo>
                  <a:cubicBezTo>
                    <a:pt x="132" y="242"/>
                    <a:pt x="140" y="238"/>
                    <a:pt x="147" y="235"/>
                  </a:cubicBezTo>
                  <a:cubicBezTo>
                    <a:pt x="210" y="265"/>
                    <a:pt x="272" y="297"/>
                    <a:pt x="334" y="329"/>
                  </a:cubicBezTo>
                  <a:cubicBezTo>
                    <a:pt x="334" y="328"/>
                    <a:pt x="334" y="328"/>
                    <a:pt x="334" y="328"/>
                  </a:cubicBezTo>
                  <a:cubicBezTo>
                    <a:pt x="334" y="324"/>
                    <a:pt x="334" y="324"/>
                    <a:pt x="334" y="324"/>
                  </a:cubicBezTo>
                  <a:cubicBezTo>
                    <a:pt x="334" y="317"/>
                    <a:pt x="334" y="317"/>
                    <a:pt x="334" y="317"/>
                  </a:cubicBezTo>
                  <a:cubicBezTo>
                    <a:pt x="337" y="317"/>
                    <a:pt x="337" y="317"/>
                    <a:pt x="337" y="317"/>
                  </a:cubicBezTo>
                  <a:cubicBezTo>
                    <a:pt x="345" y="317"/>
                    <a:pt x="345" y="317"/>
                    <a:pt x="345" y="317"/>
                  </a:cubicBezTo>
                  <a:cubicBezTo>
                    <a:pt x="357" y="317"/>
                    <a:pt x="357" y="317"/>
                    <a:pt x="357" y="317"/>
                  </a:cubicBezTo>
                  <a:cubicBezTo>
                    <a:pt x="357" y="317"/>
                    <a:pt x="357" y="317"/>
                    <a:pt x="357" y="317"/>
                  </a:cubicBezTo>
                  <a:cubicBezTo>
                    <a:pt x="356" y="300"/>
                    <a:pt x="355" y="284"/>
                    <a:pt x="355" y="268"/>
                  </a:cubicBezTo>
                  <a:cubicBezTo>
                    <a:pt x="354" y="257"/>
                    <a:pt x="354" y="246"/>
                    <a:pt x="353" y="235"/>
                  </a:cubicBezTo>
                  <a:cubicBezTo>
                    <a:pt x="352" y="198"/>
                    <a:pt x="350" y="162"/>
                    <a:pt x="348" y="126"/>
                  </a:cubicBezTo>
                  <a:cubicBezTo>
                    <a:pt x="348" y="116"/>
                    <a:pt x="346" y="106"/>
                    <a:pt x="346" y="97"/>
                  </a:cubicBezTo>
                  <a:cubicBezTo>
                    <a:pt x="346" y="94"/>
                    <a:pt x="346" y="94"/>
                    <a:pt x="346" y="94"/>
                  </a:cubicBezTo>
                  <a:cubicBezTo>
                    <a:pt x="345" y="91"/>
                    <a:pt x="345" y="91"/>
                    <a:pt x="345" y="91"/>
                  </a:cubicBezTo>
                  <a:cubicBezTo>
                    <a:pt x="344" y="88"/>
                    <a:pt x="344" y="88"/>
                    <a:pt x="344" y="88"/>
                  </a:cubicBezTo>
                  <a:cubicBezTo>
                    <a:pt x="343" y="85"/>
                    <a:pt x="343" y="85"/>
                    <a:pt x="343" y="85"/>
                  </a:cubicBezTo>
                  <a:cubicBezTo>
                    <a:pt x="343" y="84"/>
                    <a:pt x="343" y="84"/>
                    <a:pt x="343" y="84"/>
                  </a:cubicBezTo>
                  <a:cubicBezTo>
                    <a:pt x="343" y="83"/>
                    <a:pt x="343" y="83"/>
                    <a:pt x="343" y="83"/>
                  </a:cubicBezTo>
                  <a:cubicBezTo>
                    <a:pt x="342" y="81"/>
                    <a:pt x="342" y="81"/>
                    <a:pt x="342" y="81"/>
                  </a:cubicBezTo>
                  <a:cubicBezTo>
                    <a:pt x="341" y="79"/>
                    <a:pt x="341" y="79"/>
                    <a:pt x="341" y="79"/>
                  </a:cubicBezTo>
                  <a:cubicBezTo>
                    <a:pt x="341" y="77"/>
                    <a:pt x="341" y="77"/>
                    <a:pt x="341" y="77"/>
                  </a:cubicBezTo>
                  <a:cubicBezTo>
                    <a:pt x="340" y="75"/>
                    <a:pt x="340" y="75"/>
                    <a:pt x="340" y="75"/>
                  </a:cubicBezTo>
                  <a:cubicBezTo>
                    <a:pt x="340" y="74"/>
                    <a:pt x="340" y="74"/>
                    <a:pt x="340" y="74"/>
                  </a:cubicBezTo>
                  <a:cubicBezTo>
                    <a:pt x="338" y="71"/>
                    <a:pt x="338" y="71"/>
                    <a:pt x="338" y="71"/>
                  </a:cubicBezTo>
                  <a:cubicBezTo>
                    <a:pt x="339" y="68"/>
                    <a:pt x="339" y="68"/>
                    <a:pt x="339" y="68"/>
                  </a:cubicBezTo>
                  <a:cubicBezTo>
                    <a:pt x="340" y="65"/>
                    <a:pt x="340" y="65"/>
                    <a:pt x="340" y="65"/>
                  </a:cubicBezTo>
                  <a:cubicBezTo>
                    <a:pt x="342" y="62"/>
                    <a:pt x="342" y="62"/>
                    <a:pt x="342" y="62"/>
                  </a:cubicBezTo>
                  <a:cubicBezTo>
                    <a:pt x="343" y="60"/>
                    <a:pt x="343" y="60"/>
                    <a:pt x="343" y="60"/>
                  </a:cubicBezTo>
                  <a:cubicBezTo>
                    <a:pt x="344" y="57"/>
                    <a:pt x="344" y="57"/>
                    <a:pt x="344" y="57"/>
                  </a:cubicBezTo>
                  <a:cubicBezTo>
                    <a:pt x="344" y="54"/>
                    <a:pt x="344" y="54"/>
                    <a:pt x="344" y="54"/>
                  </a:cubicBezTo>
                  <a:cubicBezTo>
                    <a:pt x="343" y="54"/>
                    <a:pt x="343" y="54"/>
                    <a:pt x="343" y="54"/>
                  </a:cubicBezTo>
                  <a:cubicBezTo>
                    <a:pt x="342" y="51"/>
                    <a:pt x="342" y="51"/>
                    <a:pt x="342" y="51"/>
                  </a:cubicBezTo>
                  <a:cubicBezTo>
                    <a:pt x="341" y="48"/>
                    <a:pt x="341" y="48"/>
                    <a:pt x="341" y="48"/>
                  </a:cubicBezTo>
                  <a:cubicBezTo>
                    <a:pt x="340" y="45"/>
                    <a:pt x="340" y="45"/>
                    <a:pt x="340" y="45"/>
                  </a:cubicBezTo>
                  <a:cubicBezTo>
                    <a:pt x="340" y="42"/>
                    <a:pt x="340" y="42"/>
                    <a:pt x="340" y="42"/>
                  </a:cubicBezTo>
                  <a:cubicBezTo>
                    <a:pt x="343" y="39"/>
                    <a:pt x="343" y="39"/>
                    <a:pt x="343" y="39"/>
                  </a:cubicBezTo>
                  <a:cubicBezTo>
                    <a:pt x="344" y="36"/>
                    <a:pt x="344" y="36"/>
                    <a:pt x="344" y="36"/>
                  </a:cubicBezTo>
                  <a:cubicBezTo>
                    <a:pt x="346" y="35"/>
                    <a:pt x="346" y="35"/>
                    <a:pt x="346" y="35"/>
                  </a:cubicBezTo>
                  <a:cubicBezTo>
                    <a:pt x="344" y="32"/>
                    <a:pt x="344" y="32"/>
                    <a:pt x="344" y="32"/>
                  </a:cubicBezTo>
                  <a:cubicBezTo>
                    <a:pt x="343" y="29"/>
                    <a:pt x="343" y="29"/>
                    <a:pt x="343" y="29"/>
                  </a:cubicBezTo>
                  <a:cubicBezTo>
                    <a:pt x="342" y="27"/>
                    <a:pt x="342" y="27"/>
                    <a:pt x="342" y="27"/>
                  </a:cubicBezTo>
                  <a:cubicBezTo>
                    <a:pt x="339" y="27"/>
                    <a:pt x="339" y="27"/>
                    <a:pt x="339" y="27"/>
                  </a:cubicBezTo>
                  <a:cubicBezTo>
                    <a:pt x="336" y="26"/>
                    <a:pt x="336" y="26"/>
                    <a:pt x="336" y="26"/>
                  </a:cubicBezTo>
                  <a:cubicBezTo>
                    <a:pt x="333" y="27"/>
                    <a:pt x="333" y="27"/>
                    <a:pt x="333" y="27"/>
                  </a:cubicBezTo>
                  <a:cubicBezTo>
                    <a:pt x="324" y="27"/>
                    <a:pt x="324" y="27"/>
                    <a:pt x="324" y="27"/>
                  </a:cubicBezTo>
                  <a:cubicBezTo>
                    <a:pt x="321" y="26"/>
                    <a:pt x="321" y="26"/>
                    <a:pt x="321" y="26"/>
                  </a:cubicBezTo>
                  <a:cubicBezTo>
                    <a:pt x="320" y="26"/>
                    <a:pt x="320" y="26"/>
                    <a:pt x="320" y="26"/>
                  </a:cubicBezTo>
                  <a:cubicBezTo>
                    <a:pt x="317" y="24"/>
                    <a:pt x="317" y="24"/>
                    <a:pt x="317" y="24"/>
                  </a:cubicBezTo>
                  <a:cubicBezTo>
                    <a:pt x="315" y="23"/>
                    <a:pt x="315" y="23"/>
                    <a:pt x="315" y="23"/>
                  </a:cubicBezTo>
                  <a:cubicBezTo>
                    <a:pt x="311" y="23"/>
                    <a:pt x="311" y="23"/>
                    <a:pt x="311" y="23"/>
                  </a:cubicBezTo>
                  <a:cubicBezTo>
                    <a:pt x="309" y="23"/>
                    <a:pt x="309" y="23"/>
                    <a:pt x="309" y="23"/>
                  </a:cubicBezTo>
                  <a:cubicBezTo>
                    <a:pt x="306" y="22"/>
                    <a:pt x="306" y="22"/>
                    <a:pt x="306" y="22"/>
                  </a:cubicBezTo>
                  <a:cubicBezTo>
                    <a:pt x="304" y="22"/>
                    <a:pt x="304" y="22"/>
                    <a:pt x="304" y="22"/>
                  </a:cubicBezTo>
                  <a:cubicBezTo>
                    <a:pt x="301" y="20"/>
                    <a:pt x="301" y="20"/>
                    <a:pt x="301" y="20"/>
                  </a:cubicBezTo>
                  <a:cubicBezTo>
                    <a:pt x="300" y="18"/>
                    <a:pt x="300" y="18"/>
                    <a:pt x="300" y="18"/>
                  </a:cubicBezTo>
                  <a:cubicBezTo>
                    <a:pt x="301" y="15"/>
                    <a:pt x="301" y="15"/>
                    <a:pt x="301" y="15"/>
                  </a:cubicBezTo>
                  <a:cubicBezTo>
                    <a:pt x="301" y="12"/>
                    <a:pt x="301" y="12"/>
                    <a:pt x="301" y="12"/>
                  </a:cubicBezTo>
                  <a:cubicBezTo>
                    <a:pt x="298" y="11"/>
                    <a:pt x="298" y="11"/>
                    <a:pt x="298" y="11"/>
                  </a:cubicBezTo>
                  <a:cubicBezTo>
                    <a:pt x="295" y="11"/>
                    <a:pt x="295" y="11"/>
                    <a:pt x="295" y="11"/>
                  </a:cubicBezTo>
                  <a:cubicBezTo>
                    <a:pt x="292" y="10"/>
                    <a:pt x="292" y="10"/>
                    <a:pt x="292" y="10"/>
                  </a:cubicBezTo>
                  <a:cubicBezTo>
                    <a:pt x="290" y="9"/>
                    <a:pt x="290" y="9"/>
                    <a:pt x="290" y="9"/>
                  </a:cubicBezTo>
                  <a:cubicBezTo>
                    <a:pt x="288" y="9"/>
                    <a:pt x="288" y="9"/>
                    <a:pt x="288" y="9"/>
                  </a:cubicBezTo>
                  <a:cubicBezTo>
                    <a:pt x="285" y="7"/>
                    <a:pt x="285" y="7"/>
                    <a:pt x="285" y="7"/>
                  </a:cubicBezTo>
                  <a:cubicBezTo>
                    <a:pt x="282" y="7"/>
                    <a:pt x="282" y="7"/>
                    <a:pt x="282" y="7"/>
                  </a:cubicBezTo>
                  <a:cubicBezTo>
                    <a:pt x="279" y="6"/>
                    <a:pt x="279" y="6"/>
                    <a:pt x="279" y="6"/>
                  </a:cubicBezTo>
                  <a:cubicBezTo>
                    <a:pt x="277" y="6"/>
                    <a:pt x="277" y="6"/>
                    <a:pt x="277" y="6"/>
                  </a:cubicBezTo>
                  <a:cubicBezTo>
                    <a:pt x="274" y="6"/>
                    <a:pt x="274" y="6"/>
                    <a:pt x="274" y="6"/>
                  </a:cubicBezTo>
                  <a:cubicBezTo>
                    <a:pt x="271" y="6"/>
                    <a:pt x="271" y="6"/>
                    <a:pt x="271" y="6"/>
                  </a:cubicBezTo>
                  <a:cubicBezTo>
                    <a:pt x="268" y="6"/>
                    <a:pt x="268" y="6"/>
                    <a:pt x="268" y="6"/>
                  </a:cubicBezTo>
                  <a:cubicBezTo>
                    <a:pt x="265" y="9"/>
                    <a:pt x="265" y="9"/>
                    <a:pt x="265" y="9"/>
                  </a:cubicBezTo>
                  <a:cubicBezTo>
                    <a:pt x="264" y="9"/>
                    <a:pt x="264" y="9"/>
                    <a:pt x="264" y="9"/>
                  </a:cubicBezTo>
                  <a:cubicBezTo>
                    <a:pt x="260" y="10"/>
                    <a:pt x="260" y="10"/>
                    <a:pt x="260" y="10"/>
                  </a:cubicBezTo>
                  <a:cubicBezTo>
                    <a:pt x="258" y="9"/>
                    <a:pt x="258" y="9"/>
                    <a:pt x="258" y="9"/>
                  </a:cubicBezTo>
                  <a:cubicBezTo>
                    <a:pt x="255" y="11"/>
                    <a:pt x="255" y="11"/>
                    <a:pt x="255" y="11"/>
                  </a:cubicBezTo>
                  <a:cubicBezTo>
                    <a:pt x="252" y="13"/>
                    <a:pt x="252" y="13"/>
                    <a:pt x="252" y="13"/>
                  </a:cubicBezTo>
                  <a:cubicBezTo>
                    <a:pt x="249" y="14"/>
                    <a:pt x="249" y="14"/>
                    <a:pt x="249" y="14"/>
                  </a:cubicBezTo>
                  <a:cubicBezTo>
                    <a:pt x="246" y="15"/>
                    <a:pt x="246" y="15"/>
                    <a:pt x="246" y="15"/>
                  </a:cubicBezTo>
                  <a:cubicBezTo>
                    <a:pt x="243" y="17"/>
                    <a:pt x="243" y="17"/>
                    <a:pt x="243" y="17"/>
                  </a:cubicBezTo>
                  <a:cubicBezTo>
                    <a:pt x="237" y="22"/>
                    <a:pt x="232" y="27"/>
                    <a:pt x="233" y="36"/>
                  </a:cubicBezTo>
                  <a:cubicBezTo>
                    <a:pt x="234" y="39"/>
                    <a:pt x="234" y="39"/>
                    <a:pt x="234" y="39"/>
                  </a:cubicBezTo>
                  <a:cubicBezTo>
                    <a:pt x="235" y="41"/>
                    <a:pt x="235" y="41"/>
                    <a:pt x="235" y="41"/>
                  </a:cubicBezTo>
                  <a:cubicBezTo>
                    <a:pt x="237" y="44"/>
                    <a:pt x="237" y="44"/>
                    <a:pt x="237" y="44"/>
                  </a:cubicBezTo>
                  <a:cubicBezTo>
                    <a:pt x="238" y="47"/>
                    <a:pt x="238" y="47"/>
                    <a:pt x="238" y="47"/>
                  </a:cubicBezTo>
                  <a:cubicBezTo>
                    <a:pt x="238" y="48"/>
                    <a:pt x="238" y="48"/>
                    <a:pt x="238" y="48"/>
                  </a:cubicBezTo>
                  <a:cubicBezTo>
                    <a:pt x="239" y="51"/>
                    <a:pt x="239" y="51"/>
                    <a:pt x="239" y="51"/>
                  </a:cubicBezTo>
                  <a:cubicBezTo>
                    <a:pt x="237" y="54"/>
                    <a:pt x="237" y="54"/>
                    <a:pt x="237" y="54"/>
                  </a:cubicBezTo>
                  <a:cubicBezTo>
                    <a:pt x="233" y="62"/>
                    <a:pt x="231" y="64"/>
                    <a:pt x="222" y="69"/>
                  </a:cubicBezTo>
                  <a:cubicBezTo>
                    <a:pt x="216" y="72"/>
                    <a:pt x="209" y="68"/>
                    <a:pt x="204" y="64"/>
                  </a:cubicBezTo>
                  <a:cubicBezTo>
                    <a:pt x="201" y="62"/>
                    <a:pt x="201" y="62"/>
                    <a:pt x="201" y="62"/>
                  </a:cubicBezTo>
                  <a:cubicBezTo>
                    <a:pt x="200" y="62"/>
                    <a:pt x="200" y="62"/>
                    <a:pt x="200" y="62"/>
                  </a:cubicBezTo>
                  <a:cubicBezTo>
                    <a:pt x="199" y="61"/>
                    <a:pt x="199" y="61"/>
                    <a:pt x="199" y="61"/>
                  </a:cubicBezTo>
                  <a:cubicBezTo>
                    <a:pt x="197" y="58"/>
                    <a:pt x="197" y="58"/>
                    <a:pt x="197" y="58"/>
                  </a:cubicBezTo>
                  <a:cubicBezTo>
                    <a:pt x="194" y="57"/>
                    <a:pt x="194" y="57"/>
                    <a:pt x="194" y="57"/>
                  </a:cubicBezTo>
                  <a:cubicBezTo>
                    <a:pt x="191" y="56"/>
                    <a:pt x="191" y="56"/>
                    <a:pt x="191" y="56"/>
                  </a:cubicBezTo>
                  <a:cubicBezTo>
                    <a:pt x="188" y="54"/>
                    <a:pt x="188" y="54"/>
                    <a:pt x="188" y="54"/>
                  </a:cubicBezTo>
                  <a:cubicBezTo>
                    <a:pt x="185" y="54"/>
                    <a:pt x="185" y="54"/>
                    <a:pt x="185" y="54"/>
                  </a:cubicBezTo>
                  <a:cubicBezTo>
                    <a:pt x="179" y="51"/>
                    <a:pt x="174" y="49"/>
                    <a:pt x="167" y="48"/>
                  </a:cubicBezTo>
                  <a:cubicBezTo>
                    <a:pt x="162" y="46"/>
                    <a:pt x="155" y="49"/>
                    <a:pt x="148" y="46"/>
                  </a:cubicBezTo>
                  <a:cubicBezTo>
                    <a:pt x="140" y="42"/>
                    <a:pt x="138" y="39"/>
                    <a:pt x="136" y="31"/>
                  </a:cubicBezTo>
                  <a:cubicBezTo>
                    <a:pt x="134" y="19"/>
                    <a:pt x="134" y="19"/>
                    <a:pt x="121" y="18"/>
                  </a:cubicBezTo>
                  <a:cubicBezTo>
                    <a:pt x="119" y="17"/>
                    <a:pt x="119" y="17"/>
                    <a:pt x="119" y="17"/>
                  </a:cubicBezTo>
                  <a:cubicBezTo>
                    <a:pt x="116" y="16"/>
                    <a:pt x="116" y="16"/>
                    <a:pt x="116" y="16"/>
                  </a:cubicBezTo>
                  <a:cubicBezTo>
                    <a:pt x="115" y="16"/>
                    <a:pt x="115" y="16"/>
                    <a:pt x="115" y="16"/>
                  </a:cubicBezTo>
                  <a:cubicBezTo>
                    <a:pt x="113" y="13"/>
                    <a:pt x="113" y="13"/>
                    <a:pt x="113" y="13"/>
                  </a:cubicBezTo>
                  <a:cubicBezTo>
                    <a:pt x="110" y="11"/>
                    <a:pt x="110" y="11"/>
                    <a:pt x="110" y="11"/>
                  </a:cubicBezTo>
                  <a:cubicBezTo>
                    <a:pt x="106" y="11"/>
                    <a:pt x="106" y="11"/>
                    <a:pt x="106" y="11"/>
                  </a:cubicBezTo>
                  <a:cubicBezTo>
                    <a:pt x="105" y="10"/>
                    <a:pt x="105" y="10"/>
                    <a:pt x="105" y="10"/>
                  </a:cubicBezTo>
                  <a:cubicBezTo>
                    <a:pt x="102" y="9"/>
                    <a:pt x="102" y="9"/>
                    <a:pt x="102" y="9"/>
                  </a:cubicBezTo>
                  <a:cubicBezTo>
                    <a:pt x="99" y="9"/>
                    <a:pt x="99" y="9"/>
                    <a:pt x="99" y="9"/>
                  </a:cubicBezTo>
                  <a:cubicBezTo>
                    <a:pt x="97" y="9"/>
                    <a:pt x="97" y="9"/>
                    <a:pt x="97" y="9"/>
                  </a:cubicBezTo>
                  <a:cubicBezTo>
                    <a:pt x="94" y="7"/>
                    <a:pt x="94" y="7"/>
                    <a:pt x="94" y="7"/>
                  </a:cubicBezTo>
                  <a:cubicBezTo>
                    <a:pt x="91" y="7"/>
                    <a:pt x="91" y="7"/>
                    <a:pt x="91" y="7"/>
                  </a:cubicBezTo>
                  <a:cubicBezTo>
                    <a:pt x="88" y="7"/>
                    <a:pt x="88" y="7"/>
                    <a:pt x="88" y="7"/>
                  </a:cubicBezTo>
                  <a:cubicBezTo>
                    <a:pt x="85" y="8"/>
                    <a:pt x="85" y="8"/>
                    <a:pt x="85" y="8"/>
                  </a:cubicBezTo>
                  <a:cubicBezTo>
                    <a:pt x="81" y="10"/>
                    <a:pt x="73" y="9"/>
                    <a:pt x="68" y="7"/>
                  </a:cubicBezTo>
                  <a:cubicBezTo>
                    <a:pt x="66" y="5"/>
                    <a:pt x="66" y="5"/>
                    <a:pt x="66" y="5"/>
                  </a:cubicBezTo>
                  <a:cubicBezTo>
                    <a:pt x="65" y="5"/>
                    <a:pt x="65" y="5"/>
                    <a:pt x="65" y="5"/>
                  </a:cubicBezTo>
                  <a:cubicBezTo>
                    <a:pt x="62" y="3"/>
                    <a:pt x="62" y="3"/>
                    <a:pt x="62" y="3"/>
                  </a:cubicBezTo>
                  <a:cubicBezTo>
                    <a:pt x="59" y="2"/>
                    <a:pt x="59" y="2"/>
                    <a:pt x="59" y="2"/>
                  </a:cubicBezTo>
                  <a:cubicBezTo>
                    <a:pt x="56" y="1"/>
                    <a:pt x="56" y="1"/>
                    <a:pt x="56" y="1"/>
                  </a:cubicBezTo>
                  <a:cubicBezTo>
                    <a:pt x="54" y="0"/>
                    <a:pt x="54" y="0"/>
                    <a:pt x="54" y="0"/>
                  </a:cubicBezTo>
                  <a:cubicBezTo>
                    <a:pt x="54" y="1"/>
                    <a:pt x="53" y="2"/>
                    <a:pt x="53" y="5"/>
                  </a:cubicBezTo>
                  <a:lnTo>
                    <a:pt x="53" y="8"/>
                  </a:lnTo>
                  <a:close/>
                  <a:moveTo>
                    <a:pt x="322" y="28"/>
                  </a:moveTo>
                  <a:cubicBezTo>
                    <a:pt x="323" y="32"/>
                    <a:pt x="323" y="32"/>
                    <a:pt x="323" y="32"/>
                  </a:cubicBezTo>
                  <a:cubicBezTo>
                    <a:pt x="319" y="32"/>
                    <a:pt x="319" y="32"/>
                    <a:pt x="319" y="32"/>
                  </a:cubicBezTo>
                  <a:cubicBezTo>
                    <a:pt x="316" y="28"/>
                    <a:pt x="316" y="28"/>
                    <a:pt x="316" y="28"/>
                  </a:cubicBezTo>
                  <a:lnTo>
                    <a:pt x="322" y="28"/>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28" name="Freeform 35">
              <a:extLst>
                <a:ext uri="{FF2B5EF4-FFF2-40B4-BE49-F238E27FC236}">
                  <a16:creationId xmlns:a16="http://schemas.microsoft.com/office/drawing/2014/main" id="{2A249AA8-3978-49BA-8A0E-76C4A5E71E2C}"/>
                </a:ext>
              </a:extLst>
            </p:cNvPr>
            <p:cNvSpPr>
              <a:spLocks noChangeAspect="1"/>
            </p:cNvSpPr>
            <p:nvPr/>
          </p:nvSpPr>
          <p:spPr bwMode="gray">
            <a:xfrm>
              <a:off x="5325109" y="2534505"/>
              <a:ext cx="584274" cy="935395"/>
            </a:xfrm>
            <a:custGeom>
              <a:avLst/>
              <a:gdLst>
                <a:gd name="T0" fmla="*/ 44 w 251"/>
                <a:gd name="T1" fmla="*/ 48 h 391"/>
                <a:gd name="T2" fmla="*/ 51 w 251"/>
                <a:gd name="T3" fmla="*/ 63 h 391"/>
                <a:gd name="T4" fmla="*/ 61 w 251"/>
                <a:gd name="T5" fmla="*/ 75 h 391"/>
                <a:gd name="T6" fmla="*/ 48 w 251"/>
                <a:gd name="T7" fmla="*/ 159 h 391"/>
                <a:gd name="T8" fmla="*/ 40 w 251"/>
                <a:gd name="T9" fmla="*/ 168 h 391"/>
                <a:gd name="T10" fmla="*/ 8 w 251"/>
                <a:gd name="T11" fmla="*/ 212 h 391"/>
                <a:gd name="T12" fmla="*/ 3 w 251"/>
                <a:gd name="T13" fmla="*/ 218 h 391"/>
                <a:gd name="T14" fmla="*/ 21 w 251"/>
                <a:gd name="T15" fmla="*/ 253 h 391"/>
                <a:gd name="T16" fmla="*/ 25 w 251"/>
                <a:gd name="T17" fmla="*/ 259 h 391"/>
                <a:gd name="T18" fmla="*/ 32 w 251"/>
                <a:gd name="T19" fmla="*/ 264 h 391"/>
                <a:gd name="T20" fmla="*/ 33 w 251"/>
                <a:gd name="T21" fmla="*/ 276 h 391"/>
                <a:gd name="T22" fmla="*/ 37 w 251"/>
                <a:gd name="T23" fmla="*/ 279 h 391"/>
                <a:gd name="T24" fmla="*/ 39 w 251"/>
                <a:gd name="T25" fmla="*/ 290 h 391"/>
                <a:gd name="T26" fmla="*/ 37 w 251"/>
                <a:gd name="T27" fmla="*/ 302 h 391"/>
                <a:gd name="T28" fmla="*/ 39 w 251"/>
                <a:gd name="T29" fmla="*/ 313 h 391"/>
                <a:gd name="T30" fmla="*/ 46 w 251"/>
                <a:gd name="T31" fmla="*/ 324 h 391"/>
                <a:gd name="T32" fmla="*/ 51 w 251"/>
                <a:gd name="T33" fmla="*/ 329 h 391"/>
                <a:gd name="T34" fmla="*/ 39 w 251"/>
                <a:gd name="T35" fmla="*/ 329 h 391"/>
                <a:gd name="T36" fmla="*/ 16 w 251"/>
                <a:gd name="T37" fmla="*/ 329 h 391"/>
                <a:gd name="T38" fmla="*/ 12 w 251"/>
                <a:gd name="T39" fmla="*/ 338 h 391"/>
                <a:gd name="T40" fmla="*/ 20 w 251"/>
                <a:gd name="T41" fmla="*/ 348 h 391"/>
                <a:gd name="T42" fmla="*/ 30 w 251"/>
                <a:gd name="T43" fmla="*/ 357 h 391"/>
                <a:gd name="T44" fmla="*/ 40 w 251"/>
                <a:gd name="T45" fmla="*/ 365 h 391"/>
                <a:gd name="T46" fmla="*/ 44 w 251"/>
                <a:gd name="T47" fmla="*/ 374 h 391"/>
                <a:gd name="T48" fmla="*/ 50 w 251"/>
                <a:gd name="T49" fmla="*/ 384 h 391"/>
                <a:gd name="T50" fmla="*/ 49 w 251"/>
                <a:gd name="T51" fmla="*/ 390 h 391"/>
                <a:gd name="T52" fmla="*/ 61 w 251"/>
                <a:gd name="T53" fmla="*/ 388 h 391"/>
                <a:gd name="T54" fmla="*/ 70 w 251"/>
                <a:gd name="T55" fmla="*/ 383 h 391"/>
                <a:gd name="T56" fmla="*/ 76 w 251"/>
                <a:gd name="T57" fmla="*/ 386 h 391"/>
                <a:gd name="T58" fmla="*/ 83 w 251"/>
                <a:gd name="T59" fmla="*/ 386 h 391"/>
                <a:gd name="T60" fmla="*/ 107 w 251"/>
                <a:gd name="T61" fmla="*/ 378 h 391"/>
                <a:gd name="T62" fmla="*/ 118 w 251"/>
                <a:gd name="T63" fmla="*/ 377 h 391"/>
                <a:gd name="T64" fmla="*/ 133 w 251"/>
                <a:gd name="T65" fmla="*/ 359 h 391"/>
                <a:gd name="T66" fmla="*/ 159 w 251"/>
                <a:gd name="T67" fmla="*/ 350 h 391"/>
                <a:gd name="T68" fmla="*/ 169 w 251"/>
                <a:gd name="T69" fmla="*/ 346 h 391"/>
                <a:gd name="T70" fmla="*/ 186 w 251"/>
                <a:gd name="T71" fmla="*/ 331 h 391"/>
                <a:gd name="T72" fmla="*/ 193 w 251"/>
                <a:gd name="T73" fmla="*/ 325 h 391"/>
                <a:gd name="T74" fmla="*/ 198 w 251"/>
                <a:gd name="T75" fmla="*/ 315 h 391"/>
                <a:gd name="T76" fmla="*/ 218 w 251"/>
                <a:gd name="T77" fmla="*/ 304 h 391"/>
                <a:gd name="T78" fmla="*/ 227 w 251"/>
                <a:gd name="T79" fmla="*/ 305 h 391"/>
                <a:gd name="T80" fmla="*/ 228 w 251"/>
                <a:gd name="T81" fmla="*/ 294 h 391"/>
                <a:gd name="T82" fmla="*/ 217 w 251"/>
                <a:gd name="T83" fmla="*/ 275 h 391"/>
                <a:gd name="T84" fmla="*/ 214 w 251"/>
                <a:gd name="T85" fmla="*/ 263 h 391"/>
                <a:gd name="T86" fmla="*/ 202 w 251"/>
                <a:gd name="T87" fmla="*/ 262 h 391"/>
                <a:gd name="T88" fmla="*/ 203 w 251"/>
                <a:gd name="T89" fmla="*/ 254 h 391"/>
                <a:gd name="T90" fmla="*/ 210 w 251"/>
                <a:gd name="T91" fmla="*/ 243 h 391"/>
                <a:gd name="T92" fmla="*/ 209 w 251"/>
                <a:gd name="T93" fmla="*/ 232 h 391"/>
                <a:gd name="T94" fmla="*/ 215 w 251"/>
                <a:gd name="T95" fmla="*/ 224 h 391"/>
                <a:gd name="T96" fmla="*/ 216 w 251"/>
                <a:gd name="T97" fmla="*/ 214 h 391"/>
                <a:gd name="T98" fmla="*/ 227 w 251"/>
                <a:gd name="T99" fmla="*/ 190 h 391"/>
                <a:gd name="T100" fmla="*/ 251 w 251"/>
                <a:gd name="T101" fmla="*/ 187 h 3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1"/>
                <a:gd name="T154" fmla="*/ 0 h 391"/>
                <a:gd name="T155" fmla="*/ 251 w 251"/>
                <a:gd name="T156" fmla="*/ 391 h 3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1" h="391">
                  <a:moveTo>
                    <a:pt x="38" y="11"/>
                  </a:moveTo>
                  <a:cubicBezTo>
                    <a:pt x="40" y="19"/>
                    <a:pt x="42" y="28"/>
                    <a:pt x="43" y="36"/>
                  </a:cubicBezTo>
                  <a:cubicBezTo>
                    <a:pt x="43" y="45"/>
                    <a:pt x="43" y="45"/>
                    <a:pt x="43" y="45"/>
                  </a:cubicBezTo>
                  <a:cubicBezTo>
                    <a:pt x="44" y="48"/>
                    <a:pt x="44" y="48"/>
                    <a:pt x="44" y="48"/>
                  </a:cubicBezTo>
                  <a:cubicBezTo>
                    <a:pt x="48" y="54"/>
                    <a:pt x="48" y="54"/>
                    <a:pt x="48" y="54"/>
                  </a:cubicBezTo>
                  <a:cubicBezTo>
                    <a:pt x="50" y="57"/>
                    <a:pt x="50" y="57"/>
                    <a:pt x="50" y="57"/>
                  </a:cubicBezTo>
                  <a:cubicBezTo>
                    <a:pt x="52" y="60"/>
                    <a:pt x="52" y="60"/>
                    <a:pt x="52" y="60"/>
                  </a:cubicBezTo>
                  <a:cubicBezTo>
                    <a:pt x="51" y="63"/>
                    <a:pt x="51" y="63"/>
                    <a:pt x="51" y="63"/>
                  </a:cubicBezTo>
                  <a:cubicBezTo>
                    <a:pt x="52" y="66"/>
                    <a:pt x="52" y="66"/>
                    <a:pt x="52" y="66"/>
                  </a:cubicBezTo>
                  <a:cubicBezTo>
                    <a:pt x="56" y="69"/>
                    <a:pt x="56" y="69"/>
                    <a:pt x="56" y="69"/>
                  </a:cubicBezTo>
                  <a:cubicBezTo>
                    <a:pt x="58" y="72"/>
                    <a:pt x="58" y="72"/>
                    <a:pt x="58" y="72"/>
                  </a:cubicBezTo>
                  <a:cubicBezTo>
                    <a:pt x="61" y="75"/>
                    <a:pt x="61" y="75"/>
                    <a:pt x="61" y="75"/>
                  </a:cubicBezTo>
                  <a:cubicBezTo>
                    <a:pt x="52" y="87"/>
                    <a:pt x="54" y="103"/>
                    <a:pt x="51" y="117"/>
                  </a:cubicBezTo>
                  <a:cubicBezTo>
                    <a:pt x="51" y="129"/>
                    <a:pt x="50" y="141"/>
                    <a:pt x="49" y="153"/>
                  </a:cubicBezTo>
                  <a:cubicBezTo>
                    <a:pt x="49" y="156"/>
                    <a:pt x="49" y="156"/>
                    <a:pt x="49" y="156"/>
                  </a:cubicBezTo>
                  <a:cubicBezTo>
                    <a:pt x="48" y="159"/>
                    <a:pt x="48" y="159"/>
                    <a:pt x="48" y="159"/>
                  </a:cubicBezTo>
                  <a:cubicBezTo>
                    <a:pt x="48" y="160"/>
                    <a:pt x="48" y="160"/>
                    <a:pt x="48" y="160"/>
                  </a:cubicBezTo>
                  <a:cubicBezTo>
                    <a:pt x="45" y="163"/>
                    <a:pt x="45" y="163"/>
                    <a:pt x="45" y="163"/>
                  </a:cubicBezTo>
                  <a:cubicBezTo>
                    <a:pt x="42" y="166"/>
                    <a:pt x="42" y="166"/>
                    <a:pt x="42" y="166"/>
                  </a:cubicBezTo>
                  <a:cubicBezTo>
                    <a:pt x="40" y="168"/>
                    <a:pt x="40" y="168"/>
                    <a:pt x="40" y="168"/>
                  </a:cubicBezTo>
                  <a:cubicBezTo>
                    <a:pt x="37" y="172"/>
                    <a:pt x="37" y="172"/>
                    <a:pt x="37" y="172"/>
                  </a:cubicBezTo>
                  <a:cubicBezTo>
                    <a:pt x="32" y="177"/>
                    <a:pt x="24" y="185"/>
                    <a:pt x="20" y="191"/>
                  </a:cubicBezTo>
                  <a:cubicBezTo>
                    <a:pt x="16" y="196"/>
                    <a:pt x="10" y="203"/>
                    <a:pt x="7" y="209"/>
                  </a:cubicBezTo>
                  <a:cubicBezTo>
                    <a:pt x="8" y="212"/>
                    <a:pt x="8" y="212"/>
                    <a:pt x="8" y="212"/>
                  </a:cubicBezTo>
                  <a:cubicBezTo>
                    <a:pt x="8" y="212"/>
                    <a:pt x="8" y="212"/>
                    <a:pt x="8" y="212"/>
                  </a:cubicBezTo>
                  <a:cubicBezTo>
                    <a:pt x="5" y="215"/>
                    <a:pt x="5" y="215"/>
                    <a:pt x="5" y="215"/>
                  </a:cubicBezTo>
                  <a:cubicBezTo>
                    <a:pt x="3" y="217"/>
                    <a:pt x="3" y="217"/>
                    <a:pt x="3" y="217"/>
                  </a:cubicBezTo>
                  <a:cubicBezTo>
                    <a:pt x="3" y="218"/>
                    <a:pt x="3" y="218"/>
                    <a:pt x="3" y="218"/>
                  </a:cubicBezTo>
                  <a:cubicBezTo>
                    <a:pt x="0" y="220"/>
                    <a:pt x="0" y="220"/>
                    <a:pt x="0" y="220"/>
                  </a:cubicBezTo>
                  <a:cubicBezTo>
                    <a:pt x="1" y="225"/>
                    <a:pt x="2" y="231"/>
                    <a:pt x="3" y="237"/>
                  </a:cubicBezTo>
                  <a:cubicBezTo>
                    <a:pt x="7" y="242"/>
                    <a:pt x="10" y="248"/>
                    <a:pt x="14" y="253"/>
                  </a:cubicBezTo>
                  <a:cubicBezTo>
                    <a:pt x="21" y="253"/>
                    <a:pt x="21" y="253"/>
                    <a:pt x="21" y="253"/>
                  </a:cubicBezTo>
                  <a:cubicBezTo>
                    <a:pt x="24" y="255"/>
                    <a:pt x="24" y="255"/>
                    <a:pt x="24" y="255"/>
                  </a:cubicBezTo>
                  <a:cubicBezTo>
                    <a:pt x="25" y="255"/>
                    <a:pt x="25" y="255"/>
                    <a:pt x="25" y="255"/>
                  </a:cubicBezTo>
                  <a:cubicBezTo>
                    <a:pt x="25" y="256"/>
                    <a:pt x="25" y="256"/>
                    <a:pt x="25" y="256"/>
                  </a:cubicBezTo>
                  <a:cubicBezTo>
                    <a:pt x="25" y="259"/>
                    <a:pt x="25" y="259"/>
                    <a:pt x="25" y="259"/>
                  </a:cubicBezTo>
                  <a:cubicBezTo>
                    <a:pt x="28" y="262"/>
                    <a:pt x="28" y="262"/>
                    <a:pt x="28" y="262"/>
                  </a:cubicBezTo>
                  <a:cubicBezTo>
                    <a:pt x="29" y="262"/>
                    <a:pt x="29" y="262"/>
                    <a:pt x="29" y="262"/>
                  </a:cubicBezTo>
                  <a:cubicBezTo>
                    <a:pt x="32" y="264"/>
                    <a:pt x="32" y="264"/>
                    <a:pt x="32" y="264"/>
                  </a:cubicBezTo>
                  <a:cubicBezTo>
                    <a:pt x="32" y="264"/>
                    <a:pt x="32" y="264"/>
                    <a:pt x="32" y="264"/>
                  </a:cubicBezTo>
                  <a:cubicBezTo>
                    <a:pt x="33" y="267"/>
                    <a:pt x="33" y="267"/>
                    <a:pt x="33" y="267"/>
                  </a:cubicBezTo>
                  <a:cubicBezTo>
                    <a:pt x="34" y="270"/>
                    <a:pt x="34" y="270"/>
                    <a:pt x="34" y="270"/>
                  </a:cubicBezTo>
                  <a:cubicBezTo>
                    <a:pt x="34" y="273"/>
                    <a:pt x="34" y="273"/>
                    <a:pt x="34" y="273"/>
                  </a:cubicBezTo>
                  <a:cubicBezTo>
                    <a:pt x="33" y="276"/>
                    <a:pt x="33" y="276"/>
                    <a:pt x="33" y="276"/>
                  </a:cubicBezTo>
                  <a:cubicBezTo>
                    <a:pt x="36" y="277"/>
                    <a:pt x="36" y="277"/>
                    <a:pt x="36" y="277"/>
                  </a:cubicBezTo>
                  <a:cubicBezTo>
                    <a:pt x="37" y="277"/>
                    <a:pt x="37" y="277"/>
                    <a:pt x="37" y="277"/>
                  </a:cubicBezTo>
                  <a:cubicBezTo>
                    <a:pt x="37" y="277"/>
                    <a:pt x="37" y="277"/>
                    <a:pt x="37" y="277"/>
                  </a:cubicBezTo>
                  <a:cubicBezTo>
                    <a:pt x="37" y="279"/>
                    <a:pt x="37" y="279"/>
                    <a:pt x="37" y="279"/>
                  </a:cubicBezTo>
                  <a:cubicBezTo>
                    <a:pt x="37" y="282"/>
                    <a:pt x="37" y="282"/>
                    <a:pt x="37" y="282"/>
                  </a:cubicBezTo>
                  <a:cubicBezTo>
                    <a:pt x="38" y="284"/>
                    <a:pt x="38" y="284"/>
                    <a:pt x="38" y="284"/>
                  </a:cubicBezTo>
                  <a:cubicBezTo>
                    <a:pt x="37" y="287"/>
                    <a:pt x="37" y="287"/>
                    <a:pt x="37" y="287"/>
                  </a:cubicBezTo>
                  <a:cubicBezTo>
                    <a:pt x="39" y="290"/>
                    <a:pt x="39" y="290"/>
                    <a:pt x="39" y="290"/>
                  </a:cubicBezTo>
                  <a:cubicBezTo>
                    <a:pt x="37" y="293"/>
                    <a:pt x="37" y="293"/>
                    <a:pt x="37" y="293"/>
                  </a:cubicBezTo>
                  <a:cubicBezTo>
                    <a:pt x="37" y="296"/>
                    <a:pt x="37" y="296"/>
                    <a:pt x="37" y="296"/>
                  </a:cubicBezTo>
                  <a:cubicBezTo>
                    <a:pt x="36" y="299"/>
                    <a:pt x="36" y="299"/>
                    <a:pt x="36" y="299"/>
                  </a:cubicBezTo>
                  <a:cubicBezTo>
                    <a:pt x="37" y="302"/>
                    <a:pt x="37" y="302"/>
                    <a:pt x="37" y="302"/>
                  </a:cubicBezTo>
                  <a:cubicBezTo>
                    <a:pt x="37" y="304"/>
                    <a:pt x="37" y="304"/>
                    <a:pt x="37" y="304"/>
                  </a:cubicBezTo>
                  <a:cubicBezTo>
                    <a:pt x="37" y="308"/>
                    <a:pt x="37" y="308"/>
                    <a:pt x="37" y="308"/>
                  </a:cubicBezTo>
                  <a:cubicBezTo>
                    <a:pt x="38" y="310"/>
                    <a:pt x="38" y="310"/>
                    <a:pt x="38" y="310"/>
                  </a:cubicBezTo>
                  <a:cubicBezTo>
                    <a:pt x="39" y="313"/>
                    <a:pt x="39" y="313"/>
                    <a:pt x="39" y="313"/>
                  </a:cubicBezTo>
                  <a:cubicBezTo>
                    <a:pt x="39" y="316"/>
                    <a:pt x="39" y="316"/>
                    <a:pt x="39" y="316"/>
                  </a:cubicBezTo>
                  <a:cubicBezTo>
                    <a:pt x="42" y="319"/>
                    <a:pt x="42" y="319"/>
                    <a:pt x="42" y="319"/>
                  </a:cubicBezTo>
                  <a:cubicBezTo>
                    <a:pt x="44" y="322"/>
                    <a:pt x="44" y="322"/>
                    <a:pt x="44" y="322"/>
                  </a:cubicBezTo>
                  <a:cubicBezTo>
                    <a:pt x="46" y="324"/>
                    <a:pt x="46" y="324"/>
                    <a:pt x="46" y="324"/>
                  </a:cubicBezTo>
                  <a:cubicBezTo>
                    <a:pt x="49" y="327"/>
                    <a:pt x="49" y="327"/>
                    <a:pt x="49" y="327"/>
                  </a:cubicBezTo>
                  <a:cubicBezTo>
                    <a:pt x="52" y="329"/>
                    <a:pt x="52" y="329"/>
                    <a:pt x="52" y="329"/>
                  </a:cubicBezTo>
                  <a:cubicBezTo>
                    <a:pt x="52" y="329"/>
                    <a:pt x="52" y="329"/>
                    <a:pt x="52" y="329"/>
                  </a:cubicBezTo>
                  <a:cubicBezTo>
                    <a:pt x="51" y="329"/>
                    <a:pt x="51" y="329"/>
                    <a:pt x="51" y="329"/>
                  </a:cubicBezTo>
                  <a:cubicBezTo>
                    <a:pt x="48" y="330"/>
                    <a:pt x="48" y="330"/>
                    <a:pt x="48" y="330"/>
                  </a:cubicBezTo>
                  <a:cubicBezTo>
                    <a:pt x="45" y="330"/>
                    <a:pt x="45" y="330"/>
                    <a:pt x="45" y="330"/>
                  </a:cubicBezTo>
                  <a:cubicBezTo>
                    <a:pt x="42" y="329"/>
                    <a:pt x="42" y="329"/>
                    <a:pt x="42" y="329"/>
                  </a:cubicBezTo>
                  <a:cubicBezTo>
                    <a:pt x="39" y="329"/>
                    <a:pt x="39" y="329"/>
                    <a:pt x="39" y="329"/>
                  </a:cubicBezTo>
                  <a:cubicBezTo>
                    <a:pt x="39" y="329"/>
                    <a:pt x="39" y="329"/>
                    <a:pt x="39" y="329"/>
                  </a:cubicBezTo>
                  <a:cubicBezTo>
                    <a:pt x="36" y="330"/>
                    <a:pt x="36" y="330"/>
                    <a:pt x="36" y="330"/>
                  </a:cubicBezTo>
                  <a:cubicBezTo>
                    <a:pt x="35" y="329"/>
                    <a:pt x="35" y="329"/>
                    <a:pt x="35" y="329"/>
                  </a:cubicBezTo>
                  <a:cubicBezTo>
                    <a:pt x="26" y="332"/>
                    <a:pt x="27" y="327"/>
                    <a:pt x="16" y="329"/>
                  </a:cubicBezTo>
                  <a:cubicBezTo>
                    <a:pt x="16" y="330"/>
                    <a:pt x="16" y="330"/>
                    <a:pt x="16" y="330"/>
                  </a:cubicBezTo>
                  <a:cubicBezTo>
                    <a:pt x="14" y="333"/>
                    <a:pt x="14" y="333"/>
                    <a:pt x="14" y="333"/>
                  </a:cubicBezTo>
                  <a:cubicBezTo>
                    <a:pt x="11" y="335"/>
                    <a:pt x="11" y="335"/>
                    <a:pt x="11" y="335"/>
                  </a:cubicBezTo>
                  <a:cubicBezTo>
                    <a:pt x="12" y="338"/>
                    <a:pt x="12" y="338"/>
                    <a:pt x="12" y="338"/>
                  </a:cubicBezTo>
                  <a:cubicBezTo>
                    <a:pt x="12" y="339"/>
                    <a:pt x="12" y="339"/>
                    <a:pt x="12" y="339"/>
                  </a:cubicBezTo>
                  <a:cubicBezTo>
                    <a:pt x="15" y="342"/>
                    <a:pt x="15" y="342"/>
                    <a:pt x="15" y="342"/>
                  </a:cubicBezTo>
                  <a:cubicBezTo>
                    <a:pt x="18" y="345"/>
                    <a:pt x="18" y="345"/>
                    <a:pt x="18" y="345"/>
                  </a:cubicBezTo>
                  <a:cubicBezTo>
                    <a:pt x="20" y="348"/>
                    <a:pt x="20" y="348"/>
                    <a:pt x="20" y="348"/>
                  </a:cubicBezTo>
                  <a:cubicBezTo>
                    <a:pt x="21" y="350"/>
                    <a:pt x="21" y="350"/>
                    <a:pt x="21" y="350"/>
                  </a:cubicBezTo>
                  <a:cubicBezTo>
                    <a:pt x="24" y="352"/>
                    <a:pt x="24" y="352"/>
                    <a:pt x="24" y="352"/>
                  </a:cubicBezTo>
                  <a:cubicBezTo>
                    <a:pt x="27" y="354"/>
                    <a:pt x="27" y="354"/>
                    <a:pt x="27" y="354"/>
                  </a:cubicBezTo>
                  <a:cubicBezTo>
                    <a:pt x="30" y="357"/>
                    <a:pt x="30" y="357"/>
                    <a:pt x="30" y="357"/>
                  </a:cubicBezTo>
                  <a:cubicBezTo>
                    <a:pt x="33" y="358"/>
                    <a:pt x="33" y="358"/>
                    <a:pt x="33" y="358"/>
                  </a:cubicBezTo>
                  <a:cubicBezTo>
                    <a:pt x="35" y="361"/>
                    <a:pt x="35" y="361"/>
                    <a:pt x="35" y="361"/>
                  </a:cubicBezTo>
                  <a:cubicBezTo>
                    <a:pt x="38" y="362"/>
                    <a:pt x="38" y="362"/>
                    <a:pt x="38" y="362"/>
                  </a:cubicBezTo>
                  <a:cubicBezTo>
                    <a:pt x="40" y="365"/>
                    <a:pt x="40" y="365"/>
                    <a:pt x="40" y="365"/>
                  </a:cubicBezTo>
                  <a:cubicBezTo>
                    <a:pt x="41" y="367"/>
                    <a:pt x="41" y="367"/>
                    <a:pt x="41" y="367"/>
                  </a:cubicBezTo>
                  <a:cubicBezTo>
                    <a:pt x="41" y="368"/>
                    <a:pt x="41" y="368"/>
                    <a:pt x="41" y="368"/>
                  </a:cubicBezTo>
                  <a:cubicBezTo>
                    <a:pt x="43" y="371"/>
                    <a:pt x="43" y="371"/>
                    <a:pt x="43" y="371"/>
                  </a:cubicBezTo>
                  <a:cubicBezTo>
                    <a:pt x="44" y="374"/>
                    <a:pt x="44" y="374"/>
                    <a:pt x="44" y="374"/>
                  </a:cubicBezTo>
                  <a:cubicBezTo>
                    <a:pt x="46" y="380"/>
                    <a:pt x="46" y="380"/>
                    <a:pt x="46" y="380"/>
                  </a:cubicBezTo>
                  <a:cubicBezTo>
                    <a:pt x="47" y="383"/>
                    <a:pt x="47" y="383"/>
                    <a:pt x="47" y="383"/>
                  </a:cubicBezTo>
                  <a:cubicBezTo>
                    <a:pt x="48" y="383"/>
                    <a:pt x="48" y="383"/>
                    <a:pt x="48" y="383"/>
                  </a:cubicBezTo>
                  <a:cubicBezTo>
                    <a:pt x="50" y="384"/>
                    <a:pt x="50" y="384"/>
                    <a:pt x="50" y="384"/>
                  </a:cubicBezTo>
                  <a:cubicBezTo>
                    <a:pt x="49" y="386"/>
                    <a:pt x="49" y="386"/>
                    <a:pt x="49" y="386"/>
                  </a:cubicBezTo>
                  <a:cubicBezTo>
                    <a:pt x="48" y="389"/>
                    <a:pt x="48" y="389"/>
                    <a:pt x="48" y="389"/>
                  </a:cubicBezTo>
                  <a:cubicBezTo>
                    <a:pt x="49" y="390"/>
                    <a:pt x="49" y="390"/>
                    <a:pt x="49" y="390"/>
                  </a:cubicBezTo>
                  <a:cubicBezTo>
                    <a:pt x="49" y="390"/>
                    <a:pt x="49" y="390"/>
                    <a:pt x="49" y="390"/>
                  </a:cubicBezTo>
                  <a:cubicBezTo>
                    <a:pt x="52" y="389"/>
                    <a:pt x="52" y="389"/>
                    <a:pt x="52" y="389"/>
                  </a:cubicBezTo>
                  <a:cubicBezTo>
                    <a:pt x="55" y="391"/>
                    <a:pt x="55" y="391"/>
                    <a:pt x="55" y="391"/>
                  </a:cubicBezTo>
                  <a:cubicBezTo>
                    <a:pt x="58" y="390"/>
                    <a:pt x="58" y="390"/>
                    <a:pt x="58" y="390"/>
                  </a:cubicBezTo>
                  <a:cubicBezTo>
                    <a:pt x="61" y="388"/>
                    <a:pt x="61" y="388"/>
                    <a:pt x="61" y="388"/>
                  </a:cubicBezTo>
                  <a:cubicBezTo>
                    <a:pt x="64" y="387"/>
                    <a:pt x="64" y="387"/>
                    <a:pt x="64" y="387"/>
                  </a:cubicBezTo>
                  <a:cubicBezTo>
                    <a:pt x="67" y="386"/>
                    <a:pt x="67" y="386"/>
                    <a:pt x="67" y="386"/>
                  </a:cubicBezTo>
                  <a:cubicBezTo>
                    <a:pt x="70" y="386"/>
                    <a:pt x="70" y="386"/>
                    <a:pt x="70" y="386"/>
                  </a:cubicBezTo>
                  <a:cubicBezTo>
                    <a:pt x="70" y="383"/>
                    <a:pt x="70" y="383"/>
                    <a:pt x="70" y="383"/>
                  </a:cubicBezTo>
                  <a:cubicBezTo>
                    <a:pt x="73" y="381"/>
                    <a:pt x="73" y="381"/>
                    <a:pt x="73" y="381"/>
                  </a:cubicBezTo>
                  <a:cubicBezTo>
                    <a:pt x="74" y="381"/>
                    <a:pt x="74" y="381"/>
                    <a:pt x="74" y="381"/>
                  </a:cubicBezTo>
                  <a:cubicBezTo>
                    <a:pt x="74" y="383"/>
                    <a:pt x="74" y="383"/>
                    <a:pt x="74" y="383"/>
                  </a:cubicBezTo>
                  <a:cubicBezTo>
                    <a:pt x="76" y="386"/>
                    <a:pt x="76" y="386"/>
                    <a:pt x="76" y="386"/>
                  </a:cubicBezTo>
                  <a:cubicBezTo>
                    <a:pt x="77" y="386"/>
                    <a:pt x="77" y="386"/>
                    <a:pt x="77" y="386"/>
                  </a:cubicBezTo>
                  <a:cubicBezTo>
                    <a:pt x="80" y="389"/>
                    <a:pt x="80" y="389"/>
                    <a:pt x="80" y="389"/>
                  </a:cubicBezTo>
                  <a:cubicBezTo>
                    <a:pt x="83" y="387"/>
                    <a:pt x="83" y="387"/>
                    <a:pt x="83" y="387"/>
                  </a:cubicBezTo>
                  <a:cubicBezTo>
                    <a:pt x="83" y="386"/>
                    <a:pt x="83" y="386"/>
                    <a:pt x="83" y="386"/>
                  </a:cubicBezTo>
                  <a:cubicBezTo>
                    <a:pt x="87" y="385"/>
                    <a:pt x="87" y="385"/>
                    <a:pt x="87" y="385"/>
                  </a:cubicBezTo>
                  <a:cubicBezTo>
                    <a:pt x="90" y="384"/>
                    <a:pt x="90" y="384"/>
                    <a:pt x="90" y="384"/>
                  </a:cubicBezTo>
                  <a:cubicBezTo>
                    <a:pt x="90" y="383"/>
                    <a:pt x="90" y="383"/>
                    <a:pt x="90" y="383"/>
                  </a:cubicBezTo>
                  <a:cubicBezTo>
                    <a:pt x="100" y="380"/>
                    <a:pt x="98" y="377"/>
                    <a:pt x="107" y="378"/>
                  </a:cubicBezTo>
                  <a:cubicBezTo>
                    <a:pt x="109" y="378"/>
                    <a:pt x="109" y="378"/>
                    <a:pt x="109" y="378"/>
                  </a:cubicBezTo>
                  <a:cubicBezTo>
                    <a:pt x="112" y="377"/>
                    <a:pt x="112" y="377"/>
                    <a:pt x="112" y="377"/>
                  </a:cubicBezTo>
                  <a:cubicBezTo>
                    <a:pt x="115" y="377"/>
                    <a:pt x="115" y="377"/>
                    <a:pt x="115" y="377"/>
                  </a:cubicBezTo>
                  <a:cubicBezTo>
                    <a:pt x="118" y="377"/>
                    <a:pt x="118" y="377"/>
                    <a:pt x="118" y="377"/>
                  </a:cubicBezTo>
                  <a:cubicBezTo>
                    <a:pt x="121" y="377"/>
                    <a:pt x="121" y="377"/>
                    <a:pt x="121" y="377"/>
                  </a:cubicBezTo>
                  <a:cubicBezTo>
                    <a:pt x="124" y="375"/>
                    <a:pt x="124" y="375"/>
                    <a:pt x="124" y="375"/>
                  </a:cubicBezTo>
                  <a:cubicBezTo>
                    <a:pt x="127" y="370"/>
                    <a:pt x="134" y="367"/>
                    <a:pt x="136" y="361"/>
                  </a:cubicBezTo>
                  <a:cubicBezTo>
                    <a:pt x="133" y="359"/>
                    <a:pt x="133" y="359"/>
                    <a:pt x="133" y="359"/>
                  </a:cubicBezTo>
                  <a:cubicBezTo>
                    <a:pt x="130" y="357"/>
                    <a:pt x="130" y="357"/>
                    <a:pt x="130" y="357"/>
                  </a:cubicBezTo>
                  <a:cubicBezTo>
                    <a:pt x="130" y="356"/>
                    <a:pt x="130" y="356"/>
                    <a:pt x="130" y="356"/>
                  </a:cubicBezTo>
                  <a:cubicBezTo>
                    <a:pt x="137" y="349"/>
                    <a:pt x="149" y="356"/>
                    <a:pt x="157" y="350"/>
                  </a:cubicBezTo>
                  <a:cubicBezTo>
                    <a:pt x="159" y="350"/>
                    <a:pt x="159" y="350"/>
                    <a:pt x="159" y="350"/>
                  </a:cubicBezTo>
                  <a:cubicBezTo>
                    <a:pt x="162" y="350"/>
                    <a:pt x="162" y="350"/>
                    <a:pt x="162" y="350"/>
                  </a:cubicBezTo>
                  <a:cubicBezTo>
                    <a:pt x="165" y="350"/>
                    <a:pt x="165" y="350"/>
                    <a:pt x="165" y="350"/>
                  </a:cubicBezTo>
                  <a:cubicBezTo>
                    <a:pt x="168" y="349"/>
                    <a:pt x="168" y="349"/>
                    <a:pt x="168" y="349"/>
                  </a:cubicBezTo>
                  <a:cubicBezTo>
                    <a:pt x="169" y="346"/>
                    <a:pt x="169" y="346"/>
                    <a:pt x="169" y="346"/>
                  </a:cubicBezTo>
                  <a:cubicBezTo>
                    <a:pt x="171" y="346"/>
                    <a:pt x="171" y="346"/>
                    <a:pt x="171" y="346"/>
                  </a:cubicBezTo>
                  <a:cubicBezTo>
                    <a:pt x="175" y="344"/>
                    <a:pt x="181" y="340"/>
                    <a:pt x="182" y="335"/>
                  </a:cubicBezTo>
                  <a:cubicBezTo>
                    <a:pt x="184" y="334"/>
                    <a:pt x="184" y="334"/>
                    <a:pt x="184" y="334"/>
                  </a:cubicBezTo>
                  <a:cubicBezTo>
                    <a:pt x="186" y="331"/>
                    <a:pt x="186" y="331"/>
                    <a:pt x="186" y="331"/>
                  </a:cubicBezTo>
                  <a:cubicBezTo>
                    <a:pt x="188" y="329"/>
                    <a:pt x="188" y="329"/>
                    <a:pt x="188" y="329"/>
                  </a:cubicBezTo>
                  <a:cubicBezTo>
                    <a:pt x="191" y="328"/>
                    <a:pt x="191" y="328"/>
                    <a:pt x="191" y="328"/>
                  </a:cubicBezTo>
                  <a:cubicBezTo>
                    <a:pt x="191" y="328"/>
                    <a:pt x="191" y="328"/>
                    <a:pt x="191" y="328"/>
                  </a:cubicBezTo>
                  <a:cubicBezTo>
                    <a:pt x="193" y="325"/>
                    <a:pt x="193" y="325"/>
                    <a:pt x="193" y="325"/>
                  </a:cubicBezTo>
                  <a:cubicBezTo>
                    <a:pt x="195" y="323"/>
                    <a:pt x="195" y="323"/>
                    <a:pt x="195" y="323"/>
                  </a:cubicBezTo>
                  <a:cubicBezTo>
                    <a:pt x="198" y="321"/>
                    <a:pt x="198" y="321"/>
                    <a:pt x="198" y="321"/>
                  </a:cubicBezTo>
                  <a:cubicBezTo>
                    <a:pt x="199" y="318"/>
                    <a:pt x="199" y="318"/>
                    <a:pt x="199" y="318"/>
                  </a:cubicBezTo>
                  <a:cubicBezTo>
                    <a:pt x="198" y="315"/>
                    <a:pt x="198" y="315"/>
                    <a:pt x="198" y="315"/>
                  </a:cubicBezTo>
                  <a:cubicBezTo>
                    <a:pt x="199" y="312"/>
                    <a:pt x="199" y="312"/>
                    <a:pt x="199" y="312"/>
                  </a:cubicBezTo>
                  <a:cubicBezTo>
                    <a:pt x="209" y="310"/>
                    <a:pt x="205" y="308"/>
                    <a:pt x="214" y="305"/>
                  </a:cubicBezTo>
                  <a:cubicBezTo>
                    <a:pt x="215" y="304"/>
                    <a:pt x="215" y="304"/>
                    <a:pt x="215" y="304"/>
                  </a:cubicBezTo>
                  <a:cubicBezTo>
                    <a:pt x="218" y="304"/>
                    <a:pt x="218" y="304"/>
                    <a:pt x="218" y="304"/>
                  </a:cubicBezTo>
                  <a:cubicBezTo>
                    <a:pt x="221" y="304"/>
                    <a:pt x="221" y="304"/>
                    <a:pt x="221" y="304"/>
                  </a:cubicBezTo>
                  <a:cubicBezTo>
                    <a:pt x="224" y="304"/>
                    <a:pt x="224" y="304"/>
                    <a:pt x="224" y="304"/>
                  </a:cubicBezTo>
                  <a:cubicBezTo>
                    <a:pt x="226" y="305"/>
                    <a:pt x="226" y="305"/>
                    <a:pt x="226" y="305"/>
                  </a:cubicBezTo>
                  <a:cubicBezTo>
                    <a:pt x="227" y="305"/>
                    <a:pt x="227" y="305"/>
                    <a:pt x="227" y="305"/>
                  </a:cubicBezTo>
                  <a:cubicBezTo>
                    <a:pt x="227" y="303"/>
                    <a:pt x="227" y="303"/>
                    <a:pt x="227" y="303"/>
                  </a:cubicBezTo>
                  <a:cubicBezTo>
                    <a:pt x="228" y="300"/>
                    <a:pt x="228" y="300"/>
                    <a:pt x="228" y="300"/>
                  </a:cubicBezTo>
                  <a:cubicBezTo>
                    <a:pt x="229" y="297"/>
                    <a:pt x="229" y="297"/>
                    <a:pt x="229" y="297"/>
                  </a:cubicBezTo>
                  <a:cubicBezTo>
                    <a:pt x="228" y="294"/>
                    <a:pt x="228" y="294"/>
                    <a:pt x="228" y="294"/>
                  </a:cubicBezTo>
                  <a:cubicBezTo>
                    <a:pt x="215" y="290"/>
                    <a:pt x="219" y="286"/>
                    <a:pt x="219" y="277"/>
                  </a:cubicBezTo>
                  <a:cubicBezTo>
                    <a:pt x="216" y="278"/>
                    <a:pt x="216" y="278"/>
                    <a:pt x="216" y="278"/>
                  </a:cubicBezTo>
                  <a:cubicBezTo>
                    <a:pt x="216" y="278"/>
                    <a:pt x="216" y="278"/>
                    <a:pt x="216" y="278"/>
                  </a:cubicBezTo>
                  <a:cubicBezTo>
                    <a:pt x="217" y="275"/>
                    <a:pt x="217" y="275"/>
                    <a:pt x="217" y="275"/>
                  </a:cubicBezTo>
                  <a:cubicBezTo>
                    <a:pt x="216" y="272"/>
                    <a:pt x="216" y="272"/>
                    <a:pt x="216" y="272"/>
                  </a:cubicBezTo>
                  <a:cubicBezTo>
                    <a:pt x="215" y="269"/>
                    <a:pt x="215" y="269"/>
                    <a:pt x="215" y="269"/>
                  </a:cubicBezTo>
                  <a:cubicBezTo>
                    <a:pt x="215" y="266"/>
                    <a:pt x="215" y="266"/>
                    <a:pt x="215" y="266"/>
                  </a:cubicBezTo>
                  <a:cubicBezTo>
                    <a:pt x="214" y="263"/>
                    <a:pt x="214" y="263"/>
                    <a:pt x="214" y="263"/>
                  </a:cubicBezTo>
                  <a:cubicBezTo>
                    <a:pt x="211" y="261"/>
                    <a:pt x="211" y="261"/>
                    <a:pt x="211" y="261"/>
                  </a:cubicBezTo>
                  <a:cubicBezTo>
                    <a:pt x="208" y="263"/>
                    <a:pt x="208" y="263"/>
                    <a:pt x="208" y="263"/>
                  </a:cubicBezTo>
                  <a:cubicBezTo>
                    <a:pt x="205" y="263"/>
                    <a:pt x="205" y="263"/>
                    <a:pt x="205" y="263"/>
                  </a:cubicBezTo>
                  <a:cubicBezTo>
                    <a:pt x="202" y="262"/>
                    <a:pt x="202" y="262"/>
                    <a:pt x="202" y="262"/>
                  </a:cubicBezTo>
                  <a:cubicBezTo>
                    <a:pt x="200" y="259"/>
                    <a:pt x="200" y="259"/>
                    <a:pt x="200" y="259"/>
                  </a:cubicBezTo>
                  <a:cubicBezTo>
                    <a:pt x="201" y="259"/>
                    <a:pt x="201" y="259"/>
                    <a:pt x="201" y="259"/>
                  </a:cubicBezTo>
                  <a:cubicBezTo>
                    <a:pt x="201" y="257"/>
                    <a:pt x="201" y="257"/>
                    <a:pt x="201" y="257"/>
                  </a:cubicBezTo>
                  <a:cubicBezTo>
                    <a:pt x="203" y="254"/>
                    <a:pt x="203" y="254"/>
                    <a:pt x="203" y="254"/>
                  </a:cubicBezTo>
                  <a:cubicBezTo>
                    <a:pt x="206" y="251"/>
                    <a:pt x="206" y="251"/>
                    <a:pt x="206" y="251"/>
                  </a:cubicBezTo>
                  <a:cubicBezTo>
                    <a:pt x="208" y="249"/>
                    <a:pt x="208" y="249"/>
                    <a:pt x="208" y="249"/>
                  </a:cubicBezTo>
                  <a:cubicBezTo>
                    <a:pt x="211" y="246"/>
                    <a:pt x="211" y="246"/>
                    <a:pt x="211" y="246"/>
                  </a:cubicBezTo>
                  <a:cubicBezTo>
                    <a:pt x="210" y="243"/>
                    <a:pt x="210" y="243"/>
                    <a:pt x="210" y="243"/>
                  </a:cubicBezTo>
                  <a:cubicBezTo>
                    <a:pt x="210" y="240"/>
                    <a:pt x="210" y="240"/>
                    <a:pt x="210" y="240"/>
                  </a:cubicBezTo>
                  <a:cubicBezTo>
                    <a:pt x="207" y="238"/>
                    <a:pt x="207" y="238"/>
                    <a:pt x="207" y="238"/>
                  </a:cubicBezTo>
                  <a:cubicBezTo>
                    <a:pt x="206" y="235"/>
                    <a:pt x="206" y="235"/>
                    <a:pt x="206" y="235"/>
                  </a:cubicBezTo>
                  <a:cubicBezTo>
                    <a:pt x="209" y="232"/>
                    <a:pt x="209" y="232"/>
                    <a:pt x="209" y="232"/>
                  </a:cubicBezTo>
                  <a:cubicBezTo>
                    <a:pt x="211" y="230"/>
                    <a:pt x="211" y="230"/>
                    <a:pt x="211" y="230"/>
                  </a:cubicBezTo>
                  <a:cubicBezTo>
                    <a:pt x="214" y="228"/>
                    <a:pt x="214" y="228"/>
                    <a:pt x="214" y="228"/>
                  </a:cubicBezTo>
                  <a:cubicBezTo>
                    <a:pt x="217" y="227"/>
                    <a:pt x="217" y="227"/>
                    <a:pt x="217" y="227"/>
                  </a:cubicBezTo>
                  <a:cubicBezTo>
                    <a:pt x="215" y="224"/>
                    <a:pt x="215" y="224"/>
                    <a:pt x="215" y="224"/>
                  </a:cubicBezTo>
                  <a:cubicBezTo>
                    <a:pt x="214" y="223"/>
                    <a:pt x="214" y="223"/>
                    <a:pt x="214" y="223"/>
                  </a:cubicBezTo>
                  <a:cubicBezTo>
                    <a:pt x="214" y="220"/>
                    <a:pt x="214" y="220"/>
                    <a:pt x="214" y="220"/>
                  </a:cubicBezTo>
                  <a:cubicBezTo>
                    <a:pt x="213" y="217"/>
                    <a:pt x="213" y="217"/>
                    <a:pt x="213" y="217"/>
                  </a:cubicBezTo>
                  <a:cubicBezTo>
                    <a:pt x="216" y="214"/>
                    <a:pt x="216" y="214"/>
                    <a:pt x="216" y="214"/>
                  </a:cubicBezTo>
                  <a:cubicBezTo>
                    <a:pt x="218" y="213"/>
                    <a:pt x="218" y="213"/>
                    <a:pt x="218" y="213"/>
                  </a:cubicBezTo>
                  <a:cubicBezTo>
                    <a:pt x="220" y="212"/>
                    <a:pt x="220" y="212"/>
                    <a:pt x="220" y="212"/>
                  </a:cubicBezTo>
                  <a:cubicBezTo>
                    <a:pt x="218" y="202"/>
                    <a:pt x="233" y="203"/>
                    <a:pt x="225" y="192"/>
                  </a:cubicBezTo>
                  <a:cubicBezTo>
                    <a:pt x="227" y="190"/>
                    <a:pt x="227" y="190"/>
                    <a:pt x="227" y="190"/>
                  </a:cubicBezTo>
                  <a:cubicBezTo>
                    <a:pt x="230" y="187"/>
                    <a:pt x="230" y="187"/>
                    <a:pt x="230" y="187"/>
                  </a:cubicBezTo>
                  <a:cubicBezTo>
                    <a:pt x="233" y="188"/>
                    <a:pt x="233" y="188"/>
                    <a:pt x="233" y="188"/>
                  </a:cubicBezTo>
                  <a:cubicBezTo>
                    <a:pt x="236" y="188"/>
                    <a:pt x="236" y="188"/>
                    <a:pt x="236" y="188"/>
                  </a:cubicBezTo>
                  <a:cubicBezTo>
                    <a:pt x="242" y="185"/>
                    <a:pt x="244" y="186"/>
                    <a:pt x="251" y="187"/>
                  </a:cubicBezTo>
                  <a:cubicBezTo>
                    <a:pt x="250" y="156"/>
                    <a:pt x="249" y="125"/>
                    <a:pt x="248" y="94"/>
                  </a:cubicBezTo>
                  <a:cubicBezTo>
                    <a:pt x="186" y="62"/>
                    <a:pt x="124" y="30"/>
                    <a:pt x="61" y="0"/>
                  </a:cubicBezTo>
                  <a:cubicBezTo>
                    <a:pt x="54" y="3"/>
                    <a:pt x="46" y="7"/>
                    <a:pt x="38" y="11"/>
                  </a:cubicBez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29" name="Freeform 37">
              <a:extLst>
                <a:ext uri="{FF2B5EF4-FFF2-40B4-BE49-F238E27FC236}">
                  <a16:creationId xmlns:a16="http://schemas.microsoft.com/office/drawing/2014/main" id="{05BACC00-D526-45A5-B4CC-7E82220E6AE3}"/>
                </a:ext>
              </a:extLst>
            </p:cNvPr>
            <p:cNvSpPr>
              <a:spLocks noChangeAspect="1"/>
            </p:cNvSpPr>
            <p:nvPr/>
          </p:nvSpPr>
          <p:spPr bwMode="gray">
            <a:xfrm>
              <a:off x="3705133" y="2214746"/>
              <a:ext cx="499148" cy="392733"/>
            </a:xfrm>
            <a:custGeom>
              <a:avLst/>
              <a:gdLst>
                <a:gd name="T0" fmla="*/ 4 w 214"/>
                <a:gd name="T1" fmla="*/ 155 h 164"/>
                <a:gd name="T2" fmla="*/ 8 w 214"/>
                <a:gd name="T3" fmla="*/ 150 h 164"/>
                <a:gd name="T4" fmla="*/ 42 w 214"/>
                <a:gd name="T5" fmla="*/ 153 h 164"/>
                <a:gd name="T6" fmla="*/ 96 w 214"/>
                <a:gd name="T7" fmla="*/ 126 h 164"/>
                <a:gd name="T8" fmla="*/ 110 w 214"/>
                <a:gd name="T9" fmla="*/ 110 h 164"/>
                <a:gd name="T10" fmla="*/ 116 w 214"/>
                <a:gd name="T11" fmla="*/ 109 h 164"/>
                <a:gd name="T12" fmla="*/ 122 w 214"/>
                <a:gd name="T13" fmla="*/ 107 h 164"/>
                <a:gd name="T14" fmla="*/ 135 w 214"/>
                <a:gd name="T15" fmla="*/ 43 h 164"/>
                <a:gd name="T16" fmla="*/ 212 w 214"/>
                <a:gd name="T17" fmla="*/ 18 h 164"/>
                <a:gd name="T18" fmla="*/ 213 w 214"/>
                <a:gd name="T19" fmla="*/ 11 h 164"/>
                <a:gd name="T20" fmla="*/ 214 w 214"/>
                <a:gd name="T21" fmla="*/ 9 h 164"/>
                <a:gd name="T22" fmla="*/ 185 w 214"/>
                <a:gd name="T23" fmla="*/ 6 h 164"/>
                <a:gd name="T24" fmla="*/ 114 w 214"/>
                <a:gd name="T25" fmla="*/ 5 h 164"/>
                <a:gd name="T26" fmla="*/ 111 w 214"/>
                <a:gd name="T27" fmla="*/ 11 h 164"/>
                <a:gd name="T28" fmla="*/ 108 w 214"/>
                <a:gd name="T29" fmla="*/ 16 h 164"/>
                <a:gd name="T30" fmla="*/ 104 w 214"/>
                <a:gd name="T31" fmla="*/ 22 h 164"/>
                <a:gd name="T32" fmla="*/ 98 w 214"/>
                <a:gd name="T33" fmla="*/ 25 h 164"/>
                <a:gd name="T34" fmla="*/ 92 w 214"/>
                <a:gd name="T35" fmla="*/ 28 h 164"/>
                <a:gd name="T36" fmla="*/ 87 w 214"/>
                <a:gd name="T37" fmla="*/ 31 h 164"/>
                <a:gd name="T38" fmla="*/ 82 w 214"/>
                <a:gd name="T39" fmla="*/ 35 h 164"/>
                <a:gd name="T40" fmla="*/ 79 w 214"/>
                <a:gd name="T41" fmla="*/ 41 h 164"/>
                <a:gd name="T42" fmla="*/ 69 w 214"/>
                <a:gd name="T43" fmla="*/ 58 h 164"/>
                <a:gd name="T44" fmla="*/ 69 w 214"/>
                <a:gd name="T45" fmla="*/ 62 h 164"/>
                <a:gd name="T46" fmla="*/ 66 w 214"/>
                <a:gd name="T47" fmla="*/ 68 h 164"/>
                <a:gd name="T48" fmla="*/ 49 w 214"/>
                <a:gd name="T49" fmla="*/ 83 h 164"/>
                <a:gd name="T50" fmla="*/ 41 w 214"/>
                <a:gd name="T51" fmla="*/ 89 h 164"/>
                <a:gd name="T52" fmla="*/ 30 w 214"/>
                <a:gd name="T53" fmla="*/ 107 h 164"/>
                <a:gd name="T54" fmla="*/ 29 w 214"/>
                <a:gd name="T55" fmla="*/ 111 h 164"/>
                <a:gd name="T56" fmla="*/ 25 w 214"/>
                <a:gd name="T57" fmla="*/ 117 h 164"/>
                <a:gd name="T58" fmla="*/ 24 w 214"/>
                <a:gd name="T59" fmla="*/ 120 h 164"/>
                <a:gd name="T60" fmla="*/ 5 w 214"/>
                <a:gd name="T61" fmla="*/ 147 h 164"/>
                <a:gd name="T62" fmla="*/ 3 w 214"/>
                <a:gd name="T63" fmla="*/ 152 h 164"/>
                <a:gd name="T64" fmla="*/ 1 w 214"/>
                <a:gd name="T65" fmla="*/ 158 h 164"/>
                <a:gd name="T66" fmla="*/ 1 w 214"/>
                <a:gd name="T67" fmla="*/ 164 h 164"/>
                <a:gd name="T68" fmla="*/ 2 w 214"/>
                <a:gd name="T69" fmla="*/ 158 h 1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4"/>
                <a:gd name="T106" fmla="*/ 0 h 164"/>
                <a:gd name="T107" fmla="*/ 214 w 214"/>
                <a:gd name="T108" fmla="*/ 164 h 1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4" h="164">
                  <a:moveTo>
                    <a:pt x="2" y="158"/>
                  </a:moveTo>
                  <a:cubicBezTo>
                    <a:pt x="4" y="155"/>
                    <a:pt x="4" y="155"/>
                    <a:pt x="4" y="155"/>
                  </a:cubicBezTo>
                  <a:cubicBezTo>
                    <a:pt x="5" y="152"/>
                    <a:pt x="5" y="152"/>
                    <a:pt x="5" y="152"/>
                  </a:cubicBezTo>
                  <a:cubicBezTo>
                    <a:pt x="8" y="150"/>
                    <a:pt x="8" y="150"/>
                    <a:pt x="8" y="150"/>
                  </a:cubicBezTo>
                  <a:cubicBezTo>
                    <a:pt x="18" y="151"/>
                    <a:pt x="18" y="151"/>
                    <a:pt x="18" y="151"/>
                  </a:cubicBezTo>
                  <a:cubicBezTo>
                    <a:pt x="26" y="151"/>
                    <a:pt x="34" y="152"/>
                    <a:pt x="42" y="153"/>
                  </a:cubicBezTo>
                  <a:cubicBezTo>
                    <a:pt x="59" y="154"/>
                    <a:pt x="76" y="156"/>
                    <a:pt x="93" y="157"/>
                  </a:cubicBezTo>
                  <a:cubicBezTo>
                    <a:pt x="94" y="147"/>
                    <a:pt x="96" y="136"/>
                    <a:pt x="96" y="126"/>
                  </a:cubicBezTo>
                  <a:cubicBezTo>
                    <a:pt x="94" y="117"/>
                    <a:pt x="102" y="114"/>
                    <a:pt x="108" y="111"/>
                  </a:cubicBezTo>
                  <a:cubicBezTo>
                    <a:pt x="110" y="110"/>
                    <a:pt x="110" y="110"/>
                    <a:pt x="110" y="110"/>
                  </a:cubicBezTo>
                  <a:cubicBezTo>
                    <a:pt x="113" y="109"/>
                    <a:pt x="113" y="109"/>
                    <a:pt x="113" y="109"/>
                  </a:cubicBezTo>
                  <a:cubicBezTo>
                    <a:pt x="116" y="109"/>
                    <a:pt x="116" y="109"/>
                    <a:pt x="116" y="109"/>
                  </a:cubicBezTo>
                  <a:cubicBezTo>
                    <a:pt x="119" y="107"/>
                    <a:pt x="119" y="107"/>
                    <a:pt x="119" y="107"/>
                  </a:cubicBezTo>
                  <a:cubicBezTo>
                    <a:pt x="122" y="107"/>
                    <a:pt x="122" y="107"/>
                    <a:pt x="122" y="107"/>
                  </a:cubicBezTo>
                  <a:cubicBezTo>
                    <a:pt x="124" y="107"/>
                    <a:pt x="124" y="107"/>
                    <a:pt x="124" y="107"/>
                  </a:cubicBezTo>
                  <a:cubicBezTo>
                    <a:pt x="127" y="85"/>
                    <a:pt x="131" y="64"/>
                    <a:pt x="135" y="43"/>
                  </a:cubicBezTo>
                  <a:cubicBezTo>
                    <a:pt x="159" y="46"/>
                    <a:pt x="183" y="48"/>
                    <a:pt x="207" y="50"/>
                  </a:cubicBezTo>
                  <a:cubicBezTo>
                    <a:pt x="209" y="39"/>
                    <a:pt x="210" y="28"/>
                    <a:pt x="212" y="18"/>
                  </a:cubicBezTo>
                  <a:cubicBezTo>
                    <a:pt x="213" y="14"/>
                    <a:pt x="213" y="14"/>
                    <a:pt x="213" y="14"/>
                  </a:cubicBezTo>
                  <a:cubicBezTo>
                    <a:pt x="213" y="11"/>
                    <a:pt x="213" y="11"/>
                    <a:pt x="213" y="11"/>
                  </a:cubicBezTo>
                  <a:cubicBezTo>
                    <a:pt x="214" y="9"/>
                    <a:pt x="214" y="9"/>
                    <a:pt x="214" y="9"/>
                  </a:cubicBezTo>
                  <a:cubicBezTo>
                    <a:pt x="214" y="9"/>
                    <a:pt x="214" y="9"/>
                    <a:pt x="214" y="9"/>
                  </a:cubicBezTo>
                  <a:cubicBezTo>
                    <a:pt x="205" y="8"/>
                    <a:pt x="194" y="7"/>
                    <a:pt x="185" y="6"/>
                  </a:cubicBezTo>
                  <a:cubicBezTo>
                    <a:pt x="185" y="6"/>
                    <a:pt x="185" y="6"/>
                    <a:pt x="185" y="6"/>
                  </a:cubicBezTo>
                  <a:cubicBezTo>
                    <a:pt x="163" y="4"/>
                    <a:pt x="140" y="2"/>
                    <a:pt x="117" y="0"/>
                  </a:cubicBezTo>
                  <a:cubicBezTo>
                    <a:pt x="114" y="5"/>
                    <a:pt x="114" y="5"/>
                    <a:pt x="114" y="5"/>
                  </a:cubicBezTo>
                  <a:cubicBezTo>
                    <a:pt x="112" y="8"/>
                    <a:pt x="112" y="8"/>
                    <a:pt x="112" y="8"/>
                  </a:cubicBezTo>
                  <a:cubicBezTo>
                    <a:pt x="111" y="11"/>
                    <a:pt x="111" y="11"/>
                    <a:pt x="111" y="11"/>
                  </a:cubicBezTo>
                  <a:cubicBezTo>
                    <a:pt x="109" y="14"/>
                    <a:pt x="109" y="14"/>
                    <a:pt x="109" y="14"/>
                  </a:cubicBezTo>
                  <a:cubicBezTo>
                    <a:pt x="108" y="16"/>
                    <a:pt x="108" y="16"/>
                    <a:pt x="108" y="16"/>
                  </a:cubicBezTo>
                  <a:cubicBezTo>
                    <a:pt x="106" y="19"/>
                    <a:pt x="106" y="19"/>
                    <a:pt x="106" y="19"/>
                  </a:cubicBezTo>
                  <a:cubicBezTo>
                    <a:pt x="104" y="22"/>
                    <a:pt x="104" y="22"/>
                    <a:pt x="104" y="22"/>
                  </a:cubicBezTo>
                  <a:cubicBezTo>
                    <a:pt x="101" y="24"/>
                    <a:pt x="101" y="24"/>
                    <a:pt x="101" y="24"/>
                  </a:cubicBezTo>
                  <a:cubicBezTo>
                    <a:pt x="98" y="25"/>
                    <a:pt x="98" y="25"/>
                    <a:pt x="98" y="25"/>
                  </a:cubicBezTo>
                  <a:cubicBezTo>
                    <a:pt x="95" y="27"/>
                    <a:pt x="95" y="27"/>
                    <a:pt x="95" y="27"/>
                  </a:cubicBezTo>
                  <a:cubicBezTo>
                    <a:pt x="92" y="28"/>
                    <a:pt x="92" y="28"/>
                    <a:pt x="92" y="28"/>
                  </a:cubicBezTo>
                  <a:cubicBezTo>
                    <a:pt x="89" y="29"/>
                    <a:pt x="89" y="29"/>
                    <a:pt x="89" y="29"/>
                  </a:cubicBezTo>
                  <a:cubicBezTo>
                    <a:pt x="87" y="31"/>
                    <a:pt x="87" y="31"/>
                    <a:pt x="87" y="31"/>
                  </a:cubicBezTo>
                  <a:cubicBezTo>
                    <a:pt x="83" y="32"/>
                    <a:pt x="83" y="32"/>
                    <a:pt x="83" y="32"/>
                  </a:cubicBezTo>
                  <a:cubicBezTo>
                    <a:pt x="82" y="35"/>
                    <a:pt x="82" y="35"/>
                    <a:pt x="82" y="35"/>
                  </a:cubicBezTo>
                  <a:cubicBezTo>
                    <a:pt x="81" y="38"/>
                    <a:pt x="81" y="38"/>
                    <a:pt x="81" y="38"/>
                  </a:cubicBezTo>
                  <a:cubicBezTo>
                    <a:pt x="79" y="41"/>
                    <a:pt x="79" y="41"/>
                    <a:pt x="79" y="41"/>
                  </a:cubicBezTo>
                  <a:cubicBezTo>
                    <a:pt x="77" y="44"/>
                    <a:pt x="77" y="44"/>
                    <a:pt x="77" y="44"/>
                  </a:cubicBezTo>
                  <a:cubicBezTo>
                    <a:pt x="74" y="52"/>
                    <a:pt x="71" y="50"/>
                    <a:pt x="69" y="58"/>
                  </a:cubicBezTo>
                  <a:cubicBezTo>
                    <a:pt x="69" y="61"/>
                    <a:pt x="69" y="61"/>
                    <a:pt x="69" y="61"/>
                  </a:cubicBezTo>
                  <a:cubicBezTo>
                    <a:pt x="69" y="62"/>
                    <a:pt x="69" y="62"/>
                    <a:pt x="69" y="62"/>
                  </a:cubicBezTo>
                  <a:cubicBezTo>
                    <a:pt x="68" y="65"/>
                    <a:pt x="68" y="65"/>
                    <a:pt x="68" y="65"/>
                  </a:cubicBezTo>
                  <a:cubicBezTo>
                    <a:pt x="66" y="68"/>
                    <a:pt x="66" y="68"/>
                    <a:pt x="66" y="68"/>
                  </a:cubicBezTo>
                  <a:cubicBezTo>
                    <a:pt x="64" y="71"/>
                    <a:pt x="64" y="71"/>
                    <a:pt x="64" y="71"/>
                  </a:cubicBezTo>
                  <a:cubicBezTo>
                    <a:pt x="59" y="75"/>
                    <a:pt x="54" y="78"/>
                    <a:pt x="49" y="83"/>
                  </a:cubicBezTo>
                  <a:cubicBezTo>
                    <a:pt x="45" y="87"/>
                    <a:pt x="41" y="86"/>
                    <a:pt x="38" y="92"/>
                  </a:cubicBezTo>
                  <a:cubicBezTo>
                    <a:pt x="41" y="89"/>
                    <a:pt x="41" y="89"/>
                    <a:pt x="41" y="89"/>
                  </a:cubicBezTo>
                  <a:cubicBezTo>
                    <a:pt x="41" y="92"/>
                    <a:pt x="41" y="92"/>
                    <a:pt x="41" y="92"/>
                  </a:cubicBezTo>
                  <a:cubicBezTo>
                    <a:pt x="37" y="96"/>
                    <a:pt x="34" y="103"/>
                    <a:pt x="30" y="107"/>
                  </a:cubicBezTo>
                  <a:cubicBezTo>
                    <a:pt x="30" y="110"/>
                    <a:pt x="30" y="110"/>
                    <a:pt x="30" y="110"/>
                  </a:cubicBezTo>
                  <a:cubicBezTo>
                    <a:pt x="29" y="111"/>
                    <a:pt x="29" y="111"/>
                    <a:pt x="29" y="111"/>
                  </a:cubicBezTo>
                  <a:cubicBezTo>
                    <a:pt x="26" y="114"/>
                    <a:pt x="26" y="114"/>
                    <a:pt x="26" y="114"/>
                  </a:cubicBezTo>
                  <a:cubicBezTo>
                    <a:pt x="25" y="117"/>
                    <a:pt x="25" y="117"/>
                    <a:pt x="25" y="117"/>
                  </a:cubicBezTo>
                  <a:cubicBezTo>
                    <a:pt x="24" y="120"/>
                    <a:pt x="24" y="120"/>
                    <a:pt x="24" y="120"/>
                  </a:cubicBezTo>
                  <a:cubicBezTo>
                    <a:pt x="24" y="120"/>
                    <a:pt x="24" y="120"/>
                    <a:pt x="24" y="120"/>
                  </a:cubicBezTo>
                  <a:cubicBezTo>
                    <a:pt x="15" y="133"/>
                    <a:pt x="19" y="120"/>
                    <a:pt x="11" y="132"/>
                  </a:cubicBezTo>
                  <a:cubicBezTo>
                    <a:pt x="6" y="138"/>
                    <a:pt x="8" y="141"/>
                    <a:pt x="5" y="147"/>
                  </a:cubicBezTo>
                  <a:cubicBezTo>
                    <a:pt x="4" y="149"/>
                    <a:pt x="4" y="149"/>
                    <a:pt x="4" y="149"/>
                  </a:cubicBezTo>
                  <a:cubicBezTo>
                    <a:pt x="3" y="152"/>
                    <a:pt x="3" y="152"/>
                    <a:pt x="3" y="152"/>
                  </a:cubicBezTo>
                  <a:cubicBezTo>
                    <a:pt x="2" y="156"/>
                    <a:pt x="2" y="156"/>
                    <a:pt x="2" y="156"/>
                  </a:cubicBezTo>
                  <a:cubicBezTo>
                    <a:pt x="1" y="158"/>
                    <a:pt x="1" y="158"/>
                    <a:pt x="1" y="158"/>
                  </a:cubicBezTo>
                  <a:cubicBezTo>
                    <a:pt x="0" y="161"/>
                    <a:pt x="0" y="161"/>
                    <a:pt x="0" y="161"/>
                  </a:cubicBezTo>
                  <a:cubicBezTo>
                    <a:pt x="1" y="164"/>
                    <a:pt x="1" y="164"/>
                    <a:pt x="1" y="164"/>
                  </a:cubicBezTo>
                  <a:cubicBezTo>
                    <a:pt x="1" y="161"/>
                    <a:pt x="1" y="161"/>
                    <a:pt x="1" y="161"/>
                  </a:cubicBezTo>
                  <a:lnTo>
                    <a:pt x="2" y="158"/>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30" name="Freeform 38">
              <a:extLst>
                <a:ext uri="{FF2B5EF4-FFF2-40B4-BE49-F238E27FC236}">
                  <a16:creationId xmlns:a16="http://schemas.microsoft.com/office/drawing/2014/main" id="{E0ADF635-56E4-4516-9885-EB1FE3D2B8E3}"/>
                </a:ext>
              </a:extLst>
            </p:cNvPr>
            <p:cNvSpPr>
              <a:spLocks noChangeAspect="1"/>
            </p:cNvSpPr>
            <p:nvPr/>
          </p:nvSpPr>
          <p:spPr bwMode="gray">
            <a:xfrm>
              <a:off x="3693524" y="2257202"/>
              <a:ext cx="684878" cy="733721"/>
            </a:xfrm>
            <a:custGeom>
              <a:avLst/>
              <a:gdLst>
                <a:gd name="T0" fmla="*/ 4 w 294"/>
                <a:gd name="T1" fmla="*/ 260 h 307"/>
                <a:gd name="T2" fmla="*/ 11 w 294"/>
                <a:gd name="T3" fmla="*/ 255 h 307"/>
                <a:gd name="T4" fmla="*/ 18 w 294"/>
                <a:gd name="T5" fmla="*/ 256 h 307"/>
                <a:gd name="T6" fmla="*/ 32 w 294"/>
                <a:gd name="T7" fmla="*/ 255 h 307"/>
                <a:gd name="T8" fmla="*/ 37 w 294"/>
                <a:gd name="T9" fmla="*/ 253 h 307"/>
                <a:gd name="T10" fmla="*/ 45 w 294"/>
                <a:gd name="T11" fmla="*/ 255 h 307"/>
                <a:gd name="T12" fmla="*/ 54 w 294"/>
                <a:gd name="T13" fmla="*/ 258 h 307"/>
                <a:gd name="T14" fmla="*/ 60 w 294"/>
                <a:gd name="T15" fmla="*/ 267 h 307"/>
                <a:gd name="T16" fmla="*/ 67 w 294"/>
                <a:gd name="T17" fmla="*/ 269 h 307"/>
                <a:gd name="T18" fmla="*/ 72 w 294"/>
                <a:gd name="T19" fmla="*/ 275 h 307"/>
                <a:gd name="T20" fmla="*/ 76 w 294"/>
                <a:gd name="T21" fmla="*/ 284 h 307"/>
                <a:gd name="T22" fmla="*/ 81 w 294"/>
                <a:gd name="T23" fmla="*/ 291 h 307"/>
                <a:gd name="T24" fmla="*/ 85 w 294"/>
                <a:gd name="T25" fmla="*/ 297 h 307"/>
                <a:gd name="T26" fmla="*/ 89 w 294"/>
                <a:gd name="T27" fmla="*/ 302 h 307"/>
                <a:gd name="T28" fmla="*/ 95 w 294"/>
                <a:gd name="T29" fmla="*/ 306 h 307"/>
                <a:gd name="T30" fmla="*/ 104 w 294"/>
                <a:gd name="T31" fmla="*/ 304 h 307"/>
                <a:gd name="T32" fmla="*/ 104 w 294"/>
                <a:gd name="T33" fmla="*/ 296 h 307"/>
                <a:gd name="T34" fmla="*/ 111 w 294"/>
                <a:gd name="T35" fmla="*/ 287 h 307"/>
                <a:gd name="T36" fmla="*/ 118 w 294"/>
                <a:gd name="T37" fmla="*/ 290 h 307"/>
                <a:gd name="T38" fmla="*/ 125 w 294"/>
                <a:gd name="T39" fmla="*/ 298 h 307"/>
                <a:gd name="T40" fmla="*/ 130 w 294"/>
                <a:gd name="T41" fmla="*/ 294 h 307"/>
                <a:gd name="T42" fmla="*/ 135 w 294"/>
                <a:gd name="T43" fmla="*/ 291 h 307"/>
                <a:gd name="T44" fmla="*/ 146 w 294"/>
                <a:gd name="T45" fmla="*/ 294 h 307"/>
                <a:gd name="T46" fmla="*/ 151 w 294"/>
                <a:gd name="T47" fmla="*/ 294 h 307"/>
                <a:gd name="T48" fmla="*/ 157 w 294"/>
                <a:gd name="T49" fmla="*/ 293 h 307"/>
                <a:gd name="T50" fmla="*/ 162 w 294"/>
                <a:gd name="T51" fmla="*/ 288 h 307"/>
                <a:gd name="T52" fmla="*/ 257 w 294"/>
                <a:gd name="T53" fmla="*/ 276 h 307"/>
                <a:gd name="T54" fmla="*/ 252 w 294"/>
                <a:gd name="T55" fmla="*/ 264 h 307"/>
                <a:gd name="T56" fmla="*/ 252 w 294"/>
                <a:gd name="T57" fmla="*/ 163 h 307"/>
                <a:gd name="T58" fmla="*/ 217 w 294"/>
                <a:gd name="T59" fmla="*/ 0 h 307"/>
                <a:gd name="T60" fmla="*/ 129 w 294"/>
                <a:gd name="T61" fmla="*/ 89 h 307"/>
                <a:gd name="T62" fmla="*/ 121 w 294"/>
                <a:gd name="T63" fmla="*/ 91 h 307"/>
                <a:gd name="T64" fmla="*/ 113 w 294"/>
                <a:gd name="T65" fmla="*/ 93 h 307"/>
                <a:gd name="T66" fmla="*/ 47 w 294"/>
                <a:gd name="T67" fmla="*/ 135 h 307"/>
                <a:gd name="T68" fmla="*/ 10 w 294"/>
                <a:gd name="T69" fmla="*/ 134 h 307"/>
                <a:gd name="T70" fmla="*/ 6 w 294"/>
                <a:gd name="T71" fmla="*/ 143 h 307"/>
                <a:gd name="T72" fmla="*/ 9 w 294"/>
                <a:gd name="T73" fmla="*/ 138 h 307"/>
                <a:gd name="T74" fmla="*/ 12 w 294"/>
                <a:gd name="T75" fmla="*/ 142 h 307"/>
                <a:gd name="T76" fmla="*/ 17 w 294"/>
                <a:gd name="T77" fmla="*/ 148 h 307"/>
                <a:gd name="T78" fmla="*/ 20 w 294"/>
                <a:gd name="T79" fmla="*/ 152 h 307"/>
                <a:gd name="T80" fmla="*/ 22 w 294"/>
                <a:gd name="T81" fmla="*/ 161 h 307"/>
                <a:gd name="T82" fmla="*/ 19 w 294"/>
                <a:gd name="T83" fmla="*/ 170 h 307"/>
                <a:gd name="T84" fmla="*/ 15 w 294"/>
                <a:gd name="T85" fmla="*/ 178 h 307"/>
                <a:gd name="T86" fmla="*/ 13 w 294"/>
                <a:gd name="T87" fmla="*/ 182 h 307"/>
                <a:gd name="T88" fmla="*/ 17 w 294"/>
                <a:gd name="T89" fmla="*/ 191 h 307"/>
                <a:gd name="T90" fmla="*/ 18 w 294"/>
                <a:gd name="T91" fmla="*/ 212 h 307"/>
                <a:gd name="T92" fmla="*/ 0 w 294"/>
                <a:gd name="T93" fmla="*/ 262 h 307"/>
                <a:gd name="T94" fmla="*/ 1 w 294"/>
                <a:gd name="T95" fmla="*/ 266 h 3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4"/>
                <a:gd name="T145" fmla="*/ 0 h 307"/>
                <a:gd name="T146" fmla="*/ 294 w 294"/>
                <a:gd name="T147" fmla="*/ 307 h 30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4" h="307">
                  <a:moveTo>
                    <a:pt x="1" y="266"/>
                  </a:moveTo>
                  <a:cubicBezTo>
                    <a:pt x="1" y="263"/>
                    <a:pt x="1" y="263"/>
                    <a:pt x="1" y="263"/>
                  </a:cubicBezTo>
                  <a:cubicBezTo>
                    <a:pt x="4" y="260"/>
                    <a:pt x="4" y="260"/>
                    <a:pt x="4" y="260"/>
                  </a:cubicBezTo>
                  <a:cubicBezTo>
                    <a:pt x="5" y="257"/>
                    <a:pt x="5" y="257"/>
                    <a:pt x="5" y="257"/>
                  </a:cubicBezTo>
                  <a:cubicBezTo>
                    <a:pt x="8" y="255"/>
                    <a:pt x="8" y="255"/>
                    <a:pt x="8" y="255"/>
                  </a:cubicBezTo>
                  <a:cubicBezTo>
                    <a:pt x="11" y="255"/>
                    <a:pt x="11" y="255"/>
                    <a:pt x="11" y="255"/>
                  </a:cubicBezTo>
                  <a:cubicBezTo>
                    <a:pt x="14" y="256"/>
                    <a:pt x="14" y="256"/>
                    <a:pt x="14" y="256"/>
                  </a:cubicBezTo>
                  <a:cubicBezTo>
                    <a:pt x="17" y="256"/>
                    <a:pt x="17" y="256"/>
                    <a:pt x="17" y="256"/>
                  </a:cubicBezTo>
                  <a:cubicBezTo>
                    <a:pt x="18" y="256"/>
                    <a:pt x="18" y="256"/>
                    <a:pt x="18" y="256"/>
                  </a:cubicBezTo>
                  <a:cubicBezTo>
                    <a:pt x="21" y="257"/>
                    <a:pt x="21" y="257"/>
                    <a:pt x="21" y="257"/>
                  </a:cubicBezTo>
                  <a:cubicBezTo>
                    <a:pt x="29" y="255"/>
                    <a:pt x="29" y="255"/>
                    <a:pt x="29" y="255"/>
                  </a:cubicBezTo>
                  <a:cubicBezTo>
                    <a:pt x="32" y="255"/>
                    <a:pt x="32" y="255"/>
                    <a:pt x="32" y="255"/>
                  </a:cubicBezTo>
                  <a:cubicBezTo>
                    <a:pt x="35" y="254"/>
                    <a:pt x="35" y="254"/>
                    <a:pt x="35" y="254"/>
                  </a:cubicBezTo>
                  <a:cubicBezTo>
                    <a:pt x="37" y="253"/>
                    <a:pt x="37" y="253"/>
                    <a:pt x="37" y="253"/>
                  </a:cubicBezTo>
                  <a:cubicBezTo>
                    <a:pt x="37" y="253"/>
                    <a:pt x="37" y="253"/>
                    <a:pt x="37" y="253"/>
                  </a:cubicBezTo>
                  <a:cubicBezTo>
                    <a:pt x="39" y="254"/>
                    <a:pt x="39" y="254"/>
                    <a:pt x="39" y="254"/>
                  </a:cubicBezTo>
                  <a:cubicBezTo>
                    <a:pt x="42" y="255"/>
                    <a:pt x="42" y="255"/>
                    <a:pt x="42" y="255"/>
                  </a:cubicBezTo>
                  <a:cubicBezTo>
                    <a:pt x="45" y="255"/>
                    <a:pt x="45" y="255"/>
                    <a:pt x="45" y="255"/>
                  </a:cubicBezTo>
                  <a:cubicBezTo>
                    <a:pt x="48" y="255"/>
                    <a:pt x="48" y="255"/>
                    <a:pt x="48" y="255"/>
                  </a:cubicBezTo>
                  <a:cubicBezTo>
                    <a:pt x="51" y="255"/>
                    <a:pt x="51" y="255"/>
                    <a:pt x="51" y="255"/>
                  </a:cubicBezTo>
                  <a:cubicBezTo>
                    <a:pt x="54" y="258"/>
                    <a:pt x="54" y="258"/>
                    <a:pt x="54" y="258"/>
                  </a:cubicBezTo>
                  <a:cubicBezTo>
                    <a:pt x="56" y="261"/>
                    <a:pt x="56" y="261"/>
                    <a:pt x="56" y="261"/>
                  </a:cubicBezTo>
                  <a:cubicBezTo>
                    <a:pt x="59" y="264"/>
                    <a:pt x="59" y="264"/>
                    <a:pt x="59" y="264"/>
                  </a:cubicBezTo>
                  <a:cubicBezTo>
                    <a:pt x="60" y="267"/>
                    <a:pt x="60" y="267"/>
                    <a:pt x="60" y="267"/>
                  </a:cubicBezTo>
                  <a:cubicBezTo>
                    <a:pt x="63" y="269"/>
                    <a:pt x="63" y="269"/>
                    <a:pt x="63" y="269"/>
                  </a:cubicBezTo>
                  <a:cubicBezTo>
                    <a:pt x="64" y="268"/>
                    <a:pt x="64" y="268"/>
                    <a:pt x="64" y="268"/>
                  </a:cubicBezTo>
                  <a:cubicBezTo>
                    <a:pt x="67" y="269"/>
                    <a:pt x="67" y="269"/>
                    <a:pt x="67" y="269"/>
                  </a:cubicBezTo>
                  <a:cubicBezTo>
                    <a:pt x="69" y="269"/>
                    <a:pt x="69" y="269"/>
                    <a:pt x="69" y="269"/>
                  </a:cubicBezTo>
                  <a:cubicBezTo>
                    <a:pt x="71" y="272"/>
                    <a:pt x="71" y="272"/>
                    <a:pt x="71" y="272"/>
                  </a:cubicBezTo>
                  <a:cubicBezTo>
                    <a:pt x="72" y="275"/>
                    <a:pt x="72" y="275"/>
                    <a:pt x="72" y="275"/>
                  </a:cubicBezTo>
                  <a:cubicBezTo>
                    <a:pt x="73" y="278"/>
                    <a:pt x="73" y="278"/>
                    <a:pt x="73" y="278"/>
                  </a:cubicBezTo>
                  <a:cubicBezTo>
                    <a:pt x="74" y="281"/>
                    <a:pt x="74" y="281"/>
                    <a:pt x="74" y="281"/>
                  </a:cubicBezTo>
                  <a:cubicBezTo>
                    <a:pt x="76" y="284"/>
                    <a:pt x="76" y="284"/>
                    <a:pt x="76" y="284"/>
                  </a:cubicBezTo>
                  <a:cubicBezTo>
                    <a:pt x="77" y="286"/>
                    <a:pt x="77" y="286"/>
                    <a:pt x="77" y="286"/>
                  </a:cubicBezTo>
                  <a:cubicBezTo>
                    <a:pt x="80" y="288"/>
                    <a:pt x="80" y="288"/>
                    <a:pt x="80" y="288"/>
                  </a:cubicBezTo>
                  <a:cubicBezTo>
                    <a:pt x="81" y="291"/>
                    <a:pt x="81" y="291"/>
                    <a:pt x="81" y="291"/>
                  </a:cubicBezTo>
                  <a:cubicBezTo>
                    <a:pt x="81" y="294"/>
                    <a:pt x="81" y="294"/>
                    <a:pt x="81" y="294"/>
                  </a:cubicBezTo>
                  <a:cubicBezTo>
                    <a:pt x="83" y="295"/>
                    <a:pt x="83" y="295"/>
                    <a:pt x="83" y="295"/>
                  </a:cubicBezTo>
                  <a:cubicBezTo>
                    <a:pt x="85" y="297"/>
                    <a:pt x="85" y="297"/>
                    <a:pt x="85" y="297"/>
                  </a:cubicBezTo>
                  <a:cubicBezTo>
                    <a:pt x="86" y="297"/>
                    <a:pt x="86" y="297"/>
                    <a:pt x="86" y="297"/>
                  </a:cubicBezTo>
                  <a:cubicBezTo>
                    <a:pt x="89" y="300"/>
                    <a:pt x="89" y="300"/>
                    <a:pt x="89" y="300"/>
                  </a:cubicBezTo>
                  <a:cubicBezTo>
                    <a:pt x="89" y="302"/>
                    <a:pt x="89" y="302"/>
                    <a:pt x="89" y="302"/>
                  </a:cubicBezTo>
                  <a:cubicBezTo>
                    <a:pt x="91" y="304"/>
                    <a:pt x="91" y="304"/>
                    <a:pt x="91" y="304"/>
                  </a:cubicBezTo>
                  <a:cubicBezTo>
                    <a:pt x="94" y="306"/>
                    <a:pt x="94" y="306"/>
                    <a:pt x="94" y="306"/>
                  </a:cubicBezTo>
                  <a:cubicBezTo>
                    <a:pt x="95" y="306"/>
                    <a:pt x="95" y="306"/>
                    <a:pt x="95" y="306"/>
                  </a:cubicBezTo>
                  <a:cubicBezTo>
                    <a:pt x="98" y="307"/>
                    <a:pt x="98" y="307"/>
                    <a:pt x="98" y="307"/>
                  </a:cubicBezTo>
                  <a:cubicBezTo>
                    <a:pt x="101" y="306"/>
                    <a:pt x="101" y="306"/>
                    <a:pt x="101" y="306"/>
                  </a:cubicBezTo>
                  <a:cubicBezTo>
                    <a:pt x="104" y="304"/>
                    <a:pt x="104" y="304"/>
                    <a:pt x="104" y="304"/>
                  </a:cubicBezTo>
                  <a:cubicBezTo>
                    <a:pt x="105" y="301"/>
                    <a:pt x="105" y="301"/>
                    <a:pt x="105" y="301"/>
                  </a:cubicBezTo>
                  <a:cubicBezTo>
                    <a:pt x="104" y="299"/>
                    <a:pt x="104" y="299"/>
                    <a:pt x="104" y="299"/>
                  </a:cubicBezTo>
                  <a:cubicBezTo>
                    <a:pt x="104" y="296"/>
                    <a:pt x="104" y="296"/>
                    <a:pt x="104" y="296"/>
                  </a:cubicBezTo>
                  <a:cubicBezTo>
                    <a:pt x="105" y="293"/>
                    <a:pt x="105" y="293"/>
                    <a:pt x="105" y="293"/>
                  </a:cubicBezTo>
                  <a:cubicBezTo>
                    <a:pt x="108" y="287"/>
                    <a:pt x="108" y="287"/>
                    <a:pt x="108" y="287"/>
                  </a:cubicBezTo>
                  <a:cubicBezTo>
                    <a:pt x="111" y="287"/>
                    <a:pt x="111" y="287"/>
                    <a:pt x="111" y="287"/>
                  </a:cubicBezTo>
                  <a:cubicBezTo>
                    <a:pt x="113" y="285"/>
                    <a:pt x="113" y="285"/>
                    <a:pt x="113" y="285"/>
                  </a:cubicBezTo>
                  <a:cubicBezTo>
                    <a:pt x="116" y="287"/>
                    <a:pt x="116" y="287"/>
                    <a:pt x="116" y="287"/>
                  </a:cubicBezTo>
                  <a:cubicBezTo>
                    <a:pt x="118" y="290"/>
                    <a:pt x="118" y="290"/>
                    <a:pt x="118" y="290"/>
                  </a:cubicBezTo>
                  <a:cubicBezTo>
                    <a:pt x="121" y="292"/>
                    <a:pt x="121" y="292"/>
                    <a:pt x="121" y="292"/>
                  </a:cubicBezTo>
                  <a:cubicBezTo>
                    <a:pt x="123" y="295"/>
                    <a:pt x="123" y="295"/>
                    <a:pt x="123" y="295"/>
                  </a:cubicBezTo>
                  <a:cubicBezTo>
                    <a:pt x="125" y="298"/>
                    <a:pt x="125" y="298"/>
                    <a:pt x="125" y="298"/>
                  </a:cubicBezTo>
                  <a:cubicBezTo>
                    <a:pt x="126" y="299"/>
                    <a:pt x="126" y="299"/>
                    <a:pt x="126" y="299"/>
                  </a:cubicBezTo>
                  <a:cubicBezTo>
                    <a:pt x="127" y="297"/>
                    <a:pt x="127" y="297"/>
                    <a:pt x="127" y="297"/>
                  </a:cubicBezTo>
                  <a:cubicBezTo>
                    <a:pt x="130" y="294"/>
                    <a:pt x="130" y="294"/>
                    <a:pt x="130" y="294"/>
                  </a:cubicBezTo>
                  <a:cubicBezTo>
                    <a:pt x="131" y="291"/>
                    <a:pt x="131" y="291"/>
                    <a:pt x="131" y="291"/>
                  </a:cubicBezTo>
                  <a:cubicBezTo>
                    <a:pt x="132" y="291"/>
                    <a:pt x="132" y="291"/>
                    <a:pt x="132" y="291"/>
                  </a:cubicBezTo>
                  <a:cubicBezTo>
                    <a:pt x="135" y="291"/>
                    <a:pt x="135" y="291"/>
                    <a:pt x="135" y="291"/>
                  </a:cubicBezTo>
                  <a:cubicBezTo>
                    <a:pt x="141" y="292"/>
                    <a:pt x="141" y="292"/>
                    <a:pt x="141" y="292"/>
                  </a:cubicBezTo>
                  <a:cubicBezTo>
                    <a:pt x="144" y="293"/>
                    <a:pt x="144" y="293"/>
                    <a:pt x="144" y="293"/>
                  </a:cubicBezTo>
                  <a:cubicBezTo>
                    <a:pt x="146" y="294"/>
                    <a:pt x="146" y="294"/>
                    <a:pt x="146" y="294"/>
                  </a:cubicBezTo>
                  <a:cubicBezTo>
                    <a:pt x="147" y="294"/>
                    <a:pt x="147" y="294"/>
                    <a:pt x="147" y="294"/>
                  </a:cubicBezTo>
                  <a:cubicBezTo>
                    <a:pt x="149" y="294"/>
                    <a:pt x="149" y="294"/>
                    <a:pt x="149" y="294"/>
                  </a:cubicBezTo>
                  <a:cubicBezTo>
                    <a:pt x="151" y="294"/>
                    <a:pt x="151" y="294"/>
                    <a:pt x="151" y="294"/>
                  </a:cubicBezTo>
                  <a:cubicBezTo>
                    <a:pt x="154" y="293"/>
                    <a:pt x="154" y="293"/>
                    <a:pt x="154" y="293"/>
                  </a:cubicBezTo>
                  <a:cubicBezTo>
                    <a:pt x="154" y="293"/>
                    <a:pt x="154" y="293"/>
                    <a:pt x="154" y="293"/>
                  </a:cubicBezTo>
                  <a:cubicBezTo>
                    <a:pt x="157" y="293"/>
                    <a:pt x="157" y="293"/>
                    <a:pt x="157" y="293"/>
                  </a:cubicBezTo>
                  <a:cubicBezTo>
                    <a:pt x="160" y="293"/>
                    <a:pt x="160" y="293"/>
                    <a:pt x="160" y="293"/>
                  </a:cubicBezTo>
                  <a:cubicBezTo>
                    <a:pt x="161" y="290"/>
                    <a:pt x="161" y="290"/>
                    <a:pt x="161" y="290"/>
                  </a:cubicBezTo>
                  <a:cubicBezTo>
                    <a:pt x="162" y="288"/>
                    <a:pt x="162" y="288"/>
                    <a:pt x="162" y="288"/>
                  </a:cubicBezTo>
                  <a:cubicBezTo>
                    <a:pt x="163" y="291"/>
                    <a:pt x="163" y="291"/>
                    <a:pt x="163" y="291"/>
                  </a:cubicBezTo>
                  <a:cubicBezTo>
                    <a:pt x="192" y="294"/>
                    <a:pt x="223" y="295"/>
                    <a:pt x="252" y="297"/>
                  </a:cubicBezTo>
                  <a:cubicBezTo>
                    <a:pt x="253" y="290"/>
                    <a:pt x="257" y="282"/>
                    <a:pt x="257" y="276"/>
                  </a:cubicBezTo>
                  <a:cubicBezTo>
                    <a:pt x="254" y="273"/>
                    <a:pt x="254" y="273"/>
                    <a:pt x="254" y="273"/>
                  </a:cubicBezTo>
                  <a:cubicBezTo>
                    <a:pt x="252" y="270"/>
                    <a:pt x="252" y="270"/>
                    <a:pt x="252" y="270"/>
                  </a:cubicBezTo>
                  <a:cubicBezTo>
                    <a:pt x="252" y="264"/>
                    <a:pt x="252" y="264"/>
                    <a:pt x="252" y="264"/>
                  </a:cubicBezTo>
                  <a:cubicBezTo>
                    <a:pt x="252" y="259"/>
                    <a:pt x="252" y="254"/>
                    <a:pt x="252" y="249"/>
                  </a:cubicBezTo>
                  <a:cubicBezTo>
                    <a:pt x="252" y="239"/>
                    <a:pt x="252" y="229"/>
                    <a:pt x="252" y="219"/>
                  </a:cubicBezTo>
                  <a:cubicBezTo>
                    <a:pt x="251" y="200"/>
                    <a:pt x="252" y="182"/>
                    <a:pt x="252" y="163"/>
                  </a:cubicBezTo>
                  <a:cubicBezTo>
                    <a:pt x="253" y="129"/>
                    <a:pt x="253" y="94"/>
                    <a:pt x="254" y="60"/>
                  </a:cubicBezTo>
                  <a:cubicBezTo>
                    <a:pt x="267" y="61"/>
                    <a:pt x="281" y="62"/>
                    <a:pt x="294" y="62"/>
                  </a:cubicBezTo>
                  <a:cubicBezTo>
                    <a:pt x="268" y="42"/>
                    <a:pt x="243" y="20"/>
                    <a:pt x="217" y="0"/>
                  </a:cubicBezTo>
                  <a:cubicBezTo>
                    <a:pt x="215" y="10"/>
                    <a:pt x="214" y="21"/>
                    <a:pt x="212" y="32"/>
                  </a:cubicBezTo>
                  <a:cubicBezTo>
                    <a:pt x="188" y="30"/>
                    <a:pt x="164" y="28"/>
                    <a:pt x="140" y="25"/>
                  </a:cubicBezTo>
                  <a:cubicBezTo>
                    <a:pt x="136" y="46"/>
                    <a:pt x="132" y="67"/>
                    <a:pt x="129" y="89"/>
                  </a:cubicBezTo>
                  <a:cubicBezTo>
                    <a:pt x="127" y="89"/>
                    <a:pt x="127" y="89"/>
                    <a:pt x="127" y="89"/>
                  </a:cubicBezTo>
                  <a:cubicBezTo>
                    <a:pt x="124" y="89"/>
                    <a:pt x="124" y="89"/>
                    <a:pt x="124" y="89"/>
                  </a:cubicBezTo>
                  <a:cubicBezTo>
                    <a:pt x="121" y="91"/>
                    <a:pt x="121" y="91"/>
                    <a:pt x="121" y="91"/>
                  </a:cubicBezTo>
                  <a:cubicBezTo>
                    <a:pt x="118" y="91"/>
                    <a:pt x="118" y="91"/>
                    <a:pt x="118" y="91"/>
                  </a:cubicBezTo>
                  <a:cubicBezTo>
                    <a:pt x="115" y="92"/>
                    <a:pt x="115" y="92"/>
                    <a:pt x="115" y="92"/>
                  </a:cubicBezTo>
                  <a:cubicBezTo>
                    <a:pt x="113" y="93"/>
                    <a:pt x="113" y="93"/>
                    <a:pt x="113" y="93"/>
                  </a:cubicBezTo>
                  <a:cubicBezTo>
                    <a:pt x="107" y="96"/>
                    <a:pt x="99" y="99"/>
                    <a:pt x="101" y="108"/>
                  </a:cubicBezTo>
                  <a:cubicBezTo>
                    <a:pt x="101" y="118"/>
                    <a:pt x="99" y="129"/>
                    <a:pt x="98" y="139"/>
                  </a:cubicBezTo>
                  <a:cubicBezTo>
                    <a:pt x="81" y="138"/>
                    <a:pt x="64" y="136"/>
                    <a:pt x="47" y="135"/>
                  </a:cubicBezTo>
                  <a:cubicBezTo>
                    <a:pt x="39" y="134"/>
                    <a:pt x="31" y="133"/>
                    <a:pt x="23" y="133"/>
                  </a:cubicBezTo>
                  <a:cubicBezTo>
                    <a:pt x="13" y="132"/>
                    <a:pt x="13" y="132"/>
                    <a:pt x="13" y="132"/>
                  </a:cubicBezTo>
                  <a:cubicBezTo>
                    <a:pt x="10" y="134"/>
                    <a:pt x="10" y="134"/>
                    <a:pt x="10" y="134"/>
                  </a:cubicBezTo>
                  <a:cubicBezTo>
                    <a:pt x="9" y="137"/>
                    <a:pt x="9" y="137"/>
                    <a:pt x="9" y="137"/>
                  </a:cubicBezTo>
                  <a:cubicBezTo>
                    <a:pt x="7" y="140"/>
                    <a:pt x="7" y="140"/>
                    <a:pt x="7" y="140"/>
                  </a:cubicBezTo>
                  <a:cubicBezTo>
                    <a:pt x="6" y="143"/>
                    <a:pt x="6" y="143"/>
                    <a:pt x="6" y="143"/>
                  </a:cubicBezTo>
                  <a:cubicBezTo>
                    <a:pt x="6" y="146"/>
                    <a:pt x="6" y="146"/>
                    <a:pt x="6" y="146"/>
                  </a:cubicBezTo>
                  <a:cubicBezTo>
                    <a:pt x="8" y="141"/>
                    <a:pt x="8" y="141"/>
                    <a:pt x="8" y="141"/>
                  </a:cubicBezTo>
                  <a:cubicBezTo>
                    <a:pt x="9" y="138"/>
                    <a:pt x="9" y="138"/>
                    <a:pt x="9" y="138"/>
                  </a:cubicBezTo>
                  <a:cubicBezTo>
                    <a:pt x="10" y="137"/>
                    <a:pt x="10" y="137"/>
                    <a:pt x="10" y="137"/>
                  </a:cubicBezTo>
                  <a:cubicBezTo>
                    <a:pt x="11" y="139"/>
                    <a:pt x="11" y="139"/>
                    <a:pt x="11" y="139"/>
                  </a:cubicBezTo>
                  <a:cubicBezTo>
                    <a:pt x="12" y="142"/>
                    <a:pt x="12" y="142"/>
                    <a:pt x="12" y="142"/>
                  </a:cubicBezTo>
                  <a:cubicBezTo>
                    <a:pt x="13" y="142"/>
                    <a:pt x="13" y="142"/>
                    <a:pt x="13" y="142"/>
                  </a:cubicBezTo>
                  <a:cubicBezTo>
                    <a:pt x="13" y="145"/>
                    <a:pt x="14" y="148"/>
                    <a:pt x="16" y="151"/>
                  </a:cubicBezTo>
                  <a:cubicBezTo>
                    <a:pt x="17" y="148"/>
                    <a:pt x="17" y="148"/>
                    <a:pt x="17" y="148"/>
                  </a:cubicBezTo>
                  <a:cubicBezTo>
                    <a:pt x="18" y="148"/>
                    <a:pt x="18" y="148"/>
                    <a:pt x="18" y="148"/>
                  </a:cubicBezTo>
                  <a:cubicBezTo>
                    <a:pt x="19" y="151"/>
                    <a:pt x="19" y="151"/>
                    <a:pt x="19" y="151"/>
                  </a:cubicBezTo>
                  <a:cubicBezTo>
                    <a:pt x="20" y="152"/>
                    <a:pt x="20" y="152"/>
                    <a:pt x="20" y="152"/>
                  </a:cubicBezTo>
                  <a:cubicBezTo>
                    <a:pt x="20" y="155"/>
                    <a:pt x="20" y="155"/>
                    <a:pt x="20" y="155"/>
                  </a:cubicBezTo>
                  <a:cubicBezTo>
                    <a:pt x="21" y="158"/>
                    <a:pt x="21" y="158"/>
                    <a:pt x="21" y="158"/>
                  </a:cubicBezTo>
                  <a:cubicBezTo>
                    <a:pt x="22" y="161"/>
                    <a:pt x="22" y="161"/>
                    <a:pt x="22" y="161"/>
                  </a:cubicBezTo>
                  <a:cubicBezTo>
                    <a:pt x="21" y="164"/>
                    <a:pt x="21" y="164"/>
                    <a:pt x="21" y="164"/>
                  </a:cubicBezTo>
                  <a:cubicBezTo>
                    <a:pt x="21" y="167"/>
                    <a:pt x="21" y="167"/>
                    <a:pt x="21" y="167"/>
                  </a:cubicBezTo>
                  <a:cubicBezTo>
                    <a:pt x="19" y="170"/>
                    <a:pt x="19" y="170"/>
                    <a:pt x="19" y="170"/>
                  </a:cubicBezTo>
                  <a:cubicBezTo>
                    <a:pt x="20" y="173"/>
                    <a:pt x="20" y="173"/>
                    <a:pt x="20" y="173"/>
                  </a:cubicBezTo>
                  <a:cubicBezTo>
                    <a:pt x="17" y="176"/>
                    <a:pt x="17" y="176"/>
                    <a:pt x="17" y="176"/>
                  </a:cubicBezTo>
                  <a:cubicBezTo>
                    <a:pt x="15" y="178"/>
                    <a:pt x="15" y="178"/>
                    <a:pt x="15" y="178"/>
                  </a:cubicBezTo>
                  <a:cubicBezTo>
                    <a:pt x="18" y="178"/>
                    <a:pt x="18" y="178"/>
                    <a:pt x="18" y="178"/>
                  </a:cubicBezTo>
                  <a:cubicBezTo>
                    <a:pt x="16" y="181"/>
                    <a:pt x="16" y="181"/>
                    <a:pt x="16" y="181"/>
                  </a:cubicBezTo>
                  <a:cubicBezTo>
                    <a:pt x="13" y="182"/>
                    <a:pt x="13" y="182"/>
                    <a:pt x="13" y="182"/>
                  </a:cubicBezTo>
                  <a:cubicBezTo>
                    <a:pt x="13" y="184"/>
                    <a:pt x="13" y="184"/>
                    <a:pt x="13" y="184"/>
                  </a:cubicBezTo>
                  <a:cubicBezTo>
                    <a:pt x="16" y="187"/>
                    <a:pt x="16" y="187"/>
                    <a:pt x="16" y="187"/>
                  </a:cubicBezTo>
                  <a:cubicBezTo>
                    <a:pt x="17" y="191"/>
                    <a:pt x="17" y="191"/>
                    <a:pt x="17" y="191"/>
                  </a:cubicBezTo>
                  <a:cubicBezTo>
                    <a:pt x="17" y="192"/>
                    <a:pt x="17" y="192"/>
                    <a:pt x="17" y="192"/>
                  </a:cubicBezTo>
                  <a:cubicBezTo>
                    <a:pt x="18" y="195"/>
                    <a:pt x="18" y="195"/>
                    <a:pt x="18" y="195"/>
                  </a:cubicBezTo>
                  <a:cubicBezTo>
                    <a:pt x="17" y="204"/>
                    <a:pt x="20" y="203"/>
                    <a:pt x="18" y="212"/>
                  </a:cubicBezTo>
                  <a:cubicBezTo>
                    <a:pt x="18" y="223"/>
                    <a:pt x="13" y="235"/>
                    <a:pt x="7" y="244"/>
                  </a:cubicBezTo>
                  <a:cubicBezTo>
                    <a:pt x="3" y="251"/>
                    <a:pt x="3" y="253"/>
                    <a:pt x="1" y="259"/>
                  </a:cubicBezTo>
                  <a:cubicBezTo>
                    <a:pt x="0" y="262"/>
                    <a:pt x="0" y="262"/>
                    <a:pt x="0" y="262"/>
                  </a:cubicBezTo>
                  <a:cubicBezTo>
                    <a:pt x="0" y="265"/>
                    <a:pt x="0" y="265"/>
                    <a:pt x="0" y="265"/>
                  </a:cubicBezTo>
                  <a:cubicBezTo>
                    <a:pt x="0" y="266"/>
                    <a:pt x="0" y="266"/>
                    <a:pt x="0" y="266"/>
                  </a:cubicBezTo>
                  <a:cubicBezTo>
                    <a:pt x="1" y="266"/>
                    <a:pt x="1" y="266"/>
                    <a:pt x="1" y="266"/>
                  </a:cubicBez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31" name="Freeform 39">
              <a:extLst>
                <a:ext uri="{FF2B5EF4-FFF2-40B4-BE49-F238E27FC236}">
                  <a16:creationId xmlns:a16="http://schemas.microsoft.com/office/drawing/2014/main" id="{38B46587-FCAB-4E22-90C1-0CE74E926597}"/>
                </a:ext>
              </a:extLst>
            </p:cNvPr>
            <p:cNvSpPr>
              <a:spLocks noChangeAspect="1"/>
            </p:cNvSpPr>
            <p:nvPr/>
          </p:nvSpPr>
          <p:spPr bwMode="gray">
            <a:xfrm>
              <a:off x="3977278" y="1772920"/>
              <a:ext cx="647474" cy="463053"/>
            </a:xfrm>
            <a:custGeom>
              <a:avLst/>
              <a:gdLst>
                <a:gd name="T0" fmla="*/ 101 w 278"/>
                <a:gd name="T1" fmla="*/ 168 h 194"/>
                <a:gd name="T2" fmla="*/ 107 w 278"/>
                <a:gd name="T3" fmla="*/ 165 h 194"/>
                <a:gd name="T4" fmla="*/ 126 w 278"/>
                <a:gd name="T5" fmla="*/ 153 h 194"/>
                <a:gd name="T6" fmla="*/ 135 w 278"/>
                <a:gd name="T7" fmla="*/ 150 h 194"/>
                <a:gd name="T8" fmla="*/ 144 w 278"/>
                <a:gd name="T9" fmla="*/ 149 h 194"/>
                <a:gd name="T10" fmla="*/ 152 w 278"/>
                <a:gd name="T11" fmla="*/ 148 h 194"/>
                <a:gd name="T12" fmla="*/ 164 w 278"/>
                <a:gd name="T13" fmla="*/ 146 h 194"/>
                <a:gd name="T14" fmla="*/ 200 w 278"/>
                <a:gd name="T15" fmla="*/ 129 h 194"/>
                <a:gd name="T16" fmla="*/ 206 w 278"/>
                <a:gd name="T17" fmla="*/ 126 h 194"/>
                <a:gd name="T18" fmla="*/ 215 w 278"/>
                <a:gd name="T19" fmla="*/ 122 h 194"/>
                <a:gd name="T20" fmla="*/ 216 w 278"/>
                <a:gd name="T21" fmla="*/ 116 h 194"/>
                <a:gd name="T22" fmla="*/ 216 w 278"/>
                <a:gd name="T23" fmla="*/ 109 h 194"/>
                <a:gd name="T24" fmla="*/ 222 w 278"/>
                <a:gd name="T25" fmla="*/ 105 h 194"/>
                <a:gd name="T26" fmla="*/ 231 w 278"/>
                <a:gd name="T27" fmla="*/ 103 h 194"/>
                <a:gd name="T28" fmla="*/ 236 w 278"/>
                <a:gd name="T29" fmla="*/ 99 h 194"/>
                <a:gd name="T30" fmla="*/ 245 w 278"/>
                <a:gd name="T31" fmla="*/ 95 h 194"/>
                <a:gd name="T32" fmla="*/ 269 w 278"/>
                <a:gd name="T33" fmla="*/ 97 h 194"/>
                <a:gd name="T34" fmla="*/ 273 w 278"/>
                <a:gd name="T35" fmla="*/ 98 h 194"/>
                <a:gd name="T36" fmla="*/ 272 w 278"/>
                <a:gd name="T37" fmla="*/ 96 h 194"/>
                <a:gd name="T38" fmla="*/ 277 w 278"/>
                <a:gd name="T39" fmla="*/ 90 h 194"/>
                <a:gd name="T40" fmla="*/ 271 w 278"/>
                <a:gd name="T41" fmla="*/ 82 h 194"/>
                <a:gd name="T42" fmla="*/ 270 w 278"/>
                <a:gd name="T43" fmla="*/ 73 h 194"/>
                <a:gd name="T44" fmla="*/ 269 w 278"/>
                <a:gd name="T45" fmla="*/ 64 h 194"/>
                <a:gd name="T46" fmla="*/ 270 w 278"/>
                <a:gd name="T47" fmla="*/ 53 h 194"/>
                <a:gd name="T48" fmla="*/ 271 w 278"/>
                <a:gd name="T49" fmla="*/ 46 h 194"/>
                <a:gd name="T50" fmla="*/ 269 w 278"/>
                <a:gd name="T51" fmla="*/ 37 h 194"/>
                <a:gd name="T52" fmla="*/ 270 w 278"/>
                <a:gd name="T53" fmla="*/ 32 h 194"/>
                <a:gd name="T54" fmla="*/ 265 w 278"/>
                <a:gd name="T55" fmla="*/ 27 h 194"/>
                <a:gd name="T56" fmla="*/ 258 w 278"/>
                <a:gd name="T57" fmla="*/ 24 h 194"/>
                <a:gd name="T58" fmla="*/ 250 w 278"/>
                <a:gd name="T59" fmla="*/ 19 h 194"/>
                <a:gd name="T60" fmla="*/ 235 w 278"/>
                <a:gd name="T61" fmla="*/ 18 h 194"/>
                <a:gd name="T62" fmla="*/ 229 w 278"/>
                <a:gd name="T63" fmla="*/ 18 h 194"/>
                <a:gd name="T64" fmla="*/ 220 w 278"/>
                <a:gd name="T65" fmla="*/ 20 h 194"/>
                <a:gd name="T66" fmla="*/ 211 w 278"/>
                <a:gd name="T67" fmla="*/ 16 h 194"/>
                <a:gd name="T68" fmla="*/ 206 w 278"/>
                <a:gd name="T69" fmla="*/ 12 h 194"/>
                <a:gd name="T70" fmla="*/ 203 w 278"/>
                <a:gd name="T71" fmla="*/ 3 h 194"/>
                <a:gd name="T72" fmla="*/ 202 w 278"/>
                <a:gd name="T73" fmla="*/ 0 h 194"/>
                <a:gd name="T74" fmla="*/ 194 w 278"/>
                <a:gd name="T75" fmla="*/ 2 h 194"/>
                <a:gd name="T76" fmla="*/ 153 w 278"/>
                <a:gd name="T77" fmla="*/ 48 h 194"/>
                <a:gd name="T78" fmla="*/ 116 w 278"/>
                <a:gd name="T79" fmla="*/ 67 h 194"/>
                <a:gd name="T80" fmla="*/ 109 w 278"/>
                <a:gd name="T81" fmla="*/ 72 h 194"/>
                <a:gd name="T82" fmla="*/ 105 w 278"/>
                <a:gd name="T83" fmla="*/ 80 h 194"/>
                <a:gd name="T84" fmla="*/ 101 w 278"/>
                <a:gd name="T85" fmla="*/ 87 h 194"/>
                <a:gd name="T86" fmla="*/ 93 w 278"/>
                <a:gd name="T87" fmla="*/ 95 h 194"/>
                <a:gd name="T88" fmla="*/ 79 w 278"/>
                <a:gd name="T89" fmla="*/ 140 h 194"/>
                <a:gd name="T90" fmla="*/ 26 w 278"/>
                <a:gd name="T91" fmla="*/ 177 h 194"/>
                <a:gd name="T92" fmla="*/ 17 w 278"/>
                <a:gd name="T93" fmla="*/ 178 h 194"/>
                <a:gd name="T94" fmla="*/ 5 w 278"/>
                <a:gd name="T95" fmla="*/ 181 h 194"/>
                <a:gd name="T96" fmla="*/ 68 w 278"/>
                <a:gd name="T97" fmla="*/ 191 h 1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8"/>
                <a:gd name="T148" fmla="*/ 0 h 194"/>
                <a:gd name="T149" fmla="*/ 278 w 278"/>
                <a:gd name="T150" fmla="*/ 194 h 1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8" h="194">
                  <a:moveTo>
                    <a:pt x="68" y="191"/>
                  </a:moveTo>
                  <a:cubicBezTo>
                    <a:pt x="77" y="192"/>
                    <a:pt x="88" y="193"/>
                    <a:pt x="97" y="194"/>
                  </a:cubicBezTo>
                  <a:cubicBezTo>
                    <a:pt x="98" y="185"/>
                    <a:pt x="100" y="177"/>
                    <a:pt x="101" y="168"/>
                  </a:cubicBezTo>
                  <a:cubicBezTo>
                    <a:pt x="102" y="168"/>
                    <a:pt x="102" y="168"/>
                    <a:pt x="102" y="168"/>
                  </a:cubicBezTo>
                  <a:cubicBezTo>
                    <a:pt x="105" y="167"/>
                    <a:pt x="105" y="167"/>
                    <a:pt x="105" y="167"/>
                  </a:cubicBezTo>
                  <a:cubicBezTo>
                    <a:pt x="107" y="165"/>
                    <a:pt x="107" y="165"/>
                    <a:pt x="107" y="165"/>
                  </a:cubicBezTo>
                  <a:cubicBezTo>
                    <a:pt x="110" y="163"/>
                    <a:pt x="110" y="163"/>
                    <a:pt x="110" y="163"/>
                  </a:cubicBezTo>
                  <a:cubicBezTo>
                    <a:pt x="114" y="160"/>
                    <a:pt x="119" y="159"/>
                    <a:pt x="124" y="155"/>
                  </a:cubicBezTo>
                  <a:cubicBezTo>
                    <a:pt x="126" y="153"/>
                    <a:pt x="126" y="153"/>
                    <a:pt x="126" y="153"/>
                  </a:cubicBezTo>
                  <a:cubicBezTo>
                    <a:pt x="129" y="154"/>
                    <a:pt x="129" y="154"/>
                    <a:pt x="129" y="154"/>
                  </a:cubicBezTo>
                  <a:cubicBezTo>
                    <a:pt x="132" y="152"/>
                    <a:pt x="132" y="152"/>
                    <a:pt x="132" y="152"/>
                  </a:cubicBezTo>
                  <a:cubicBezTo>
                    <a:pt x="135" y="150"/>
                    <a:pt x="135" y="150"/>
                    <a:pt x="135" y="150"/>
                  </a:cubicBezTo>
                  <a:cubicBezTo>
                    <a:pt x="138" y="148"/>
                    <a:pt x="138" y="148"/>
                    <a:pt x="138" y="148"/>
                  </a:cubicBezTo>
                  <a:cubicBezTo>
                    <a:pt x="141" y="149"/>
                    <a:pt x="141" y="149"/>
                    <a:pt x="141" y="149"/>
                  </a:cubicBezTo>
                  <a:cubicBezTo>
                    <a:pt x="144" y="149"/>
                    <a:pt x="144" y="149"/>
                    <a:pt x="144" y="149"/>
                  </a:cubicBezTo>
                  <a:cubicBezTo>
                    <a:pt x="150" y="151"/>
                    <a:pt x="150" y="151"/>
                    <a:pt x="150" y="151"/>
                  </a:cubicBezTo>
                  <a:cubicBezTo>
                    <a:pt x="152" y="148"/>
                    <a:pt x="152" y="148"/>
                    <a:pt x="152" y="148"/>
                  </a:cubicBezTo>
                  <a:cubicBezTo>
                    <a:pt x="152" y="148"/>
                    <a:pt x="152" y="148"/>
                    <a:pt x="152" y="148"/>
                  </a:cubicBezTo>
                  <a:cubicBezTo>
                    <a:pt x="154" y="145"/>
                    <a:pt x="154" y="145"/>
                    <a:pt x="154" y="145"/>
                  </a:cubicBezTo>
                  <a:cubicBezTo>
                    <a:pt x="162" y="145"/>
                    <a:pt x="162" y="145"/>
                    <a:pt x="162" y="145"/>
                  </a:cubicBezTo>
                  <a:cubicBezTo>
                    <a:pt x="164" y="146"/>
                    <a:pt x="164" y="146"/>
                    <a:pt x="164" y="146"/>
                  </a:cubicBezTo>
                  <a:cubicBezTo>
                    <a:pt x="173" y="144"/>
                    <a:pt x="173" y="147"/>
                    <a:pt x="183" y="138"/>
                  </a:cubicBezTo>
                  <a:cubicBezTo>
                    <a:pt x="189" y="131"/>
                    <a:pt x="187" y="130"/>
                    <a:pt x="199" y="129"/>
                  </a:cubicBezTo>
                  <a:cubicBezTo>
                    <a:pt x="200" y="129"/>
                    <a:pt x="200" y="129"/>
                    <a:pt x="200" y="129"/>
                  </a:cubicBezTo>
                  <a:cubicBezTo>
                    <a:pt x="203" y="127"/>
                    <a:pt x="203" y="127"/>
                    <a:pt x="203" y="127"/>
                  </a:cubicBezTo>
                  <a:cubicBezTo>
                    <a:pt x="205" y="126"/>
                    <a:pt x="205" y="126"/>
                    <a:pt x="205" y="126"/>
                  </a:cubicBezTo>
                  <a:cubicBezTo>
                    <a:pt x="206" y="126"/>
                    <a:pt x="206" y="126"/>
                    <a:pt x="206" y="126"/>
                  </a:cubicBezTo>
                  <a:cubicBezTo>
                    <a:pt x="209" y="123"/>
                    <a:pt x="209" y="123"/>
                    <a:pt x="209" y="123"/>
                  </a:cubicBezTo>
                  <a:cubicBezTo>
                    <a:pt x="212" y="122"/>
                    <a:pt x="212" y="122"/>
                    <a:pt x="212" y="122"/>
                  </a:cubicBezTo>
                  <a:cubicBezTo>
                    <a:pt x="215" y="122"/>
                    <a:pt x="215" y="122"/>
                    <a:pt x="215" y="122"/>
                  </a:cubicBezTo>
                  <a:cubicBezTo>
                    <a:pt x="218" y="122"/>
                    <a:pt x="218" y="122"/>
                    <a:pt x="218" y="122"/>
                  </a:cubicBezTo>
                  <a:cubicBezTo>
                    <a:pt x="219" y="119"/>
                    <a:pt x="219" y="119"/>
                    <a:pt x="219" y="119"/>
                  </a:cubicBezTo>
                  <a:cubicBezTo>
                    <a:pt x="216" y="116"/>
                    <a:pt x="216" y="116"/>
                    <a:pt x="216" y="116"/>
                  </a:cubicBezTo>
                  <a:cubicBezTo>
                    <a:pt x="216" y="115"/>
                    <a:pt x="216" y="115"/>
                    <a:pt x="216" y="115"/>
                  </a:cubicBezTo>
                  <a:cubicBezTo>
                    <a:pt x="216" y="112"/>
                    <a:pt x="216" y="112"/>
                    <a:pt x="216" y="112"/>
                  </a:cubicBezTo>
                  <a:cubicBezTo>
                    <a:pt x="216" y="109"/>
                    <a:pt x="216" y="109"/>
                    <a:pt x="216" y="109"/>
                  </a:cubicBezTo>
                  <a:cubicBezTo>
                    <a:pt x="216" y="106"/>
                    <a:pt x="216" y="106"/>
                    <a:pt x="216" y="106"/>
                  </a:cubicBezTo>
                  <a:cubicBezTo>
                    <a:pt x="219" y="104"/>
                    <a:pt x="219" y="104"/>
                    <a:pt x="219" y="104"/>
                  </a:cubicBezTo>
                  <a:cubicBezTo>
                    <a:pt x="222" y="105"/>
                    <a:pt x="222" y="105"/>
                    <a:pt x="222" y="105"/>
                  </a:cubicBezTo>
                  <a:cubicBezTo>
                    <a:pt x="225" y="104"/>
                    <a:pt x="225" y="104"/>
                    <a:pt x="225" y="104"/>
                  </a:cubicBezTo>
                  <a:cubicBezTo>
                    <a:pt x="228" y="104"/>
                    <a:pt x="228" y="104"/>
                    <a:pt x="228" y="104"/>
                  </a:cubicBezTo>
                  <a:cubicBezTo>
                    <a:pt x="231" y="103"/>
                    <a:pt x="231" y="103"/>
                    <a:pt x="231" y="103"/>
                  </a:cubicBezTo>
                  <a:cubicBezTo>
                    <a:pt x="233" y="102"/>
                    <a:pt x="233" y="102"/>
                    <a:pt x="233" y="102"/>
                  </a:cubicBezTo>
                  <a:cubicBezTo>
                    <a:pt x="235" y="102"/>
                    <a:pt x="235" y="102"/>
                    <a:pt x="235" y="102"/>
                  </a:cubicBezTo>
                  <a:cubicBezTo>
                    <a:pt x="236" y="99"/>
                    <a:pt x="236" y="99"/>
                    <a:pt x="236" y="99"/>
                  </a:cubicBezTo>
                  <a:cubicBezTo>
                    <a:pt x="239" y="96"/>
                    <a:pt x="239" y="96"/>
                    <a:pt x="239" y="96"/>
                  </a:cubicBezTo>
                  <a:cubicBezTo>
                    <a:pt x="242" y="96"/>
                    <a:pt x="242" y="96"/>
                    <a:pt x="242" y="96"/>
                  </a:cubicBezTo>
                  <a:cubicBezTo>
                    <a:pt x="245" y="95"/>
                    <a:pt x="245" y="95"/>
                    <a:pt x="245" y="95"/>
                  </a:cubicBezTo>
                  <a:cubicBezTo>
                    <a:pt x="248" y="95"/>
                    <a:pt x="248" y="95"/>
                    <a:pt x="248" y="95"/>
                  </a:cubicBezTo>
                  <a:cubicBezTo>
                    <a:pt x="254" y="95"/>
                    <a:pt x="257" y="97"/>
                    <a:pt x="263" y="97"/>
                  </a:cubicBezTo>
                  <a:cubicBezTo>
                    <a:pt x="269" y="97"/>
                    <a:pt x="269" y="97"/>
                    <a:pt x="269" y="97"/>
                  </a:cubicBezTo>
                  <a:cubicBezTo>
                    <a:pt x="269" y="97"/>
                    <a:pt x="269" y="97"/>
                    <a:pt x="269" y="97"/>
                  </a:cubicBezTo>
                  <a:cubicBezTo>
                    <a:pt x="272" y="98"/>
                    <a:pt x="272" y="98"/>
                    <a:pt x="272" y="98"/>
                  </a:cubicBezTo>
                  <a:cubicBezTo>
                    <a:pt x="273" y="98"/>
                    <a:pt x="273" y="98"/>
                    <a:pt x="273" y="98"/>
                  </a:cubicBezTo>
                  <a:cubicBezTo>
                    <a:pt x="274" y="98"/>
                    <a:pt x="274" y="98"/>
                    <a:pt x="274" y="98"/>
                  </a:cubicBezTo>
                  <a:cubicBezTo>
                    <a:pt x="272" y="97"/>
                    <a:pt x="272" y="97"/>
                    <a:pt x="272" y="97"/>
                  </a:cubicBezTo>
                  <a:cubicBezTo>
                    <a:pt x="272" y="96"/>
                    <a:pt x="272" y="96"/>
                    <a:pt x="272" y="96"/>
                  </a:cubicBezTo>
                  <a:cubicBezTo>
                    <a:pt x="273" y="95"/>
                    <a:pt x="273" y="95"/>
                    <a:pt x="273" y="95"/>
                  </a:cubicBezTo>
                  <a:cubicBezTo>
                    <a:pt x="274" y="92"/>
                    <a:pt x="274" y="92"/>
                    <a:pt x="274" y="92"/>
                  </a:cubicBezTo>
                  <a:cubicBezTo>
                    <a:pt x="277" y="90"/>
                    <a:pt x="277" y="90"/>
                    <a:pt x="277" y="90"/>
                  </a:cubicBezTo>
                  <a:cubicBezTo>
                    <a:pt x="278" y="87"/>
                    <a:pt x="278" y="87"/>
                    <a:pt x="278" y="87"/>
                  </a:cubicBezTo>
                  <a:cubicBezTo>
                    <a:pt x="274" y="85"/>
                    <a:pt x="274" y="85"/>
                    <a:pt x="274" y="85"/>
                  </a:cubicBezTo>
                  <a:cubicBezTo>
                    <a:pt x="271" y="82"/>
                    <a:pt x="271" y="82"/>
                    <a:pt x="271" y="82"/>
                  </a:cubicBezTo>
                  <a:cubicBezTo>
                    <a:pt x="270" y="79"/>
                    <a:pt x="270" y="79"/>
                    <a:pt x="270" y="79"/>
                  </a:cubicBezTo>
                  <a:cubicBezTo>
                    <a:pt x="271" y="76"/>
                    <a:pt x="271" y="76"/>
                    <a:pt x="271" y="76"/>
                  </a:cubicBezTo>
                  <a:cubicBezTo>
                    <a:pt x="270" y="73"/>
                    <a:pt x="270" y="73"/>
                    <a:pt x="270" y="73"/>
                  </a:cubicBezTo>
                  <a:cubicBezTo>
                    <a:pt x="268" y="70"/>
                    <a:pt x="268" y="70"/>
                    <a:pt x="268" y="70"/>
                  </a:cubicBezTo>
                  <a:cubicBezTo>
                    <a:pt x="268" y="67"/>
                    <a:pt x="268" y="67"/>
                    <a:pt x="268" y="67"/>
                  </a:cubicBezTo>
                  <a:cubicBezTo>
                    <a:pt x="269" y="64"/>
                    <a:pt x="269" y="64"/>
                    <a:pt x="269" y="64"/>
                  </a:cubicBezTo>
                  <a:cubicBezTo>
                    <a:pt x="270" y="61"/>
                    <a:pt x="270" y="61"/>
                    <a:pt x="270" y="61"/>
                  </a:cubicBezTo>
                  <a:cubicBezTo>
                    <a:pt x="268" y="59"/>
                    <a:pt x="268" y="59"/>
                    <a:pt x="268" y="59"/>
                  </a:cubicBezTo>
                  <a:cubicBezTo>
                    <a:pt x="270" y="53"/>
                    <a:pt x="270" y="53"/>
                    <a:pt x="270" y="53"/>
                  </a:cubicBezTo>
                  <a:cubicBezTo>
                    <a:pt x="271" y="50"/>
                    <a:pt x="271" y="50"/>
                    <a:pt x="271" y="50"/>
                  </a:cubicBezTo>
                  <a:cubicBezTo>
                    <a:pt x="271" y="49"/>
                    <a:pt x="271" y="49"/>
                    <a:pt x="271" y="49"/>
                  </a:cubicBezTo>
                  <a:cubicBezTo>
                    <a:pt x="271" y="46"/>
                    <a:pt x="271" y="46"/>
                    <a:pt x="271" y="46"/>
                  </a:cubicBezTo>
                  <a:cubicBezTo>
                    <a:pt x="270" y="43"/>
                    <a:pt x="270" y="43"/>
                    <a:pt x="270" y="43"/>
                  </a:cubicBezTo>
                  <a:cubicBezTo>
                    <a:pt x="272" y="40"/>
                    <a:pt x="272" y="40"/>
                    <a:pt x="272" y="40"/>
                  </a:cubicBezTo>
                  <a:cubicBezTo>
                    <a:pt x="269" y="37"/>
                    <a:pt x="269" y="37"/>
                    <a:pt x="269" y="37"/>
                  </a:cubicBezTo>
                  <a:cubicBezTo>
                    <a:pt x="271" y="34"/>
                    <a:pt x="271" y="34"/>
                    <a:pt x="271" y="34"/>
                  </a:cubicBezTo>
                  <a:cubicBezTo>
                    <a:pt x="271" y="33"/>
                    <a:pt x="271" y="33"/>
                    <a:pt x="271" y="33"/>
                  </a:cubicBezTo>
                  <a:cubicBezTo>
                    <a:pt x="270" y="32"/>
                    <a:pt x="270" y="32"/>
                    <a:pt x="270" y="32"/>
                  </a:cubicBezTo>
                  <a:cubicBezTo>
                    <a:pt x="268" y="30"/>
                    <a:pt x="268" y="30"/>
                    <a:pt x="268" y="30"/>
                  </a:cubicBezTo>
                  <a:cubicBezTo>
                    <a:pt x="265" y="27"/>
                    <a:pt x="265" y="27"/>
                    <a:pt x="265" y="27"/>
                  </a:cubicBezTo>
                  <a:cubicBezTo>
                    <a:pt x="265" y="27"/>
                    <a:pt x="265" y="27"/>
                    <a:pt x="265" y="27"/>
                  </a:cubicBezTo>
                  <a:cubicBezTo>
                    <a:pt x="264" y="25"/>
                    <a:pt x="264" y="25"/>
                    <a:pt x="264" y="25"/>
                  </a:cubicBezTo>
                  <a:cubicBezTo>
                    <a:pt x="261" y="24"/>
                    <a:pt x="261" y="24"/>
                    <a:pt x="261" y="24"/>
                  </a:cubicBezTo>
                  <a:cubicBezTo>
                    <a:pt x="258" y="24"/>
                    <a:pt x="258" y="24"/>
                    <a:pt x="258" y="24"/>
                  </a:cubicBezTo>
                  <a:cubicBezTo>
                    <a:pt x="255" y="24"/>
                    <a:pt x="255" y="24"/>
                    <a:pt x="255" y="24"/>
                  </a:cubicBezTo>
                  <a:cubicBezTo>
                    <a:pt x="252" y="22"/>
                    <a:pt x="252" y="22"/>
                    <a:pt x="252" y="22"/>
                  </a:cubicBezTo>
                  <a:cubicBezTo>
                    <a:pt x="250" y="19"/>
                    <a:pt x="250" y="19"/>
                    <a:pt x="250" y="19"/>
                  </a:cubicBezTo>
                  <a:cubicBezTo>
                    <a:pt x="249" y="19"/>
                    <a:pt x="249" y="19"/>
                    <a:pt x="249" y="19"/>
                  </a:cubicBezTo>
                  <a:cubicBezTo>
                    <a:pt x="250" y="18"/>
                    <a:pt x="250" y="18"/>
                    <a:pt x="250" y="18"/>
                  </a:cubicBezTo>
                  <a:cubicBezTo>
                    <a:pt x="244" y="19"/>
                    <a:pt x="240" y="23"/>
                    <a:pt x="235" y="18"/>
                  </a:cubicBezTo>
                  <a:cubicBezTo>
                    <a:pt x="232" y="19"/>
                    <a:pt x="232" y="19"/>
                    <a:pt x="232" y="19"/>
                  </a:cubicBezTo>
                  <a:cubicBezTo>
                    <a:pt x="231" y="20"/>
                    <a:pt x="231" y="20"/>
                    <a:pt x="231" y="20"/>
                  </a:cubicBezTo>
                  <a:cubicBezTo>
                    <a:pt x="229" y="18"/>
                    <a:pt x="229" y="18"/>
                    <a:pt x="229" y="18"/>
                  </a:cubicBezTo>
                  <a:cubicBezTo>
                    <a:pt x="226" y="19"/>
                    <a:pt x="226" y="19"/>
                    <a:pt x="226" y="19"/>
                  </a:cubicBezTo>
                  <a:cubicBezTo>
                    <a:pt x="223" y="19"/>
                    <a:pt x="223" y="19"/>
                    <a:pt x="223" y="19"/>
                  </a:cubicBezTo>
                  <a:cubicBezTo>
                    <a:pt x="220" y="20"/>
                    <a:pt x="220" y="20"/>
                    <a:pt x="220" y="20"/>
                  </a:cubicBezTo>
                  <a:cubicBezTo>
                    <a:pt x="217" y="19"/>
                    <a:pt x="217" y="19"/>
                    <a:pt x="217" y="19"/>
                  </a:cubicBezTo>
                  <a:cubicBezTo>
                    <a:pt x="214" y="18"/>
                    <a:pt x="214" y="18"/>
                    <a:pt x="214" y="18"/>
                  </a:cubicBezTo>
                  <a:cubicBezTo>
                    <a:pt x="211" y="16"/>
                    <a:pt x="211" y="16"/>
                    <a:pt x="211" y="16"/>
                  </a:cubicBezTo>
                  <a:cubicBezTo>
                    <a:pt x="208" y="13"/>
                    <a:pt x="208" y="13"/>
                    <a:pt x="208" y="13"/>
                  </a:cubicBezTo>
                  <a:cubicBezTo>
                    <a:pt x="208" y="13"/>
                    <a:pt x="208" y="13"/>
                    <a:pt x="208" y="13"/>
                  </a:cubicBezTo>
                  <a:cubicBezTo>
                    <a:pt x="206" y="12"/>
                    <a:pt x="206" y="12"/>
                    <a:pt x="206" y="12"/>
                  </a:cubicBezTo>
                  <a:cubicBezTo>
                    <a:pt x="204" y="8"/>
                    <a:pt x="204" y="8"/>
                    <a:pt x="204" y="8"/>
                  </a:cubicBezTo>
                  <a:cubicBezTo>
                    <a:pt x="204" y="6"/>
                    <a:pt x="204" y="6"/>
                    <a:pt x="204" y="6"/>
                  </a:cubicBezTo>
                  <a:cubicBezTo>
                    <a:pt x="203" y="3"/>
                    <a:pt x="203" y="3"/>
                    <a:pt x="203" y="3"/>
                  </a:cubicBezTo>
                  <a:cubicBezTo>
                    <a:pt x="203" y="2"/>
                    <a:pt x="203" y="2"/>
                    <a:pt x="203" y="2"/>
                  </a:cubicBezTo>
                  <a:cubicBezTo>
                    <a:pt x="203" y="1"/>
                    <a:pt x="203" y="1"/>
                    <a:pt x="203" y="1"/>
                  </a:cubicBezTo>
                  <a:cubicBezTo>
                    <a:pt x="202" y="0"/>
                    <a:pt x="202" y="0"/>
                    <a:pt x="202" y="0"/>
                  </a:cubicBezTo>
                  <a:cubicBezTo>
                    <a:pt x="200" y="1"/>
                    <a:pt x="200" y="1"/>
                    <a:pt x="200" y="1"/>
                  </a:cubicBezTo>
                  <a:cubicBezTo>
                    <a:pt x="197" y="2"/>
                    <a:pt x="197" y="2"/>
                    <a:pt x="197" y="2"/>
                  </a:cubicBezTo>
                  <a:cubicBezTo>
                    <a:pt x="194" y="2"/>
                    <a:pt x="194" y="2"/>
                    <a:pt x="194" y="2"/>
                  </a:cubicBezTo>
                  <a:cubicBezTo>
                    <a:pt x="191" y="2"/>
                    <a:pt x="191" y="2"/>
                    <a:pt x="191" y="2"/>
                  </a:cubicBezTo>
                  <a:cubicBezTo>
                    <a:pt x="185" y="14"/>
                    <a:pt x="178" y="27"/>
                    <a:pt x="169" y="37"/>
                  </a:cubicBezTo>
                  <a:cubicBezTo>
                    <a:pt x="165" y="44"/>
                    <a:pt x="161" y="45"/>
                    <a:pt x="153" y="48"/>
                  </a:cubicBezTo>
                  <a:cubicBezTo>
                    <a:pt x="148" y="50"/>
                    <a:pt x="143" y="52"/>
                    <a:pt x="138" y="54"/>
                  </a:cubicBezTo>
                  <a:cubicBezTo>
                    <a:pt x="130" y="55"/>
                    <a:pt x="124" y="59"/>
                    <a:pt x="119" y="65"/>
                  </a:cubicBezTo>
                  <a:cubicBezTo>
                    <a:pt x="116" y="67"/>
                    <a:pt x="116" y="67"/>
                    <a:pt x="116" y="67"/>
                  </a:cubicBezTo>
                  <a:cubicBezTo>
                    <a:pt x="113" y="69"/>
                    <a:pt x="113" y="69"/>
                    <a:pt x="113" y="69"/>
                  </a:cubicBezTo>
                  <a:cubicBezTo>
                    <a:pt x="112" y="70"/>
                    <a:pt x="112" y="70"/>
                    <a:pt x="112" y="70"/>
                  </a:cubicBezTo>
                  <a:cubicBezTo>
                    <a:pt x="109" y="72"/>
                    <a:pt x="109" y="72"/>
                    <a:pt x="109" y="72"/>
                  </a:cubicBezTo>
                  <a:cubicBezTo>
                    <a:pt x="107" y="74"/>
                    <a:pt x="107" y="74"/>
                    <a:pt x="107" y="74"/>
                  </a:cubicBezTo>
                  <a:cubicBezTo>
                    <a:pt x="106" y="77"/>
                    <a:pt x="106" y="77"/>
                    <a:pt x="106" y="77"/>
                  </a:cubicBezTo>
                  <a:cubicBezTo>
                    <a:pt x="105" y="80"/>
                    <a:pt x="105" y="80"/>
                    <a:pt x="105" y="80"/>
                  </a:cubicBezTo>
                  <a:cubicBezTo>
                    <a:pt x="104" y="83"/>
                    <a:pt x="104" y="83"/>
                    <a:pt x="104" y="83"/>
                  </a:cubicBezTo>
                  <a:cubicBezTo>
                    <a:pt x="103" y="86"/>
                    <a:pt x="103" y="86"/>
                    <a:pt x="103" y="86"/>
                  </a:cubicBezTo>
                  <a:cubicBezTo>
                    <a:pt x="101" y="87"/>
                    <a:pt x="101" y="87"/>
                    <a:pt x="101" y="87"/>
                  </a:cubicBezTo>
                  <a:cubicBezTo>
                    <a:pt x="98" y="90"/>
                    <a:pt x="98" y="90"/>
                    <a:pt x="98" y="90"/>
                  </a:cubicBezTo>
                  <a:cubicBezTo>
                    <a:pt x="95" y="92"/>
                    <a:pt x="95" y="92"/>
                    <a:pt x="95" y="92"/>
                  </a:cubicBezTo>
                  <a:cubicBezTo>
                    <a:pt x="93" y="95"/>
                    <a:pt x="93" y="95"/>
                    <a:pt x="93" y="95"/>
                  </a:cubicBezTo>
                  <a:cubicBezTo>
                    <a:pt x="91" y="98"/>
                    <a:pt x="91" y="98"/>
                    <a:pt x="91" y="98"/>
                  </a:cubicBezTo>
                  <a:cubicBezTo>
                    <a:pt x="86" y="109"/>
                    <a:pt x="90" y="110"/>
                    <a:pt x="85" y="119"/>
                  </a:cubicBezTo>
                  <a:cubicBezTo>
                    <a:pt x="94" y="124"/>
                    <a:pt x="85" y="136"/>
                    <a:pt x="79" y="140"/>
                  </a:cubicBezTo>
                  <a:cubicBezTo>
                    <a:pt x="72" y="149"/>
                    <a:pt x="65" y="158"/>
                    <a:pt x="54" y="161"/>
                  </a:cubicBezTo>
                  <a:cubicBezTo>
                    <a:pt x="41" y="167"/>
                    <a:pt x="46" y="172"/>
                    <a:pt x="29" y="176"/>
                  </a:cubicBezTo>
                  <a:cubicBezTo>
                    <a:pt x="26" y="177"/>
                    <a:pt x="26" y="177"/>
                    <a:pt x="26" y="177"/>
                  </a:cubicBezTo>
                  <a:cubicBezTo>
                    <a:pt x="23" y="177"/>
                    <a:pt x="23" y="177"/>
                    <a:pt x="23" y="177"/>
                  </a:cubicBezTo>
                  <a:cubicBezTo>
                    <a:pt x="20" y="177"/>
                    <a:pt x="20" y="177"/>
                    <a:pt x="20" y="177"/>
                  </a:cubicBezTo>
                  <a:cubicBezTo>
                    <a:pt x="17" y="178"/>
                    <a:pt x="17" y="178"/>
                    <a:pt x="17" y="178"/>
                  </a:cubicBezTo>
                  <a:cubicBezTo>
                    <a:pt x="11" y="178"/>
                    <a:pt x="11" y="178"/>
                    <a:pt x="11" y="178"/>
                  </a:cubicBezTo>
                  <a:cubicBezTo>
                    <a:pt x="8" y="178"/>
                    <a:pt x="8" y="178"/>
                    <a:pt x="8" y="178"/>
                  </a:cubicBezTo>
                  <a:cubicBezTo>
                    <a:pt x="5" y="181"/>
                    <a:pt x="5" y="181"/>
                    <a:pt x="5" y="181"/>
                  </a:cubicBezTo>
                  <a:cubicBezTo>
                    <a:pt x="2" y="183"/>
                    <a:pt x="2" y="183"/>
                    <a:pt x="2" y="183"/>
                  </a:cubicBezTo>
                  <a:cubicBezTo>
                    <a:pt x="0" y="185"/>
                    <a:pt x="0" y="185"/>
                    <a:pt x="0" y="185"/>
                  </a:cubicBezTo>
                  <a:cubicBezTo>
                    <a:pt x="23" y="187"/>
                    <a:pt x="46" y="189"/>
                    <a:pt x="68" y="191"/>
                  </a:cubicBez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32" name="Freeform 40">
              <a:extLst>
                <a:ext uri="{FF2B5EF4-FFF2-40B4-BE49-F238E27FC236}">
                  <a16:creationId xmlns:a16="http://schemas.microsoft.com/office/drawing/2014/main" id="{512FBE42-5349-4647-910B-1602164FDE61}"/>
                </a:ext>
              </a:extLst>
            </p:cNvPr>
            <p:cNvSpPr>
              <a:spLocks noChangeAspect="1"/>
            </p:cNvSpPr>
            <p:nvPr/>
          </p:nvSpPr>
          <p:spPr bwMode="gray">
            <a:xfrm>
              <a:off x="3912788" y="2400498"/>
              <a:ext cx="913171" cy="882322"/>
            </a:xfrm>
            <a:custGeom>
              <a:avLst/>
              <a:gdLst>
                <a:gd name="T0" fmla="*/ 150 w 392"/>
                <a:gd name="T1" fmla="*/ 347 h 369"/>
                <a:gd name="T2" fmla="*/ 157 w 392"/>
                <a:gd name="T3" fmla="*/ 338 h 369"/>
                <a:gd name="T4" fmla="*/ 165 w 392"/>
                <a:gd name="T5" fmla="*/ 324 h 369"/>
                <a:gd name="T6" fmla="*/ 176 w 392"/>
                <a:gd name="T7" fmla="*/ 317 h 369"/>
                <a:gd name="T8" fmla="*/ 180 w 392"/>
                <a:gd name="T9" fmla="*/ 306 h 369"/>
                <a:gd name="T10" fmla="*/ 183 w 392"/>
                <a:gd name="T11" fmla="*/ 295 h 369"/>
                <a:gd name="T12" fmla="*/ 193 w 392"/>
                <a:gd name="T13" fmla="*/ 292 h 369"/>
                <a:gd name="T14" fmla="*/ 202 w 392"/>
                <a:gd name="T15" fmla="*/ 295 h 369"/>
                <a:gd name="T16" fmla="*/ 207 w 392"/>
                <a:gd name="T17" fmla="*/ 286 h 369"/>
                <a:gd name="T18" fmla="*/ 220 w 392"/>
                <a:gd name="T19" fmla="*/ 277 h 369"/>
                <a:gd name="T20" fmla="*/ 239 w 392"/>
                <a:gd name="T21" fmla="*/ 269 h 369"/>
                <a:gd name="T22" fmla="*/ 266 w 392"/>
                <a:gd name="T23" fmla="*/ 255 h 369"/>
                <a:gd name="T24" fmla="*/ 276 w 392"/>
                <a:gd name="T25" fmla="*/ 254 h 369"/>
                <a:gd name="T26" fmla="*/ 291 w 392"/>
                <a:gd name="T27" fmla="*/ 255 h 369"/>
                <a:gd name="T28" fmla="*/ 298 w 392"/>
                <a:gd name="T29" fmla="*/ 255 h 369"/>
                <a:gd name="T30" fmla="*/ 310 w 392"/>
                <a:gd name="T31" fmla="*/ 256 h 369"/>
                <a:gd name="T32" fmla="*/ 356 w 392"/>
                <a:gd name="T33" fmla="*/ 248 h 369"/>
                <a:gd name="T34" fmla="*/ 379 w 392"/>
                <a:gd name="T35" fmla="*/ 240 h 369"/>
                <a:gd name="T36" fmla="*/ 387 w 392"/>
                <a:gd name="T37" fmla="*/ 223 h 369"/>
                <a:gd name="T38" fmla="*/ 372 w 392"/>
                <a:gd name="T39" fmla="*/ 159 h 369"/>
                <a:gd name="T40" fmla="*/ 369 w 392"/>
                <a:gd name="T41" fmla="*/ 145 h 369"/>
                <a:gd name="T42" fmla="*/ 361 w 392"/>
                <a:gd name="T43" fmla="*/ 134 h 369"/>
                <a:gd name="T44" fmla="*/ 347 w 392"/>
                <a:gd name="T45" fmla="*/ 127 h 369"/>
                <a:gd name="T46" fmla="*/ 334 w 392"/>
                <a:gd name="T47" fmla="*/ 120 h 369"/>
                <a:gd name="T48" fmla="*/ 324 w 392"/>
                <a:gd name="T49" fmla="*/ 111 h 369"/>
                <a:gd name="T50" fmla="*/ 323 w 392"/>
                <a:gd name="T51" fmla="*/ 104 h 369"/>
                <a:gd name="T52" fmla="*/ 158 w 392"/>
                <a:gd name="T53" fmla="*/ 103 h 369"/>
                <a:gd name="T54" fmla="*/ 160 w 392"/>
                <a:gd name="T55" fmla="*/ 213 h 369"/>
                <a:gd name="T56" fmla="*/ 67 w 392"/>
                <a:gd name="T57" fmla="*/ 230 h 369"/>
                <a:gd name="T58" fmla="*/ 57 w 392"/>
                <a:gd name="T59" fmla="*/ 234 h 369"/>
                <a:gd name="T60" fmla="*/ 47 w 392"/>
                <a:gd name="T61" fmla="*/ 232 h 369"/>
                <a:gd name="T62" fmla="*/ 33 w 392"/>
                <a:gd name="T63" fmla="*/ 237 h 369"/>
                <a:gd name="T64" fmla="*/ 24 w 392"/>
                <a:gd name="T65" fmla="*/ 230 h 369"/>
                <a:gd name="T66" fmla="*/ 11 w 392"/>
                <a:gd name="T67" fmla="*/ 233 h 369"/>
                <a:gd name="T68" fmla="*/ 7 w 392"/>
                <a:gd name="T69" fmla="*/ 246 h 369"/>
                <a:gd name="T70" fmla="*/ 1 w 392"/>
                <a:gd name="T71" fmla="*/ 251 h 369"/>
                <a:gd name="T72" fmla="*/ 1 w 392"/>
                <a:gd name="T73" fmla="*/ 273 h 369"/>
                <a:gd name="T74" fmla="*/ 6 w 392"/>
                <a:gd name="T75" fmla="*/ 282 h 369"/>
                <a:gd name="T76" fmla="*/ 15 w 392"/>
                <a:gd name="T77" fmla="*/ 292 h 369"/>
                <a:gd name="T78" fmla="*/ 15 w 392"/>
                <a:gd name="T79" fmla="*/ 305 h 369"/>
                <a:gd name="T80" fmla="*/ 14 w 392"/>
                <a:gd name="T81" fmla="*/ 316 h 369"/>
                <a:gd name="T82" fmla="*/ 25 w 392"/>
                <a:gd name="T83" fmla="*/ 313 h 369"/>
                <a:gd name="T84" fmla="*/ 35 w 392"/>
                <a:gd name="T85" fmla="*/ 315 h 369"/>
                <a:gd name="T86" fmla="*/ 57 w 392"/>
                <a:gd name="T87" fmla="*/ 314 h 369"/>
                <a:gd name="T88" fmla="*/ 62 w 392"/>
                <a:gd name="T89" fmla="*/ 307 h 369"/>
                <a:gd name="T90" fmla="*/ 71 w 392"/>
                <a:gd name="T91" fmla="*/ 311 h 369"/>
                <a:gd name="T92" fmla="*/ 73 w 392"/>
                <a:gd name="T93" fmla="*/ 321 h 369"/>
                <a:gd name="T94" fmla="*/ 75 w 392"/>
                <a:gd name="T95" fmla="*/ 329 h 369"/>
                <a:gd name="T96" fmla="*/ 82 w 392"/>
                <a:gd name="T97" fmla="*/ 336 h 369"/>
                <a:gd name="T98" fmla="*/ 76 w 392"/>
                <a:gd name="T99" fmla="*/ 346 h 369"/>
                <a:gd name="T100" fmla="*/ 83 w 392"/>
                <a:gd name="T101" fmla="*/ 352 h 369"/>
                <a:gd name="T102" fmla="*/ 90 w 392"/>
                <a:gd name="T103" fmla="*/ 364 h 369"/>
                <a:gd name="T104" fmla="*/ 97 w 392"/>
                <a:gd name="T105" fmla="*/ 362 h 369"/>
                <a:gd name="T106" fmla="*/ 107 w 392"/>
                <a:gd name="T107" fmla="*/ 366 h 369"/>
                <a:gd name="T108" fmla="*/ 120 w 392"/>
                <a:gd name="T109" fmla="*/ 364 h 369"/>
                <a:gd name="T110" fmla="*/ 124 w 392"/>
                <a:gd name="T111" fmla="*/ 358 h 369"/>
                <a:gd name="T112" fmla="*/ 133 w 392"/>
                <a:gd name="T113" fmla="*/ 358 h 369"/>
                <a:gd name="T114" fmla="*/ 132 w 392"/>
                <a:gd name="T115" fmla="*/ 367 h 369"/>
                <a:gd name="T116" fmla="*/ 143 w 392"/>
                <a:gd name="T117" fmla="*/ 363 h 3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2"/>
                <a:gd name="T178" fmla="*/ 0 h 369"/>
                <a:gd name="T179" fmla="*/ 392 w 392"/>
                <a:gd name="T180" fmla="*/ 369 h 3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2" h="369">
                  <a:moveTo>
                    <a:pt x="150" y="358"/>
                  </a:moveTo>
                  <a:cubicBezTo>
                    <a:pt x="150" y="356"/>
                    <a:pt x="150" y="356"/>
                    <a:pt x="150" y="356"/>
                  </a:cubicBezTo>
                  <a:cubicBezTo>
                    <a:pt x="152" y="353"/>
                    <a:pt x="152" y="353"/>
                    <a:pt x="152" y="353"/>
                  </a:cubicBezTo>
                  <a:cubicBezTo>
                    <a:pt x="151" y="350"/>
                    <a:pt x="151" y="350"/>
                    <a:pt x="151" y="350"/>
                  </a:cubicBezTo>
                  <a:cubicBezTo>
                    <a:pt x="150" y="347"/>
                    <a:pt x="150" y="347"/>
                    <a:pt x="150" y="347"/>
                  </a:cubicBezTo>
                  <a:cubicBezTo>
                    <a:pt x="153" y="347"/>
                    <a:pt x="153" y="347"/>
                    <a:pt x="153" y="347"/>
                  </a:cubicBezTo>
                  <a:cubicBezTo>
                    <a:pt x="153" y="346"/>
                    <a:pt x="153" y="346"/>
                    <a:pt x="153" y="346"/>
                  </a:cubicBezTo>
                  <a:cubicBezTo>
                    <a:pt x="155" y="343"/>
                    <a:pt x="155" y="343"/>
                    <a:pt x="155" y="343"/>
                  </a:cubicBezTo>
                  <a:cubicBezTo>
                    <a:pt x="156" y="340"/>
                    <a:pt x="156" y="340"/>
                    <a:pt x="156" y="340"/>
                  </a:cubicBezTo>
                  <a:cubicBezTo>
                    <a:pt x="157" y="338"/>
                    <a:pt x="157" y="338"/>
                    <a:pt x="157" y="338"/>
                  </a:cubicBezTo>
                  <a:cubicBezTo>
                    <a:pt x="157" y="335"/>
                    <a:pt x="157" y="335"/>
                    <a:pt x="157" y="335"/>
                  </a:cubicBezTo>
                  <a:cubicBezTo>
                    <a:pt x="156" y="332"/>
                    <a:pt x="156" y="332"/>
                    <a:pt x="156" y="332"/>
                  </a:cubicBezTo>
                  <a:cubicBezTo>
                    <a:pt x="154" y="329"/>
                    <a:pt x="154" y="329"/>
                    <a:pt x="154" y="329"/>
                  </a:cubicBezTo>
                  <a:cubicBezTo>
                    <a:pt x="153" y="328"/>
                    <a:pt x="153" y="328"/>
                    <a:pt x="153" y="328"/>
                  </a:cubicBezTo>
                  <a:cubicBezTo>
                    <a:pt x="159" y="328"/>
                    <a:pt x="156" y="325"/>
                    <a:pt x="165" y="324"/>
                  </a:cubicBezTo>
                  <a:cubicBezTo>
                    <a:pt x="168" y="325"/>
                    <a:pt x="168" y="325"/>
                    <a:pt x="168" y="325"/>
                  </a:cubicBezTo>
                  <a:cubicBezTo>
                    <a:pt x="171" y="323"/>
                    <a:pt x="171" y="323"/>
                    <a:pt x="171" y="323"/>
                  </a:cubicBezTo>
                  <a:cubicBezTo>
                    <a:pt x="172" y="323"/>
                    <a:pt x="172" y="323"/>
                    <a:pt x="172" y="323"/>
                  </a:cubicBezTo>
                  <a:cubicBezTo>
                    <a:pt x="174" y="320"/>
                    <a:pt x="174" y="320"/>
                    <a:pt x="174" y="320"/>
                  </a:cubicBezTo>
                  <a:cubicBezTo>
                    <a:pt x="176" y="317"/>
                    <a:pt x="176" y="317"/>
                    <a:pt x="176" y="317"/>
                  </a:cubicBezTo>
                  <a:cubicBezTo>
                    <a:pt x="177" y="314"/>
                    <a:pt x="177" y="314"/>
                    <a:pt x="177" y="314"/>
                  </a:cubicBezTo>
                  <a:cubicBezTo>
                    <a:pt x="179" y="311"/>
                    <a:pt x="179" y="311"/>
                    <a:pt x="179" y="311"/>
                  </a:cubicBezTo>
                  <a:cubicBezTo>
                    <a:pt x="177" y="308"/>
                    <a:pt x="177" y="308"/>
                    <a:pt x="177" y="308"/>
                  </a:cubicBezTo>
                  <a:cubicBezTo>
                    <a:pt x="177" y="307"/>
                    <a:pt x="177" y="307"/>
                    <a:pt x="177" y="307"/>
                  </a:cubicBezTo>
                  <a:cubicBezTo>
                    <a:pt x="180" y="306"/>
                    <a:pt x="180" y="306"/>
                    <a:pt x="180" y="306"/>
                  </a:cubicBezTo>
                  <a:cubicBezTo>
                    <a:pt x="183" y="307"/>
                    <a:pt x="183" y="307"/>
                    <a:pt x="183" y="307"/>
                  </a:cubicBezTo>
                  <a:cubicBezTo>
                    <a:pt x="183" y="304"/>
                    <a:pt x="183" y="304"/>
                    <a:pt x="183" y="304"/>
                  </a:cubicBezTo>
                  <a:cubicBezTo>
                    <a:pt x="183" y="301"/>
                    <a:pt x="183" y="301"/>
                    <a:pt x="183" y="301"/>
                  </a:cubicBezTo>
                  <a:cubicBezTo>
                    <a:pt x="181" y="298"/>
                    <a:pt x="181" y="298"/>
                    <a:pt x="181" y="298"/>
                  </a:cubicBezTo>
                  <a:cubicBezTo>
                    <a:pt x="183" y="295"/>
                    <a:pt x="183" y="295"/>
                    <a:pt x="183" y="295"/>
                  </a:cubicBezTo>
                  <a:cubicBezTo>
                    <a:pt x="186" y="292"/>
                    <a:pt x="186" y="292"/>
                    <a:pt x="186" y="292"/>
                  </a:cubicBezTo>
                  <a:cubicBezTo>
                    <a:pt x="189" y="290"/>
                    <a:pt x="189" y="290"/>
                    <a:pt x="189" y="290"/>
                  </a:cubicBezTo>
                  <a:cubicBezTo>
                    <a:pt x="190" y="288"/>
                    <a:pt x="190" y="288"/>
                    <a:pt x="190" y="288"/>
                  </a:cubicBezTo>
                  <a:cubicBezTo>
                    <a:pt x="190" y="291"/>
                    <a:pt x="190" y="291"/>
                    <a:pt x="190" y="291"/>
                  </a:cubicBezTo>
                  <a:cubicBezTo>
                    <a:pt x="193" y="292"/>
                    <a:pt x="193" y="292"/>
                    <a:pt x="193" y="292"/>
                  </a:cubicBezTo>
                  <a:cubicBezTo>
                    <a:pt x="194" y="292"/>
                    <a:pt x="194" y="292"/>
                    <a:pt x="194" y="292"/>
                  </a:cubicBezTo>
                  <a:cubicBezTo>
                    <a:pt x="197" y="294"/>
                    <a:pt x="197" y="294"/>
                    <a:pt x="197" y="294"/>
                  </a:cubicBezTo>
                  <a:cubicBezTo>
                    <a:pt x="200" y="296"/>
                    <a:pt x="200" y="296"/>
                    <a:pt x="200" y="296"/>
                  </a:cubicBezTo>
                  <a:cubicBezTo>
                    <a:pt x="202" y="297"/>
                    <a:pt x="202" y="297"/>
                    <a:pt x="202" y="297"/>
                  </a:cubicBezTo>
                  <a:cubicBezTo>
                    <a:pt x="202" y="295"/>
                    <a:pt x="202" y="295"/>
                    <a:pt x="202" y="295"/>
                  </a:cubicBezTo>
                  <a:cubicBezTo>
                    <a:pt x="202" y="294"/>
                    <a:pt x="202" y="294"/>
                    <a:pt x="202" y="294"/>
                  </a:cubicBezTo>
                  <a:cubicBezTo>
                    <a:pt x="205" y="294"/>
                    <a:pt x="205" y="294"/>
                    <a:pt x="205" y="294"/>
                  </a:cubicBezTo>
                  <a:cubicBezTo>
                    <a:pt x="207" y="291"/>
                    <a:pt x="207" y="291"/>
                    <a:pt x="207" y="291"/>
                  </a:cubicBezTo>
                  <a:cubicBezTo>
                    <a:pt x="206" y="288"/>
                    <a:pt x="206" y="288"/>
                    <a:pt x="206" y="288"/>
                  </a:cubicBezTo>
                  <a:cubicBezTo>
                    <a:pt x="207" y="286"/>
                    <a:pt x="207" y="286"/>
                    <a:pt x="207" y="286"/>
                  </a:cubicBezTo>
                  <a:cubicBezTo>
                    <a:pt x="209" y="284"/>
                    <a:pt x="209" y="284"/>
                    <a:pt x="209" y="284"/>
                  </a:cubicBezTo>
                  <a:cubicBezTo>
                    <a:pt x="212" y="286"/>
                    <a:pt x="212" y="286"/>
                    <a:pt x="212" y="286"/>
                  </a:cubicBezTo>
                  <a:cubicBezTo>
                    <a:pt x="216" y="286"/>
                    <a:pt x="216" y="286"/>
                    <a:pt x="216" y="286"/>
                  </a:cubicBezTo>
                  <a:cubicBezTo>
                    <a:pt x="216" y="283"/>
                    <a:pt x="216" y="283"/>
                    <a:pt x="216" y="283"/>
                  </a:cubicBezTo>
                  <a:cubicBezTo>
                    <a:pt x="220" y="277"/>
                    <a:pt x="220" y="277"/>
                    <a:pt x="220" y="277"/>
                  </a:cubicBezTo>
                  <a:cubicBezTo>
                    <a:pt x="226" y="273"/>
                    <a:pt x="226" y="273"/>
                    <a:pt x="226" y="273"/>
                  </a:cubicBezTo>
                  <a:cubicBezTo>
                    <a:pt x="231" y="273"/>
                    <a:pt x="231" y="273"/>
                    <a:pt x="231" y="273"/>
                  </a:cubicBezTo>
                  <a:cubicBezTo>
                    <a:pt x="234" y="275"/>
                    <a:pt x="234" y="275"/>
                    <a:pt x="234" y="275"/>
                  </a:cubicBezTo>
                  <a:cubicBezTo>
                    <a:pt x="238" y="275"/>
                    <a:pt x="238" y="275"/>
                    <a:pt x="238" y="275"/>
                  </a:cubicBezTo>
                  <a:cubicBezTo>
                    <a:pt x="239" y="269"/>
                    <a:pt x="239" y="269"/>
                    <a:pt x="239" y="269"/>
                  </a:cubicBezTo>
                  <a:cubicBezTo>
                    <a:pt x="240" y="267"/>
                    <a:pt x="240" y="267"/>
                    <a:pt x="240" y="267"/>
                  </a:cubicBezTo>
                  <a:cubicBezTo>
                    <a:pt x="249" y="265"/>
                    <a:pt x="250" y="261"/>
                    <a:pt x="258" y="259"/>
                  </a:cubicBezTo>
                  <a:cubicBezTo>
                    <a:pt x="261" y="259"/>
                    <a:pt x="261" y="259"/>
                    <a:pt x="261" y="259"/>
                  </a:cubicBezTo>
                  <a:cubicBezTo>
                    <a:pt x="261" y="258"/>
                    <a:pt x="261" y="258"/>
                    <a:pt x="261" y="258"/>
                  </a:cubicBezTo>
                  <a:cubicBezTo>
                    <a:pt x="266" y="255"/>
                    <a:pt x="266" y="255"/>
                    <a:pt x="266" y="255"/>
                  </a:cubicBezTo>
                  <a:cubicBezTo>
                    <a:pt x="267" y="254"/>
                    <a:pt x="267" y="254"/>
                    <a:pt x="267" y="254"/>
                  </a:cubicBezTo>
                  <a:cubicBezTo>
                    <a:pt x="269" y="252"/>
                    <a:pt x="269" y="252"/>
                    <a:pt x="269" y="252"/>
                  </a:cubicBezTo>
                  <a:cubicBezTo>
                    <a:pt x="274" y="252"/>
                    <a:pt x="274" y="252"/>
                    <a:pt x="274" y="252"/>
                  </a:cubicBezTo>
                  <a:cubicBezTo>
                    <a:pt x="276" y="252"/>
                    <a:pt x="276" y="252"/>
                    <a:pt x="276" y="252"/>
                  </a:cubicBezTo>
                  <a:cubicBezTo>
                    <a:pt x="276" y="254"/>
                    <a:pt x="276" y="254"/>
                    <a:pt x="276" y="254"/>
                  </a:cubicBezTo>
                  <a:cubicBezTo>
                    <a:pt x="280" y="252"/>
                    <a:pt x="280" y="252"/>
                    <a:pt x="280" y="252"/>
                  </a:cubicBezTo>
                  <a:cubicBezTo>
                    <a:pt x="286" y="255"/>
                    <a:pt x="286" y="255"/>
                    <a:pt x="286" y="255"/>
                  </a:cubicBezTo>
                  <a:cubicBezTo>
                    <a:pt x="286" y="255"/>
                    <a:pt x="286" y="255"/>
                    <a:pt x="286" y="255"/>
                  </a:cubicBezTo>
                  <a:cubicBezTo>
                    <a:pt x="291" y="257"/>
                    <a:pt x="291" y="257"/>
                    <a:pt x="291" y="257"/>
                  </a:cubicBezTo>
                  <a:cubicBezTo>
                    <a:pt x="291" y="255"/>
                    <a:pt x="291" y="255"/>
                    <a:pt x="291" y="255"/>
                  </a:cubicBezTo>
                  <a:cubicBezTo>
                    <a:pt x="292" y="255"/>
                    <a:pt x="292" y="255"/>
                    <a:pt x="292" y="255"/>
                  </a:cubicBezTo>
                  <a:cubicBezTo>
                    <a:pt x="295" y="256"/>
                    <a:pt x="295" y="256"/>
                    <a:pt x="295" y="256"/>
                  </a:cubicBezTo>
                  <a:cubicBezTo>
                    <a:pt x="298" y="255"/>
                    <a:pt x="298" y="255"/>
                    <a:pt x="298" y="255"/>
                  </a:cubicBezTo>
                  <a:cubicBezTo>
                    <a:pt x="298" y="255"/>
                    <a:pt x="298" y="255"/>
                    <a:pt x="298" y="255"/>
                  </a:cubicBezTo>
                  <a:cubicBezTo>
                    <a:pt x="298" y="255"/>
                    <a:pt x="298" y="255"/>
                    <a:pt x="298" y="255"/>
                  </a:cubicBezTo>
                  <a:cubicBezTo>
                    <a:pt x="301" y="256"/>
                    <a:pt x="301" y="256"/>
                    <a:pt x="301" y="256"/>
                  </a:cubicBezTo>
                  <a:cubicBezTo>
                    <a:pt x="303" y="256"/>
                    <a:pt x="303" y="256"/>
                    <a:pt x="303" y="256"/>
                  </a:cubicBezTo>
                  <a:cubicBezTo>
                    <a:pt x="304" y="256"/>
                    <a:pt x="304" y="256"/>
                    <a:pt x="304" y="256"/>
                  </a:cubicBezTo>
                  <a:cubicBezTo>
                    <a:pt x="307" y="256"/>
                    <a:pt x="307" y="256"/>
                    <a:pt x="307" y="256"/>
                  </a:cubicBezTo>
                  <a:cubicBezTo>
                    <a:pt x="310" y="256"/>
                    <a:pt x="310" y="256"/>
                    <a:pt x="310" y="256"/>
                  </a:cubicBezTo>
                  <a:cubicBezTo>
                    <a:pt x="320" y="247"/>
                    <a:pt x="314" y="249"/>
                    <a:pt x="326" y="248"/>
                  </a:cubicBezTo>
                  <a:cubicBezTo>
                    <a:pt x="331" y="248"/>
                    <a:pt x="337" y="249"/>
                    <a:pt x="341" y="248"/>
                  </a:cubicBezTo>
                  <a:cubicBezTo>
                    <a:pt x="350" y="248"/>
                    <a:pt x="350" y="248"/>
                    <a:pt x="350" y="248"/>
                  </a:cubicBezTo>
                  <a:cubicBezTo>
                    <a:pt x="353" y="248"/>
                    <a:pt x="353" y="248"/>
                    <a:pt x="353" y="248"/>
                  </a:cubicBezTo>
                  <a:cubicBezTo>
                    <a:pt x="356" y="248"/>
                    <a:pt x="356" y="248"/>
                    <a:pt x="356" y="248"/>
                  </a:cubicBezTo>
                  <a:cubicBezTo>
                    <a:pt x="358" y="246"/>
                    <a:pt x="358" y="246"/>
                    <a:pt x="358" y="246"/>
                  </a:cubicBezTo>
                  <a:cubicBezTo>
                    <a:pt x="362" y="247"/>
                    <a:pt x="365" y="247"/>
                    <a:pt x="369" y="248"/>
                  </a:cubicBezTo>
                  <a:cubicBezTo>
                    <a:pt x="370" y="245"/>
                    <a:pt x="370" y="245"/>
                    <a:pt x="370" y="245"/>
                  </a:cubicBezTo>
                  <a:cubicBezTo>
                    <a:pt x="376" y="241"/>
                    <a:pt x="376" y="241"/>
                    <a:pt x="376" y="241"/>
                  </a:cubicBezTo>
                  <a:cubicBezTo>
                    <a:pt x="379" y="240"/>
                    <a:pt x="379" y="240"/>
                    <a:pt x="379" y="240"/>
                  </a:cubicBezTo>
                  <a:cubicBezTo>
                    <a:pt x="381" y="234"/>
                    <a:pt x="381" y="234"/>
                    <a:pt x="381" y="234"/>
                  </a:cubicBezTo>
                  <a:cubicBezTo>
                    <a:pt x="381" y="231"/>
                    <a:pt x="381" y="231"/>
                    <a:pt x="381" y="231"/>
                  </a:cubicBezTo>
                  <a:cubicBezTo>
                    <a:pt x="383" y="228"/>
                    <a:pt x="383" y="228"/>
                    <a:pt x="383" y="228"/>
                  </a:cubicBezTo>
                  <a:cubicBezTo>
                    <a:pt x="384" y="225"/>
                    <a:pt x="384" y="225"/>
                    <a:pt x="384" y="225"/>
                  </a:cubicBezTo>
                  <a:cubicBezTo>
                    <a:pt x="387" y="223"/>
                    <a:pt x="387" y="223"/>
                    <a:pt x="387" y="223"/>
                  </a:cubicBezTo>
                  <a:cubicBezTo>
                    <a:pt x="387" y="214"/>
                    <a:pt x="389" y="212"/>
                    <a:pt x="389" y="205"/>
                  </a:cubicBezTo>
                  <a:cubicBezTo>
                    <a:pt x="390" y="201"/>
                    <a:pt x="390" y="197"/>
                    <a:pt x="390" y="193"/>
                  </a:cubicBezTo>
                  <a:cubicBezTo>
                    <a:pt x="391" y="181"/>
                    <a:pt x="391" y="168"/>
                    <a:pt x="392" y="156"/>
                  </a:cubicBezTo>
                  <a:cubicBezTo>
                    <a:pt x="387" y="156"/>
                    <a:pt x="383" y="158"/>
                    <a:pt x="378" y="158"/>
                  </a:cubicBezTo>
                  <a:cubicBezTo>
                    <a:pt x="372" y="159"/>
                    <a:pt x="372" y="159"/>
                    <a:pt x="372" y="159"/>
                  </a:cubicBezTo>
                  <a:cubicBezTo>
                    <a:pt x="371" y="159"/>
                    <a:pt x="371" y="159"/>
                    <a:pt x="371" y="159"/>
                  </a:cubicBezTo>
                  <a:cubicBezTo>
                    <a:pt x="367" y="157"/>
                    <a:pt x="367" y="157"/>
                    <a:pt x="367" y="157"/>
                  </a:cubicBezTo>
                  <a:cubicBezTo>
                    <a:pt x="366" y="154"/>
                    <a:pt x="366" y="154"/>
                    <a:pt x="366" y="154"/>
                  </a:cubicBezTo>
                  <a:cubicBezTo>
                    <a:pt x="370" y="148"/>
                    <a:pt x="370" y="148"/>
                    <a:pt x="370" y="148"/>
                  </a:cubicBezTo>
                  <a:cubicBezTo>
                    <a:pt x="369" y="145"/>
                    <a:pt x="369" y="145"/>
                    <a:pt x="369" y="145"/>
                  </a:cubicBezTo>
                  <a:cubicBezTo>
                    <a:pt x="369" y="142"/>
                    <a:pt x="369" y="142"/>
                    <a:pt x="369" y="142"/>
                  </a:cubicBezTo>
                  <a:cubicBezTo>
                    <a:pt x="369" y="139"/>
                    <a:pt x="369" y="139"/>
                    <a:pt x="369" y="139"/>
                  </a:cubicBezTo>
                  <a:cubicBezTo>
                    <a:pt x="367" y="137"/>
                    <a:pt x="367" y="137"/>
                    <a:pt x="367" y="137"/>
                  </a:cubicBezTo>
                  <a:cubicBezTo>
                    <a:pt x="364" y="135"/>
                    <a:pt x="364" y="135"/>
                    <a:pt x="364" y="135"/>
                  </a:cubicBezTo>
                  <a:cubicBezTo>
                    <a:pt x="361" y="134"/>
                    <a:pt x="361" y="134"/>
                    <a:pt x="361" y="134"/>
                  </a:cubicBezTo>
                  <a:cubicBezTo>
                    <a:pt x="358" y="134"/>
                    <a:pt x="358" y="134"/>
                    <a:pt x="358" y="134"/>
                  </a:cubicBezTo>
                  <a:cubicBezTo>
                    <a:pt x="355" y="133"/>
                    <a:pt x="355" y="133"/>
                    <a:pt x="355" y="133"/>
                  </a:cubicBezTo>
                  <a:cubicBezTo>
                    <a:pt x="352" y="132"/>
                    <a:pt x="352" y="132"/>
                    <a:pt x="352" y="132"/>
                  </a:cubicBezTo>
                  <a:cubicBezTo>
                    <a:pt x="350" y="129"/>
                    <a:pt x="350" y="129"/>
                    <a:pt x="350" y="129"/>
                  </a:cubicBezTo>
                  <a:cubicBezTo>
                    <a:pt x="347" y="127"/>
                    <a:pt x="347" y="127"/>
                    <a:pt x="347" y="127"/>
                  </a:cubicBezTo>
                  <a:cubicBezTo>
                    <a:pt x="344" y="128"/>
                    <a:pt x="344" y="128"/>
                    <a:pt x="344" y="128"/>
                  </a:cubicBezTo>
                  <a:cubicBezTo>
                    <a:pt x="341" y="127"/>
                    <a:pt x="341" y="127"/>
                    <a:pt x="341" y="127"/>
                  </a:cubicBezTo>
                  <a:cubicBezTo>
                    <a:pt x="338" y="126"/>
                    <a:pt x="338" y="126"/>
                    <a:pt x="338" y="126"/>
                  </a:cubicBezTo>
                  <a:cubicBezTo>
                    <a:pt x="335" y="123"/>
                    <a:pt x="335" y="123"/>
                    <a:pt x="335" y="123"/>
                  </a:cubicBezTo>
                  <a:cubicBezTo>
                    <a:pt x="334" y="120"/>
                    <a:pt x="334" y="120"/>
                    <a:pt x="334" y="120"/>
                  </a:cubicBezTo>
                  <a:cubicBezTo>
                    <a:pt x="331" y="117"/>
                    <a:pt x="331" y="117"/>
                    <a:pt x="331" y="117"/>
                  </a:cubicBezTo>
                  <a:cubicBezTo>
                    <a:pt x="329" y="116"/>
                    <a:pt x="329" y="116"/>
                    <a:pt x="329" y="116"/>
                  </a:cubicBezTo>
                  <a:cubicBezTo>
                    <a:pt x="327" y="114"/>
                    <a:pt x="327" y="114"/>
                    <a:pt x="327" y="114"/>
                  </a:cubicBezTo>
                  <a:cubicBezTo>
                    <a:pt x="324" y="114"/>
                    <a:pt x="324" y="114"/>
                    <a:pt x="324" y="114"/>
                  </a:cubicBezTo>
                  <a:cubicBezTo>
                    <a:pt x="324" y="111"/>
                    <a:pt x="324" y="111"/>
                    <a:pt x="324" y="111"/>
                  </a:cubicBezTo>
                  <a:cubicBezTo>
                    <a:pt x="325" y="108"/>
                    <a:pt x="325" y="108"/>
                    <a:pt x="325" y="108"/>
                  </a:cubicBezTo>
                  <a:cubicBezTo>
                    <a:pt x="325" y="108"/>
                    <a:pt x="325" y="108"/>
                    <a:pt x="325" y="108"/>
                  </a:cubicBezTo>
                  <a:cubicBezTo>
                    <a:pt x="325" y="107"/>
                    <a:pt x="325" y="107"/>
                    <a:pt x="325" y="107"/>
                  </a:cubicBezTo>
                  <a:cubicBezTo>
                    <a:pt x="324" y="105"/>
                    <a:pt x="324" y="105"/>
                    <a:pt x="324" y="105"/>
                  </a:cubicBezTo>
                  <a:cubicBezTo>
                    <a:pt x="323" y="104"/>
                    <a:pt x="323" y="104"/>
                    <a:pt x="323" y="104"/>
                  </a:cubicBezTo>
                  <a:cubicBezTo>
                    <a:pt x="317" y="100"/>
                    <a:pt x="311" y="95"/>
                    <a:pt x="305" y="91"/>
                  </a:cubicBezTo>
                  <a:cubicBezTo>
                    <a:pt x="294" y="83"/>
                    <a:pt x="283" y="73"/>
                    <a:pt x="273" y="64"/>
                  </a:cubicBezTo>
                  <a:cubicBezTo>
                    <a:pt x="249" y="43"/>
                    <a:pt x="224" y="23"/>
                    <a:pt x="200" y="2"/>
                  </a:cubicBezTo>
                  <a:cubicBezTo>
                    <a:pt x="187" y="2"/>
                    <a:pt x="173" y="1"/>
                    <a:pt x="160" y="0"/>
                  </a:cubicBezTo>
                  <a:cubicBezTo>
                    <a:pt x="159" y="34"/>
                    <a:pt x="159" y="69"/>
                    <a:pt x="158" y="103"/>
                  </a:cubicBezTo>
                  <a:cubicBezTo>
                    <a:pt x="158" y="122"/>
                    <a:pt x="157" y="140"/>
                    <a:pt x="158" y="159"/>
                  </a:cubicBezTo>
                  <a:cubicBezTo>
                    <a:pt x="158" y="169"/>
                    <a:pt x="158" y="179"/>
                    <a:pt x="158" y="189"/>
                  </a:cubicBezTo>
                  <a:cubicBezTo>
                    <a:pt x="158" y="194"/>
                    <a:pt x="158" y="199"/>
                    <a:pt x="158" y="204"/>
                  </a:cubicBezTo>
                  <a:cubicBezTo>
                    <a:pt x="158" y="210"/>
                    <a:pt x="158" y="210"/>
                    <a:pt x="158" y="210"/>
                  </a:cubicBezTo>
                  <a:cubicBezTo>
                    <a:pt x="160" y="213"/>
                    <a:pt x="160" y="213"/>
                    <a:pt x="160" y="213"/>
                  </a:cubicBezTo>
                  <a:cubicBezTo>
                    <a:pt x="163" y="216"/>
                    <a:pt x="163" y="216"/>
                    <a:pt x="163" y="216"/>
                  </a:cubicBezTo>
                  <a:cubicBezTo>
                    <a:pt x="163" y="222"/>
                    <a:pt x="159" y="230"/>
                    <a:pt x="158" y="237"/>
                  </a:cubicBezTo>
                  <a:cubicBezTo>
                    <a:pt x="129" y="235"/>
                    <a:pt x="98" y="234"/>
                    <a:pt x="69" y="231"/>
                  </a:cubicBezTo>
                  <a:cubicBezTo>
                    <a:pt x="68" y="228"/>
                    <a:pt x="68" y="228"/>
                    <a:pt x="68" y="228"/>
                  </a:cubicBezTo>
                  <a:cubicBezTo>
                    <a:pt x="67" y="230"/>
                    <a:pt x="67" y="230"/>
                    <a:pt x="67" y="230"/>
                  </a:cubicBezTo>
                  <a:cubicBezTo>
                    <a:pt x="66" y="233"/>
                    <a:pt x="66" y="233"/>
                    <a:pt x="66" y="233"/>
                  </a:cubicBezTo>
                  <a:cubicBezTo>
                    <a:pt x="63" y="233"/>
                    <a:pt x="63" y="233"/>
                    <a:pt x="63" y="233"/>
                  </a:cubicBezTo>
                  <a:cubicBezTo>
                    <a:pt x="60" y="233"/>
                    <a:pt x="60" y="233"/>
                    <a:pt x="60" y="233"/>
                  </a:cubicBezTo>
                  <a:cubicBezTo>
                    <a:pt x="60" y="233"/>
                    <a:pt x="60" y="233"/>
                    <a:pt x="60" y="233"/>
                  </a:cubicBezTo>
                  <a:cubicBezTo>
                    <a:pt x="57" y="234"/>
                    <a:pt x="57" y="234"/>
                    <a:pt x="57" y="234"/>
                  </a:cubicBezTo>
                  <a:cubicBezTo>
                    <a:pt x="55" y="234"/>
                    <a:pt x="55" y="234"/>
                    <a:pt x="55" y="234"/>
                  </a:cubicBezTo>
                  <a:cubicBezTo>
                    <a:pt x="53" y="234"/>
                    <a:pt x="53" y="234"/>
                    <a:pt x="53" y="234"/>
                  </a:cubicBezTo>
                  <a:cubicBezTo>
                    <a:pt x="52" y="234"/>
                    <a:pt x="52" y="234"/>
                    <a:pt x="52" y="234"/>
                  </a:cubicBezTo>
                  <a:cubicBezTo>
                    <a:pt x="50" y="233"/>
                    <a:pt x="50" y="233"/>
                    <a:pt x="50" y="233"/>
                  </a:cubicBezTo>
                  <a:cubicBezTo>
                    <a:pt x="47" y="232"/>
                    <a:pt x="47" y="232"/>
                    <a:pt x="47" y="232"/>
                  </a:cubicBezTo>
                  <a:cubicBezTo>
                    <a:pt x="41" y="231"/>
                    <a:pt x="41" y="231"/>
                    <a:pt x="41" y="231"/>
                  </a:cubicBezTo>
                  <a:cubicBezTo>
                    <a:pt x="38" y="231"/>
                    <a:pt x="38" y="231"/>
                    <a:pt x="38" y="231"/>
                  </a:cubicBezTo>
                  <a:cubicBezTo>
                    <a:pt x="37" y="231"/>
                    <a:pt x="37" y="231"/>
                    <a:pt x="37" y="231"/>
                  </a:cubicBezTo>
                  <a:cubicBezTo>
                    <a:pt x="36" y="234"/>
                    <a:pt x="36" y="234"/>
                    <a:pt x="36" y="234"/>
                  </a:cubicBezTo>
                  <a:cubicBezTo>
                    <a:pt x="33" y="237"/>
                    <a:pt x="33" y="237"/>
                    <a:pt x="33" y="237"/>
                  </a:cubicBezTo>
                  <a:cubicBezTo>
                    <a:pt x="32" y="239"/>
                    <a:pt x="32" y="239"/>
                    <a:pt x="32" y="239"/>
                  </a:cubicBezTo>
                  <a:cubicBezTo>
                    <a:pt x="31" y="238"/>
                    <a:pt x="31" y="238"/>
                    <a:pt x="31" y="238"/>
                  </a:cubicBezTo>
                  <a:cubicBezTo>
                    <a:pt x="29" y="235"/>
                    <a:pt x="29" y="235"/>
                    <a:pt x="29" y="235"/>
                  </a:cubicBezTo>
                  <a:cubicBezTo>
                    <a:pt x="27" y="232"/>
                    <a:pt x="27" y="232"/>
                    <a:pt x="27" y="232"/>
                  </a:cubicBezTo>
                  <a:cubicBezTo>
                    <a:pt x="24" y="230"/>
                    <a:pt x="24" y="230"/>
                    <a:pt x="24" y="230"/>
                  </a:cubicBezTo>
                  <a:cubicBezTo>
                    <a:pt x="22" y="227"/>
                    <a:pt x="22" y="227"/>
                    <a:pt x="22" y="227"/>
                  </a:cubicBezTo>
                  <a:cubicBezTo>
                    <a:pt x="19" y="225"/>
                    <a:pt x="19" y="225"/>
                    <a:pt x="19" y="225"/>
                  </a:cubicBezTo>
                  <a:cubicBezTo>
                    <a:pt x="17" y="227"/>
                    <a:pt x="17" y="227"/>
                    <a:pt x="17" y="227"/>
                  </a:cubicBezTo>
                  <a:cubicBezTo>
                    <a:pt x="14" y="227"/>
                    <a:pt x="14" y="227"/>
                    <a:pt x="14" y="227"/>
                  </a:cubicBezTo>
                  <a:cubicBezTo>
                    <a:pt x="11" y="233"/>
                    <a:pt x="11" y="233"/>
                    <a:pt x="11" y="233"/>
                  </a:cubicBezTo>
                  <a:cubicBezTo>
                    <a:pt x="10" y="236"/>
                    <a:pt x="10" y="236"/>
                    <a:pt x="10" y="236"/>
                  </a:cubicBezTo>
                  <a:cubicBezTo>
                    <a:pt x="10" y="239"/>
                    <a:pt x="10" y="239"/>
                    <a:pt x="10" y="239"/>
                  </a:cubicBezTo>
                  <a:cubicBezTo>
                    <a:pt x="11" y="241"/>
                    <a:pt x="11" y="241"/>
                    <a:pt x="11" y="241"/>
                  </a:cubicBezTo>
                  <a:cubicBezTo>
                    <a:pt x="10" y="244"/>
                    <a:pt x="10" y="244"/>
                    <a:pt x="10" y="244"/>
                  </a:cubicBezTo>
                  <a:cubicBezTo>
                    <a:pt x="7" y="246"/>
                    <a:pt x="7" y="246"/>
                    <a:pt x="7" y="246"/>
                  </a:cubicBezTo>
                  <a:cubicBezTo>
                    <a:pt x="4" y="247"/>
                    <a:pt x="4" y="247"/>
                    <a:pt x="4" y="247"/>
                  </a:cubicBezTo>
                  <a:cubicBezTo>
                    <a:pt x="1" y="246"/>
                    <a:pt x="1" y="246"/>
                    <a:pt x="1" y="246"/>
                  </a:cubicBezTo>
                  <a:cubicBezTo>
                    <a:pt x="0" y="246"/>
                    <a:pt x="0" y="246"/>
                    <a:pt x="0" y="246"/>
                  </a:cubicBezTo>
                  <a:cubicBezTo>
                    <a:pt x="2" y="248"/>
                    <a:pt x="2" y="248"/>
                    <a:pt x="2" y="248"/>
                  </a:cubicBezTo>
                  <a:cubicBezTo>
                    <a:pt x="1" y="251"/>
                    <a:pt x="1" y="251"/>
                    <a:pt x="1" y="251"/>
                  </a:cubicBezTo>
                  <a:cubicBezTo>
                    <a:pt x="0" y="254"/>
                    <a:pt x="0" y="254"/>
                    <a:pt x="0" y="254"/>
                  </a:cubicBezTo>
                  <a:cubicBezTo>
                    <a:pt x="0" y="255"/>
                    <a:pt x="0" y="255"/>
                    <a:pt x="0" y="255"/>
                  </a:cubicBezTo>
                  <a:cubicBezTo>
                    <a:pt x="0" y="255"/>
                    <a:pt x="0" y="255"/>
                    <a:pt x="0" y="255"/>
                  </a:cubicBezTo>
                  <a:cubicBezTo>
                    <a:pt x="8" y="263"/>
                    <a:pt x="1" y="260"/>
                    <a:pt x="4" y="270"/>
                  </a:cubicBezTo>
                  <a:cubicBezTo>
                    <a:pt x="1" y="273"/>
                    <a:pt x="1" y="273"/>
                    <a:pt x="1" y="273"/>
                  </a:cubicBezTo>
                  <a:cubicBezTo>
                    <a:pt x="1" y="273"/>
                    <a:pt x="1" y="273"/>
                    <a:pt x="1" y="273"/>
                  </a:cubicBezTo>
                  <a:cubicBezTo>
                    <a:pt x="1" y="273"/>
                    <a:pt x="1" y="273"/>
                    <a:pt x="1" y="273"/>
                  </a:cubicBezTo>
                  <a:cubicBezTo>
                    <a:pt x="2" y="276"/>
                    <a:pt x="2" y="276"/>
                    <a:pt x="2" y="276"/>
                  </a:cubicBezTo>
                  <a:cubicBezTo>
                    <a:pt x="5" y="279"/>
                    <a:pt x="5" y="279"/>
                    <a:pt x="5" y="279"/>
                  </a:cubicBezTo>
                  <a:cubicBezTo>
                    <a:pt x="6" y="282"/>
                    <a:pt x="6" y="282"/>
                    <a:pt x="6" y="282"/>
                  </a:cubicBezTo>
                  <a:cubicBezTo>
                    <a:pt x="9" y="281"/>
                    <a:pt x="9" y="281"/>
                    <a:pt x="9" y="281"/>
                  </a:cubicBezTo>
                  <a:cubicBezTo>
                    <a:pt x="11" y="284"/>
                    <a:pt x="11" y="284"/>
                    <a:pt x="11" y="284"/>
                  </a:cubicBezTo>
                  <a:cubicBezTo>
                    <a:pt x="12" y="287"/>
                    <a:pt x="12" y="287"/>
                    <a:pt x="12" y="287"/>
                  </a:cubicBezTo>
                  <a:cubicBezTo>
                    <a:pt x="14" y="290"/>
                    <a:pt x="14" y="290"/>
                    <a:pt x="14" y="290"/>
                  </a:cubicBezTo>
                  <a:cubicBezTo>
                    <a:pt x="15" y="292"/>
                    <a:pt x="15" y="292"/>
                    <a:pt x="15" y="292"/>
                  </a:cubicBezTo>
                  <a:cubicBezTo>
                    <a:pt x="14" y="295"/>
                    <a:pt x="14" y="295"/>
                    <a:pt x="14" y="295"/>
                  </a:cubicBezTo>
                  <a:cubicBezTo>
                    <a:pt x="14" y="298"/>
                    <a:pt x="14" y="298"/>
                    <a:pt x="14" y="298"/>
                  </a:cubicBezTo>
                  <a:cubicBezTo>
                    <a:pt x="14" y="301"/>
                    <a:pt x="14" y="301"/>
                    <a:pt x="14" y="301"/>
                  </a:cubicBezTo>
                  <a:cubicBezTo>
                    <a:pt x="14" y="302"/>
                    <a:pt x="14" y="302"/>
                    <a:pt x="14" y="302"/>
                  </a:cubicBezTo>
                  <a:cubicBezTo>
                    <a:pt x="15" y="305"/>
                    <a:pt x="15" y="305"/>
                    <a:pt x="15" y="305"/>
                  </a:cubicBezTo>
                  <a:cubicBezTo>
                    <a:pt x="14" y="306"/>
                    <a:pt x="14" y="306"/>
                    <a:pt x="14" y="306"/>
                  </a:cubicBezTo>
                  <a:cubicBezTo>
                    <a:pt x="12" y="310"/>
                    <a:pt x="12" y="310"/>
                    <a:pt x="12" y="310"/>
                  </a:cubicBezTo>
                  <a:cubicBezTo>
                    <a:pt x="11" y="313"/>
                    <a:pt x="11" y="313"/>
                    <a:pt x="11" y="313"/>
                  </a:cubicBezTo>
                  <a:cubicBezTo>
                    <a:pt x="12" y="313"/>
                    <a:pt x="12" y="313"/>
                    <a:pt x="12" y="313"/>
                  </a:cubicBezTo>
                  <a:cubicBezTo>
                    <a:pt x="14" y="316"/>
                    <a:pt x="14" y="316"/>
                    <a:pt x="14" y="316"/>
                  </a:cubicBezTo>
                  <a:cubicBezTo>
                    <a:pt x="17" y="317"/>
                    <a:pt x="17" y="317"/>
                    <a:pt x="17" y="317"/>
                  </a:cubicBezTo>
                  <a:cubicBezTo>
                    <a:pt x="18" y="317"/>
                    <a:pt x="18" y="317"/>
                    <a:pt x="18" y="317"/>
                  </a:cubicBezTo>
                  <a:cubicBezTo>
                    <a:pt x="21" y="314"/>
                    <a:pt x="21" y="314"/>
                    <a:pt x="21" y="314"/>
                  </a:cubicBezTo>
                  <a:cubicBezTo>
                    <a:pt x="22" y="312"/>
                    <a:pt x="22" y="312"/>
                    <a:pt x="22" y="312"/>
                  </a:cubicBezTo>
                  <a:cubicBezTo>
                    <a:pt x="25" y="313"/>
                    <a:pt x="25" y="313"/>
                    <a:pt x="25" y="313"/>
                  </a:cubicBezTo>
                  <a:cubicBezTo>
                    <a:pt x="27" y="315"/>
                    <a:pt x="27" y="315"/>
                    <a:pt x="27" y="315"/>
                  </a:cubicBezTo>
                  <a:cubicBezTo>
                    <a:pt x="28" y="319"/>
                    <a:pt x="28" y="319"/>
                    <a:pt x="28" y="319"/>
                  </a:cubicBezTo>
                  <a:cubicBezTo>
                    <a:pt x="30" y="321"/>
                    <a:pt x="30" y="321"/>
                    <a:pt x="30" y="321"/>
                  </a:cubicBezTo>
                  <a:cubicBezTo>
                    <a:pt x="32" y="317"/>
                    <a:pt x="32" y="317"/>
                    <a:pt x="32" y="317"/>
                  </a:cubicBezTo>
                  <a:cubicBezTo>
                    <a:pt x="35" y="315"/>
                    <a:pt x="35" y="315"/>
                    <a:pt x="35" y="315"/>
                  </a:cubicBezTo>
                  <a:cubicBezTo>
                    <a:pt x="38" y="314"/>
                    <a:pt x="38" y="314"/>
                    <a:pt x="38" y="314"/>
                  </a:cubicBezTo>
                  <a:cubicBezTo>
                    <a:pt x="38" y="313"/>
                    <a:pt x="38" y="313"/>
                    <a:pt x="38" y="313"/>
                  </a:cubicBezTo>
                  <a:cubicBezTo>
                    <a:pt x="43" y="313"/>
                    <a:pt x="47" y="318"/>
                    <a:pt x="52" y="318"/>
                  </a:cubicBezTo>
                  <a:cubicBezTo>
                    <a:pt x="54" y="315"/>
                    <a:pt x="54" y="315"/>
                    <a:pt x="54" y="315"/>
                  </a:cubicBezTo>
                  <a:cubicBezTo>
                    <a:pt x="57" y="314"/>
                    <a:pt x="57" y="314"/>
                    <a:pt x="57" y="314"/>
                  </a:cubicBezTo>
                  <a:cubicBezTo>
                    <a:pt x="60" y="313"/>
                    <a:pt x="60" y="313"/>
                    <a:pt x="60" y="313"/>
                  </a:cubicBezTo>
                  <a:cubicBezTo>
                    <a:pt x="61" y="313"/>
                    <a:pt x="61" y="313"/>
                    <a:pt x="61" y="313"/>
                  </a:cubicBezTo>
                  <a:cubicBezTo>
                    <a:pt x="62" y="312"/>
                    <a:pt x="62" y="312"/>
                    <a:pt x="62" y="312"/>
                  </a:cubicBezTo>
                  <a:cubicBezTo>
                    <a:pt x="61" y="309"/>
                    <a:pt x="61" y="309"/>
                    <a:pt x="61" y="309"/>
                  </a:cubicBezTo>
                  <a:cubicBezTo>
                    <a:pt x="62" y="307"/>
                    <a:pt x="62" y="307"/>
                    <a:pt x="62" y="307"/>
                  </a:cubicBezTo>
                  <a:cubicBezTo>
                    <a:pt x="63" y="307"/>
                    <a:pt x="63" y="307"/>
                    <a:pt x="63" y="307"/>
                  </a:cubicBezTo>
                  <a:cubicBezTo>
                    <a:pt x="65" y="307"/>
                    <a:pt x="65" y="307"/>
                    <a:pt x="65" y="307"/>
                  </a:cubicBezTo>
                  <a:cubicBezTo>
                    <a:pt x="67" y="308"/>
                    <a:pt x="67" y="308"/>
                    <a:pt x="67" y="308"/>
                  </a:cubicBezTo>
                  <a:cubicBezTo>
                    <a:pt x="68" y="309"/>
                    <a:pt x="68" y="309"/>
                    <a:pt x="68" y="309"/>
                  </a:cubicBezTo>
                  <a:cubicBezTo>
                    <a:pt x="71" y="311"/>
                    <a:pt x="71" y="311"/>
                    <a:pt x="71" y="311"/>
                  </a:cubicBezTo>
                  <a:cubicBezTo>
                    <a:pt x="70" y="314"/>
                    <a:pt x="70" y="314"/>
                    <a:pt x="70" y="314"/>
                  </a:cubicBezTo>
                  <a:cubicBezTo>
                    <a:pt x="70" y="314"/>
                    <a:pt x="70" y="314"/>
                    <a:pt x="70" y="314"/>
                  </a:cubicBezTo>
                  <a:cubicBezTo>
                    <a:pt x="71" y="317"/>
                    <a:pt x="71" y="317"/>
                    <a:pt x="71" y="317"/>
                  </a:cubicBezTo>
                  <a:cubicBezTo>
                    <a:pt x="73" y="320"/>
                    <a:pt x="73" y="320"/>
                    <a:pt x="73" y="320"/>
                  </a:cubicBezTo>
                  <a:cubicBezTo>
                    <a:pt x="73" y="321"/>
                    <a:pt x="73" y="321"/>
                    <a:pt x="73" y="321"/>
                  </a:cubicBezTo>
                  <a:cubicBezTo>
                    <a:pt x="73" y="325"/>
                    <a:pt x="73" y="325"/>
                    <a:pt x="73" y="325"/>
                  </a:cubicBezTo>
                  <a:cubicBezTo>
                    <a:pt x="72" y="328"/>
                    <a:pt x="72" y="328"/>
                    <a:pt x="72" y="328"/>
                  </a:cubicBezTo>
                  <a:cubicBezTo>
                    <a:pt x="74" y="329"/>
                    <a:pt x="74" y="329"/>
                    <a:pt x="74" y="329"/>
                  </a:cubicBezTo>
                  <a:cubicBezTo>
                    <a:pt x="74" y="330"/>
                    <a:pt x="74" y="330"/>
                    <a:pt x="74" y="330"/>
                  </a:cubicBezTo>
                  <a:cubicBezTo>
                    <a:pt x="75" y="329"/>
                    <a:pt x="75" y="329"/>
                    <a:pt x="75" y="329"/>
                  </a:cubicBezTo>
                  <a:cubicBezTo>
                    <a:pt x="75" y="329"/>
                    <a:pt x="75" y="329"/>
                    <a:pt x="75" y="329"/>
                  </a:cubicBezTo>
                  <a:cubicBezTo>
                    <a:pt x="75" y="330"/>
                    <a:pt x="75" y="330"/>
                    <a:pt x="75" y="330"/>
                  </a:cubicBezTo>
                  <a:cubicBezTo>
                    <a:pt x="77" y="333"/>
                    <a:pt x="77" y="333"/>
                    <a:pt x="77" y="333"/>
                  </a:cubicBezTo>
                  <a:cubicBezTo>
                    <a:pt x="79" y="333"/>
                    <a:pt x="79" y="333"/>
                    <a:pt x="79" y="333"/>
                  </a:cubicBezTo>
                  <a:cubicBezTo>
                    <a:pt x="82" y="336"/>
                    <a:pt x="82" y="336"/>
                    <a:pt x="82" y="336"/>
                  </a:cubicBezTo>
                  <a:cubicBezTo>
                    <a:pt x="83" y="336"/>
                    <a:pt x="83" y="336"/>
                    <a:pt x="83" y="336"/>
                  </a:cubicBezTo>
                  <a:cubicBezTo>
                    <a:pt x="80" y="338"/>
                    <a:pt x="80" y="338"/>
                    <a:pt x="80" y="338"/>
                  </a:cubicBezTo>
                  <a:cubicBezTo>
                    <a:pt x="78" y="341"/>
                    <a:pt x="78" y="341"/>
                    <a:pt x="78" y="341"/>
                  </a:cubicBezTo>
                  <a:cubicBezTo>
                    <a:pt x="76" y="345"/>
                    <a:pt x="76" y="345"/>
                    <a:pt x="76" y="345"/>
                  </a:cubicBezTo>
                  <a:cubicBezTo>
                    <a:pt x="76" y="346"/>
                    <a:pt x="76" y="346"/>
                    <a:pt x="76" y="346"/>
                  </a:cubicBezTo>
                  <a:cubicBezTo>
                    <a:pt x="78" y="346"/>
                    <a:pt x="78" y="346"/>
                    <a:pt x="78" y="346"/>
                  </a:cubicBezTo>
                  <a:cubicBezTo>
                    <a:pt x="81" y="345"/>
                    <a:pt x="81" y="345"/>
                    <a:pt x="81" y="345"/>
                  </a:cubicBezTo>
                  <a:cubicBezTo>
                    <a:pt x="84" y="346"/>
                    <a:pt x="84" y="346"/>
                    <a:pt x="84" y="346"/>
                  </a:cubicBezTo>
                  <a:cubicBezTo>
                    <a:pt x="84" y="349"/>
                    <a:pt x="84" y="349"/>
                    <a:pt x="84" y="349"/>
                  </a:cubicBezTo>
                  <a:cubicBezTo>
                    <a:pt x="83" y="352"/>
                    <a:pt x="83" y="352"/>
                    <a:pt x="83" y="352"/>
                  </a:cubicBezTo>
                  <a:cubicBezTo>
                    <a:pt x="83" y="358"/>
                    <a:pt x="83" y="358"/>
                    <a:pt x="83" y="358"/>
                  </a:cubicBezTo>
                  <a:cubicBezTo>
                    <a:pt x="85" y="361"/>
                    <a:pt x="85" y="361"/>
                    <a:pt x="85" y="361"/>
                  </a:cubicBezTo>
                  <a:cubicBezTo>
                    <a:pt x="86" y="360"/>
                    <a:pt x="86" y="360"/>
                    <a:pt x="86" y="360"/>
                  </a:cubicBezTo>
                  <a:cubicBezTo>
                    <a:pt x="87" y="362"/>
                    <a:pt x="87" y="362"/>
                    <a:pt x="87" y="362"/>
                  </a:cubicBezTo>
                  <a:cubicBezTo>
                    <a:pt x="90" y="364"/>
                    <a:pt x="90" y="364"/>
                    <a:pt x="90" y="364"/>
                  </a:cubicBezTo>
                  <a:cubicBezTo>
                    <a:pt x="90" y="367"/>
                    <a:pt x="90" y="367"/>
                    <a:pt x="90" y="367"/>
                  </a:cubicBezTo>
                  <a:cubicBezTo>
                    <a:pt x="92" y="367"/>
                    <a:pt x="92" y="367"/>
                    <a:pt x="92" y="367"/>
                  </a:cubicBezTo>
                  <a:cubicBezTo>
                    <a:pt x="95" y="364"/>
                    <a:pt x="95" y="364"/>
                    <a:pt x="95" y="364"/>
                  </a:cubicBezTo>
                  <a:cubicBezTo>
                    <a:pt x="96" y="362"/>
                    <a:pt x="96" y="362"/>
                    <a:pt x="96" y="362"/>
                  </a:cubicBezTo>
                  <a:cubicBezTo>
                    <a:pt x="97" y="362"/>
                    <a:pt x="97" y="362"/>
                    <a:pt x="97" y="362"/>
                  </a:cubicBezTo>
                  <a:cubicBezTo>
                    <a:pt x="99" y="361"/>
                    <a:pt x="99" y="361"/>
                    <a:pt x="99" y="361"/>
                  </a:cubicBezTo>
                  <a:cubicBezTo>
                    <a:pt x="102" y="361"/>
                    <a:pt x="102" y="361"/>
                    <a:pt x="102" y="361"/>
                  </a:cubicBezTo>
                  <a:cubicBezTo>
                    <a:pt x="103" y="363"/>
                    <a:pt x="103" y="363"/>
                    <a:pt x="103" y="363"/>
                  </a:cubicBezTo>
                  <a:cubicBezTo>
                    <a:pt x="105" y="366"/>
                    <a:pt x="105" y="366"/>
                    <a:pt x="105" y="366"/>
                  </a:cubicBezTo>
                  <a:cubicBezTo>
                    <a:pt x="107" y="366"/>
                    <a:pt x="107" y="366"/>
                    <a:pt x="107" y="366"/>
                  </a:cubicBezTo>
                  <a:cubicBezTo>
                    <a:pt x="111" y="367"/>
                    <a:pt x="111" y="367"/>
                    <a:pt x="111" y="367"/>
                  </a:cubicBezTo>
                  <a:cubicBezTo>
                    <a:pt x="114" y="366"/>
                    <a:pt x="114" y="366"/>
                    <a:pt x="114" y="366"/>
                  </a:cubicBezTo>
                  <a:cubicBezTo>
                    <a:pt x="114" y="364"/>
                    <a:pt x="114" y="364"/>
                    <a:pt x="114" y="364"/>
                  </a:cubicBezTo>
                  <a:cubicBezTo>
                    <a:pt x="118" y="364"/>
                    <a:pt x="118" y="364"/>
                    <a:pt x="118" y="364"/>
                  </a:cubicBezTo>
                  <a:cubicBezTo>
                    <a:pt x="120" y="364"/>
                    <a:pt x="120" y="364"/>
                    <a:pt x="120" y="364"/>
                  </a:cubicBezTo>
                  <a:cubicBezTo>
                    <a:pt x="121" y="364"/>
                    <a:pt x="121" y="364"/>
                    <a:pt x="121" y="364"/>
                  </a:cubicBezTo>
                  <a:cubicBezTo>
                    <a:pt x="122" y="362"/>
                    <a:pt x="122" y="362"/>
                    <a:pt x="122" y="362"/>
                  </a:cubicBezTo>
                  <a:cubicBezTo>
                    <a:pt x="121" y="359"/>
                    <a:pt x="121" y="359"/>
                    <a:pt x="121" y="359"/>
                  </a:cubicBezTo>
                  <a:cubicBezTo>
                    <a:pt x="122" y="356"/>
                    <a:pt x="122" y="356"/>
                    <a:pt x="122" y="356"/>
                  </a:cubicBezTo>
                  <a:cubicBezTo>
                    <a:pt x="124" y="358"/>
                    <a:pt x="124" y="358"/>
                    <a:pt x="124" y="358"/>
                  </a:cubicBezTo>
                  <a:cubicBezTo>
                    <a:pt x="127" y="359"/>
                    <a:pt x="127" y="359"/>
                    <a:pt x="127" y="359"/>
                  </a:cubicBezTo>
                  <a:cubicBezTo>
                    <a:pt x="128" y="358"/>
                    <a:pt x="128" y="358"/>
                    <a:pt x="128" y="358"/>
                  </a:cubicBezTo>
                  <a:cubicBezTo>
                    <a:pt x="128" y="355"/>
                    <a:pt x="128" y="355"/>
                    <a:pt x="128" y="355"/>
                  </a:cubicBezTo>
                  <a:cubicBezTo>
                    <a:pt x="132" y="355"/>
                    <a:pt x="132" y="355"/>
                    <a:pt x="132" y="355"/>
                  </a:cubicBezTo>
                  <a:cubicBezTo>
                    <a:pt x="133" y="358"/>
                    <a:pt x="133" y="358"/>
                    <a:pt x="133" y="358"/>
                  </a:cubicBezTo>
                  <a:cubicBezTo>
                    <a:pt x="132" y="361"/>
                    <a:pt x="132" y="361"/>
                    <a:pt x="132" y="361"/>
                  </a:cubicBezTo>
                  <a:cubicBezTo>
                    <a:pt x="133" y="364"/>
                    <a:pt x="133" y="364"/>
                    <a:pt x="133" y="364"/>
                  </a:cubicBezTo>
                  <a:cubicBezTo>
                    <a:pt x="131" y="366"/>
                    <a:pt x="131" y="366"/>
                    <a:pt x="131" y="366"/>
                  </a:cubicBezTo>
                  <a:cubicBezTo>
                    <a:pt x="131" y="367"/>
                    <a:pt x="131" y="367"/>
                    <a:pt x="131" y="367"/>
                  </a:cubicBezTo>
                  <a:cubicBezTo>
                    <a:pt x="132" y="367"/>
                    <a:pt x="132" y="367"/>
                    <a:pt x="132" y="367"/>
                  </a:cubicBezTo>
                  <a:cubicBezTo>
                    <a:pt x="133" y="368"/>
                    <a:pt x="133" y="368"/>
                    <a:pt x="133" y="368"/>
                  </a:cubicBezTo>
                  <a:cubicBezTo>
                    <a:pt x="136" y="369"/>
                    <a:pt x="136" y="369"/>
                    <a:pt x="136" y="369"/>
                  </a:cubicBezTo>
                  <a:cubicBezTo>
                    <a:pt x="139" y="366"/>
                    <a:pt x="139" y="366"/>
                    <a:pt x="139" y="366"/>
                  </a:cubicBezTo>
                  <a:cubicBezTo>
                    <a:pt x="142" y="363"/>
                    <a:pt x="142" y="363"/>
                    <a:pt x="142" y="363"/>
                  </a:cubicBezTo>
                  <a:cubicBezTo>
                    <a:pt x="143" y="363"/>
                    <a:pt x="143" y="363"/>
                    <a:pt x="143" y="363"/>
                  </a:cubicBezTo>
                  <a:cubicBezTo>
                    <a:pt x="145" y="362"/>
                    <a:pt x="145" y="362"/>
                    <a:pt x="145" y="362"/>
                  </a:cubicBezTo>
                  <a:cubicBezTo>
                    <a:pt x="148" y="363"/>
                    <a:pt x="148" y="363"/>
                    <a:pt x="148" y="363"/>
                  </a:cubicBezTo>
                  <a:cubicBezTo>
                    <a:pt x="149" y="361"/>
                    <a:pt x="149" y="361"/>
                    <a:pt x="149" y="361"/>
                  </a:cubicBezTo>
                  <a:lnTo>
                    <a:pt x="150" y="358"/>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33" name="Freeform 41">
              <a:extLst>
                <a:ext uri="{FF2B5EF4-FFF2-40B4-BE49-F238E27FC236}">
                  <a16:creationId xmlns:a16="http://schemas.microsoft.com/office/drawing/2014/main" id="{DF85B0A6-BAB0-4EFD-83B6-AB7AD7673DDF}"/>
                </a:ext>
              </a:extLst>
            </p:cNvPr>
            <p:cNvSpPr>
              <a:spLocks noChangeAspect="1"/>
            </p:cNvSpPr>
            <p:nvPr/>
          </p:nvSpPr>
          <p:spPr bwMode="gray">
            <a:xfrm>
              <a:off x="4586059" y="2526545"/>
              <a:ext cx="880926" cy="684630"/>
            </a:xfrm>
            <a:custGeom>
              <a:avLst/>
              <a:gdLst>
                <a:gd name="T0" fmla="*/ 325 w 378"/>
                <a:gd name="T1" fmla="*/ 215 h 286"/>
                <a:gd name="T2" fmla="*/ 354 w 378"/>
                <a:gd name="T3" fmla="*/ 175 h 286"/>
                <a:gd name="T4" fmla="*/ 365 w 378"/>
                <a:gd name="T5" fmla="*/ 163 h 286"/>
                <a:gd name="T6" fmla="*/ 368 w 378"/>
                <a:gd name="T7" fmla="*/ 120 h 286"/>
                <a:gd name="T8" fmla="*/ 369 w 378"/>
                <a:gd name="T9" fmla="*/ 69 h 286"/>
                <a:gd name="T10" fmla="*/ 365 w 378"/>
                <a:gd name="T11" fmla="*/ 57 h 286"/>
                <a:gd name="T12" fmla="*/ 355 w 378"/>
                <a:gd name="T13" fmla="*/ 14 h 286"/>
                <a:gd name="T14" fmla="*/ 199 w 378"/>
                <a:gd name="T15" fmla="*/ 52 h 286"/>
                <a:gd name="T16" fmla="*/ 136 w 378"/>
                <a:gd name="T17" fmla="*/ 97 h 286"/>
                <a:gd name="T18" fmla="*/ 103 w 378"/>
                <a:gd name="T19" fmla="*/ 103 h 286"/>
                <a:gd name="T20" fmla="*/ 95 w 378"/>
                <a:gd name="T21" fmla="*/ 172 h 286"/>
                <a:gd name="T22" fmla="*/ 90 w 378"/>
                <a:gd name="T23" fmla="*/ 187 h 286"/>
                <a:gd name="T24" fmla="*/ 69 w 378"/>
                <a:gd name="T25" fmla="*/ 193 h 286"/>
                <a:gd name="T26" fmla="*/ 52 w 378"/>
                <a:gd name="T27" fmla="*/ 195 h 286"/>
                <a:gd name="T28" fmla="*/ 15 w 378"/>
                <a:gd name="T29" fmla="*/ 203 h 286"/>
                <a:gd name="T30" fmla="*/ 9 w 378"/>
                <a:gd name="T31" fmla="*/ 202 h 286"/>
                <a:gd name="T32" fmla="*/ 2 w 378"/>
                <a:gd name="T33" fmla="*/ 202 h 286"/>
                <a:gd name="T34" fmla="*/ 1 w 378"/>
                <a:gd name="T35" fmla="*/ 211 h 286"/>
                <a:gd name="T36" fmla="*/ 5 w 378"/>
                <a:gd name="T37" fmla="*/ 222 h 286"/>
                <a:gd name="T38" fmla="*/ 8 w 378"/>
                <a:gd name="T39" fmla="*/ 231 h 286"/>
                <a:gd name="T40" fmla="*/ 19 w 378"/>
                <a:gd name="T41" fmla="*/ 239 h 286"/>
                <a:gd name="T42" fmla="*/ 25 w 378"/>
                <a:gd name="T43" fmla="*/ 243 h 286"/>
                <a:gd name="T44" fmla="*/ 18 w 378"/>
                <a:gd name="T45" fmla="*/ 245 h 286"/>
                <a:gd name="T46" fmla="*/ 18 w 378"/>
                <a:gd name="T47" fmla="*/ 251 h 286"/>
                <a:gd name="T48" fmla="*/ 29 w 378"/>
                <a:gd name="T49" fmla="*/ 259 h 286"/>
                <a:gd name="T50" fmla="*/ 40 w 378"/>
                <a:gd name="T51" fmla="*/ 260 h 286"/>
                <a:gd name="T52" fmla="*/ 44 w 378"/>
                <a:gd name="T53" fmla="*/ 268 h 286"/>
                <a:gd name="T54" fmla="*/ 48 w 378"/>
                <a:gd name="T55" fmla="*/ 278 h 286"/>
                <a:gd name="T56" fmla="*/ 50 w 378"/>
                <a:gd name="T57" fmla="*/ 274 h 286"/>
                <a:gd name="T58" fmla="*/ 60 w 378"/>
                <a:gd name="T59" fmla="*/ 268 h 286"/>
                <a:gd name="T60" fmla="*/ 69 w 378"/>
                <a:gd name="T61" fmla="*/ 277 h 286"/>
                <a:gd name="T62" fmla="*/ 71 w 378"/>
                <a:gd name="T63" fmla="*/ 280 h 286"/>
                <a:gd name="T64" fmla="*/ 78 w 378"/>
                <a:gd name="T65" fmla="*/ 284 h 286"/>
                <a:gd name="T66" fmla="*/ 79 w 378"/>
                <a:gd name="T67" fmla="*/ 281 h 286"/>
                <a:gd name="T68" fmla="*/ 81 w 378"/>
                <a:gd name="T69" fmla="*/ 266 h 286"/>
                <a:gd name="T70" fmla="*/ 99 w 378"/>
                <a:gd name="T71" fmla="*/ 239 h 286"/>
                <a:gd name="T72" fmla="*/ 111 w 378"/>
                <a:gd name="T73" fmla="*/ 235 h 286"/>
                <a:gd name="T74" fmla="*/ 121 w 378"/>
                <a:gd name="T75" fmla="*/ 236 h 286"/>
                <a:gd name="T76" fmla="*/ 130 w 378"/>
                <a:gd name="T77" fmla="*/ 235 h 286"/>
                <a:gd name="T78" fmla="*/ 143 w 378"/>
                <a:gd name="T79" fmla="*/ 239 h 286"/>
                <a:gd name="T80" fmla="*/ 151 w 378"/>
                <a:gd name="T81" fmla="*/ 243 h 286"/>
                <a:gd name="T82" fmla="*/ 160 w 378"/>
                <a:gd name="T83" fmla="*/ 256 h 286"/>
                <a:gd name="T84" fmla="*/ 167 w 378"/>
                <a:gd name="T85" fmla="*/ 253 h 286"/>
                <a:gd name="T86" fmla="*/ 180 w 378"/>
                <a:gd name="T87" fmla="*/ 248 h 286"/>
                <a:gd name="T88" fmla="*/ 212 w 378"/>
                <a:gd name="T89" fmla="*/ 260 h 286"/>
                <a:gd name="T90" fmla="*/ 242 w 378"/>
                <a:gd name="T91" fmla="*/ 249 h 286"/>
                <a:gd name="T92" fmla="*/ 263 w 378"/>
                <a:gd name="T93" fmla="*/ 248 h 286"/>
                <a:gd name="T94" fmla="*/ 276 w 378"/>
                <a:gd name="T95" fmla="*/ 250 h 286"/>
                <a:gd name="T96" fmla="*/ 288 w 378"/>
                <a:gd name="T97" fmla="*/ 256 h 286"/>
                <a:gd name="T98" fmla="*/ 299 w 378"/>
                <a:gd name="T99" fmla="*/ 249 h 286"/>
                <a:gd name="T100" fmla="*/ 311 w 378"/>
                <a:gd name="T101" fmla="*/ 244 h 286"/>
                <a:gd name="T102" fmla="*/ 320 w 378"/>
                <a:gd name="T103" fmla="*/ 240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8"/>
                <a:gd name="T157" fmla="*/ 0 h 286"/>
                <a:gd name="T158" fmla="*/ 378 w 378"/>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8" h="286">
                  <a:moveTo>
                    <a:pt x="320" y="221"/>
                  </a:moveTo>
                  <a:cubicBezTo>
                    <a:pt x="320" y="220"/>
                    <a:pt x="320" y="220"/>
                    <a:pt x="320" y="220"/>
                  </a:cubicBezTo>
                  <a:cubicBezTo>
                    <a:pt x="322" y="218"/>
                    <a:pt x="322" y="218"/>
                    <a:pt x="322" y="218"/>
                  </a:cubicBezTo>
                  <a:cubicBezTo>
                    <a:pt x="325" y="215"/>
                    <a:pt x="325" y="215"/>
                    <a:pt x="325" y="215"/>
                  </a:cubicBezTo>
                  <a:cubicBezTo>
                    <a:pt x="325" y="215"/>
                    <a:pt x="325" y="215"/>
                    <a:pt x="325" y="215"/>
                  </a:cubicBezTo>
                  <a:cubicBezTo>
                    <a:pt x="324" y="212"/>
                    <a:pt x="324" y="212"/>
                    <a:pt x="324" y="212"/>
                  </a:cubicBezTo>
                  <a:cubicBezTo>
                    <a:pt x="327" y="206"/>
                    <a:pt x="333" y="199"/>
                    <a:pt x="337" y="194"/>
                  </a:cubicBezTo>
                  <a:cubicBezTo>
                    <a:pt x="341" y="188"/>
                    <a:pt x="349" y="180"/>
                    <a:pt x="354" y="175"/>
                  </a:cubicBezTo>
                  <a:cubicBezTo>
                    <a:pt x="357" y="171"/>
                    <a:pt x="357" y="171"/>
                    <a:pt x="357" y="171"/>
                  </a:cubicBezTo>
                  <a:cubicBezTo>
                    <a:pt x="359" y="169"/>
                    <a:pt x="359" y="169"/>
                    <a:pt x="359" y="169"/>
                  </a:cubicBezTo>
                  <a:cubicBezTo>
                    <a:pt x="362" y="166"/>
                    <a:pt x="362" y="166"/>
                    <a:pt x="362" y="166"/>
                  </a:cubicBezTo>
                  <a:cubicBezTo>
                    <a:pt x="365" y="163"/>
                    <a:pt x="365" y="163"/>
                    <a:pt x="365" y="163"/>
                  </a:cubicBezTo>
                  <a:cubicBezTo>
                    <a:pt x="365" y="162"/>
                    <a:pt x="365" y="162"/>
                    <a:pt x="365" y="162"/>
                  </a:cubicBezTo>
                  <a:cubicBezTo>
                    <a:pt x="366" y="159"/>
                    <a:pt x="366" y="159"/>
                    <a:pt x="366" y="159"/>
                  </a:cubicBezTo>
                  <a:cubicBezTo>
                    <a:pt x="366" y="156"/>
                    <a:pt x="366" y="156"/>
                    <a:pt x="366" y="156"/>
                  </a:cubicBezTo>
                  <a:cubicBezTo>
                    <a:pt x="367" y="144"/>
                    <a:pt x="368" y="132"/>
                    <a:pt x="368" y="120"/>
                  </a:cubicBezTo>
                  <a:cubicBezTo>
                    <a:pt x="371" y="106"/>
                    <a:pt x="369" y="90"/>
                    <a:pt x="378" y="78"/>
                  </a:cubicBezTo>
                  <a:cubicBezTo>
                    <a:pt x="375" y="75"/>
                    <a:pt x="375" y="75"/>
                    <a:pt x="375" y="75"/>
                  </a:cubicBezTo>
                  <a:cubicBezTo>
                    <a:pt x="373" y="72"/>
                    <a:pt x="373" y="72"/>
                    <a:pt x="373" y="72"/>
                  </a:cubicBezTo>
                  <a:cubicBezTo>
                    <a:pt x="369" y="69"/>
                    <a:pt x="369" y="69"/>
                    <a:pt x="369" y="69"/>
                  </a:cubicBezTo>
                  <a:cubicBezTo>
                    <a:pt x="368" y="66"/>
                    <a:pt x="368" y="66"/>
                    <a:pt x="368" y="66"/>
                  </a:cubicBezTo>
                  <a:cubicBezTo>
                    <a:pt x="369" y="63"/>
                    <a:pt x="369" y="63"/>
                    <a:pt x="369" y="63"/>
                  </a:cubicBezTo>
                  <a:cubicBezTo>
                    <a:pt x="367" y="60"/>
                    <a:pt x="367" y="60"/>
                    <a:pt x="367" y="60"/>
                  </a:cubicBezTo>
                  <a:cubicBezTo>
                    <a:pt x="365" y="57"/>
                    <a:pt x="365" y="57"/>
                    <a:pt x="365" y="57"/>
                  </a:cubicBezTo>
                  <a:cubicBezTo>
                    <a:pt x="361" y="51"/>
                    <a:pt x="361" y="51"/>
                    <a:pt x="361" y="51"/>
                  </a:cubicBezTo>
                  <a:cubicBezTo>
                    <a:pt x="360" y="48"/>
                    <a:pt x="360" y="48"/>
                    <a:pt x="360" y="48"/>
                  </a:cubicBezTo>
                  <a:cubicBezTo>
                    <a:pt x="360" y="39"/>
                    <a:pt x="360" y="39"/>
                    <a:pt x="360" y="39"/>
                  </a:cubicBezTo>
                  <a:cubicBezTo>
                    <a:pt x="359" y="31"/>
                    <a:pt x="357" y="22"/>
                    <a:pt x="355" y="14"/>
                  </a:cubicBezTo>
                  <a:cubicBezTo>
                    <a:pt x="350" y="16"/>
                    <a:pt x="344" y="20"/>
                    <a:pt x="338" y="23"/>
                  </a:cubicBezTo>
                  <a:cubicBezTo>
                    <a:pt x="328" y="17"/>
                    <a:pt x="328" y="9"/>
                    <a:pt x="314" y="7"/>
                  </a:cubicBezTo>
                  <a:cubicBezTo>
                    <a:pt x="305" y="5"/>
                    <a:pt x="296" y="2"/>
                    <a:pt x="287" y="0"/>
                  </a:cubicBezTo>
                  <a:cubicBezTo>
                    <a:pt x="257" y="17"/>
                    <a:pt x="228" y="34"/>
                    <a:pt x="199" y="52"/>
                  </a:cubicBezTo>
                  <a:cubicBezTo>
                    <a:pt x="191" y="57"/>
                    <a:pt x="179" y="62"/>
                    <a:pt x="173" y="69"/>
                  </a:cubicBezTo>
                  <a:cubicBezTo>
                    <a:pt x="166" y="74"/>
                    <a:pt x="159" y="80"/>
                    <a:pt x="153" y="86"/>
                  </a:cubicBezTo>
                  <a:cubicBezTo>
                    <a:pt x="150" y="88"/>
                    <a:pt x="142" y="96"/>
                    <a:pt x="139" y="97"/>
                  </a:cubicBezTo>
                  <a:cubicBezTo>
                    <a:pt x="136" y="97"/>
                    <a:pt x="136" y="97"/>
                    <a:pt x="136" y="97"/>
                  </a:cubicBezTo>
                  <a:cubicBezTo>
                    <a:pt x="133" y="98"/>
                    <a:pt x="133" y="98"/>
                    <a:pt x="133" y="98"/>
                  </a:cubicBezTo>
                  <a:cubicBezTo>
                    <a:pt x="130" y="98"/>
                    <a:pt x="130" y="98"/>
                    <a:pt x="130" y="98"/>
                  </a:cubicBezTo>
                  <a:cubicBezTo>
                    <a:pt x="127" y="99"/>
                    <a:pt x="127" y="99"/>
                    <a:pt x="127" y="99"/>
                  </a:cubicBezTo>
                  <a:cubicBezTo>
                    <a:pt x="119" y="100"/>
                    <a:pt x="111" y="101"/>
                    <a:pt x="103" y="103"/>
                  </a:cubicBezTo>
                  <a:cubicBezTo>
                    <a:pt x="102" y="115"/>
                    <a:pt x="102" y="128"/>
                    <a:pt x="101" y="140"/>
                  </a:cubicBezTo>
                  <a:cubicBezTo>
                    <a:pt x="101" y="144"/>
                    <a:pt x="101" y="148"/>
                    <a:pt x="100" y="152"/>
                  </a:cubicBezTo>
                  <a:cubicBezTo>
                    <a:pt x="100" y="159"/>
                    <a:pt x="98" y="161"/>
                    <a:pt x="98" y="170"/>
                  </a:cubicBezTo>
                  <a:cubicBezTo>
                    <a:pt x="95" y="172"/>
                    <a:pt x="95" y="172"/>
                    <a:pt x="95" y="172"/>
                  </a:cubicBezTo>
                  <a:cubicBezTo>
                    <a:pt x="94" y="175"/>
                    <a:pt x="94" y="175"/>
                    <a:pt x="94" y="175"/>
                  </a:cubicBezTo>
                  <a:cubicBezTo>
                    <a:pt x="92" y="178"/>
                    <a:pt x="92" y="178"/>
                    <a:pt x="92" y="178"/>
                  </a:cubicBezTo>
                  <a:cubicBezTo>
                    <a:pt x="92" y="181"/>
                    <a:pt x="92" y="181"/>
                    <a:pt x="92" y="181"/>
                  </a:cubicBezTo>
                  <a:cubicBezTo>
                    <a:pt x="90" y="187"/>
                    <a:pt x="90" y="187"/>
                    <a:pt x="90" y="187"/>
                  </a:cubicBezTo>
                  <a:cubicBezTo>
                    <a:pt x="87" y="188"/>
                    <a:pt x="87" y="188"/>
                    <a:pt x="87" y="188"/>
                  </a:cubicBezTo>
                  <a:cubicBezTo>
                    <a:pt x="81" y="192"/>
                    <a:pt x="81" y="192"/>
                    <a:pt x="81" y="192"/>
                  </a:cubicBezTo>
                  <a:cubicBezTo>
                    <a:pt x="80" y="195"/>
                    <a:pt x="80" y="195"/>
                    <a:pt x="80" y="195"/>
                  </a:cubicBezTo>
                  <a:cubicBezTo>
                    <a:pt x="76" y="194"/>
                    <a:pt x="73" y="194"/>
                    <a:pt x="69" y="193"/>
                  </a:cubicBezTo>
                  <a:cubicBezTo>
                    <a:pt x="67" y="195"/>
                    <a:pt x="67" y="195"/>
                    <a:pt x="67" y="195"/>
                  </a:cubicBezTo>
                  <a:cubicBezTo>
                    <a:pt x="64" y="195"/>
                    <a:pt x="64" y="195"/>
                    <a:pt x="64" y="195"/>
                  </a:cubicBezTo>
                  <a:cubicBezTo>
                    <a:pt x="61" y="195"/>
                    <a:pt x="61" y="195"/>
                    <a:pt x="61" y="195"/>
                  </a:cubicBezTo>
                  <a:cubicBezTo>
                    <a:pt x="52" y="195"/>
                    <a:pt x="52" y="195"/>
                    <a:pt x="52" y="195"/>
                  </a:cubicBezTo>
                  <a:cubicBezTo>
                    <a:pt x="48" y="196"/>
                    <a:pt x="42" y="195"/>
                    <a:pt x="37" y="195"/>
                  </a:cubicBezTo>
                  <a:cubicBezTo>
                    <a:pt x="25" y="196"/>
                    <a:pt x="31" y="194"/>
                    <a:pt x="21" y="203"/>
                  </a:cubicBezTo>
                  <a:cubicBezTo>
                    <a:pt x="18" y="203"/>
                    <a:pt x="18" y="203"/>
                    <a:pt x="18" y="203"/>
                  </a:cubicBezTo>
                  <a:cubicBezTo>
                    <a:pt x="15" y="203"/>
                    <a:pt x="15" y="203"/>
                    <a:pt x="15" y="203"/>
                  </a:cubicBezTo>
                  <a:cubicBezTo>
                    <a:pt x="14" y="203"/>
                    <a:pt x="14" y="203"/>
                    <a:pt x="14" y="203"/>
                  </a:cubicBezTo>
                  <a:cubicBezTo>
                    <a:pt x="12" y="203"/>
                    <a:pt x="12" y="203"/>
                    <a:pt x="12" y="203"/>
                  </a:cubicBezTo>
                  <a:cubicBezTo>
                    <a:pt x="9" y="202"/>
                    <a:pt x="9" y="202"/>
                    <a:pt x="9" y="202"/>
                  </a:cubicBezTo>
                  <a:cubicBezTo>
                    <a:pt x="9" y="202"/>
                    <a:pt x="9" y="202"/>
                    <a:pt x="9" y="202"/>
                  </a:cubicBezTo>
                  <a:cubicBezTo>
                    <a:pt x="9" y="202"/>
                    <a:pt x="9" y="202"/>
                    <a:pt x="9" y="202"/>
                  </a:cubicBezTo>
                  <a:cubicBezTo>
                    <a:pt x="6" y="203"/>
                    <a:pt x="6" y="203"/>
                    <a:pt x="6" y="203"/>
                  </a:cubicBezTo>
                  <a:cubicBezTo>
                    <a:pt x="3" y="202"/>
                    <a:pt x="3" y="202"/>
                    <a:pt x="3" y="202"/>
                  </a:cubicBezTo>
                  <a:cubicBezTo>
                    <a:pt x="2" y="202"/>
                    <a:pt x="2" y="202"/>
                    <a:pt x="2" y="202"/>
                  </a:cubicBezTo>
                  <a:cubicBezTo>
                    <a:pt x="2" y="204"/>
                    <a:pt x="2" y="204"/>
                    <a:pt x="2" y="204"/>
                  </a:cubicBezTo>
                  <a:cubicBezTo>
                    <a:pt x="2" y="205"/>
                    <a:pt x="2" y="205"/>
                    <a:pt x="2" y="205"/>
                  </a:cubicBezTo>
                  <a:cubicBezTo>
                    <a:pt x="2" y="207"/>
                    <a:pt x="2" y="207"/>
                    <a:pt x="2" y="207"/>
                  </a:cubicBezTo>
                  <a:cubicBezTo>
                    <a:pt x="1" y="211"/>
                    <a:pt x="1" y="211"/>
                    <a:pt x="1" y="211"/>
                  </a:cubicBezTo>
                  <a:cubicBezTo>
                    <a:pt x="0" y="214"/>
                    <a:pt x="0" y="214"/>
                    <a:pt x="0" y="214"/>
                  </a:cubicBezTo>
                  <a:cubicBezTo>
                    <a:pt x="2" y="216"/>
                    <a:pt x="2" y="216"/>
                    <a:pt x="2" y="216"/>
                  </a:cubicBezTo>
                  <a:cubicBezTo>
                    <a:pt x="4" y="219"/>
                    <a:pt x="4" y="219"/>
                    <a:pt x="4" y="219"/>
                  </a:cubicBezTo>
                  <a:cubicBezTo>
                    <a:pt x="5" y="222"/>
                    <a:pt x="5" y="222"/>
                    <a:pt x="5" y="222"/>
                  </a:cubicBezTo>
                  <a:cubicBezTo>
                    <a:pt x="5" y="225"/>
                    <a:pt x="5" y="225"/>
                    <a:pt x="5" y="225"/>
                  </a:cubicBezTo>
                  <a:cubicBezTo>
                    <a:pt x="6" y="228"/>
                    <a:pt x="6" y="228"/>
                    <a:pt x="6" y="228"/>
                  </a:cubicBezTo>
                  <a:cubicBezTo>
                    <a:pt x="7" y="228"/>
                    <a:pt x="7" y="228"/>
                    <a:pt x="7" y="228"/>
                  </a:cubicBezTo>
                  <a:cubicBezTo>
                    <a:pt x="8" y="231"/>
                    <a:pt x="8" y="231"/>
                    <a:pt x="8" y="231"/>
                  </a:cubicBezTo>
                  <a:cubicBezTo>
                    <a:pt x="10" y="232"/>
                    <a:pt x="10" y="232"/>
                    <a:pt x="10" y="232"/>
                  </a:cubicBezTo>
                  <a:cubicBezTo>
                    <a:pt x="13" y="235"/>
                    <a:pt x="13" y="235"/>
                    <a:pt x="13" y="235"/>
                  </a:cubicBezTo>
                  <a:cubicBezTo>
                    <a:pt x="16" y="236"/>
                    <a:pt x="16" y="236"/>
                    <a:pt x="16" y="236"/>
                  </a:cubicBezTo>
                  <a:cubicBezTo>
                    <a:pt x="19" y="239"/>
                    <a:pt x="19" y="239"/>
                    <a:pt x="19" y="239"/>
                  </a:cubicBezTo>
                  <a:cubicBezTo>
                    <a:pt x="21" y="241"/>
                    <a:pt x="21" y="241"/>
                    <a:pt x="21" y="241"/>
                  </a:cubicBezTo>
                  <a:cubicBezTo>
                    <a:pt x="22" y="242"/>
                    <a:pt x="22" y="242"/>
                    <a:pt x="22" y="242"/>
                  </a:cubicBezTo>
                  <a:cubicBezTo>
                    <a:pt x="25" y="243"/>
                    <a:pt x="25" y="243"/>
                    <a:pt x="25" y="243"/>
                  </a:cubicBezTo>
                  <a:cubicBezTo>
                    <a:pt x="25" y="243"/>
                    <a:pt x="25" y="243"/>
                    <a:pt x="25" y="243"/>
                  </a:cubicBezTo>
                  <a:cubicBezTo>
                    <a:pt x="23" y="244"/>
                    <a:pt x="23" y="244"/>
                    <a:pt x="23" y="244"/>
                  </a:cubicBezTo>
                  <a:cubicBezTo>
                    <a:pt x="21" y="244"/>
                    <a:pt x="21" y="244"/>
                    <a:pt x="21" y="244"/>
                  </a:cubicBezTo>
                  <a:cubicBezTo>
                    <a:pt x="18" y="243"/>
                    <a:pt x="18" y="243"/>
                    <a:pt x="18" y="243"/>
                  </a:cubicBezTo>
                  <a:cubicBezTo>
                    <a:pt x="18" y="245"/>
                    <a:pt x="18" y="245"/>
                    <a:pt x="18" y="245"/>
                  </a:cubicBezTo>
                  <a:cubicBezTo>
                    <a:pt x="18" y="248"/>
                    <a:pt x="18" y="248"/>
                    <a:pt x="18" y="248"/>
                  </a:cubicBezTo>
                  <a:cubicBezTo>
                    <a:pt x="18" y="249"/>
                    <a:pt x="18" y="249"/>
                    <a:pt x="18" y="249"/>
                  </a:cubicBezTo>
                  <a:cubicBezTo>
                    <a:pt x="18" y="250"/>
                    <a:pt x="18" y="250"/>
                    <a:pt x="18" y="250"/>
                  </a:cubicBezTo>
                  <a:cubicBezTo>
                    <a:pt x="18" y="251"/>
                    <a:pt x="18" y="251"/>
                    <a:pt x="18" y="251"/>
                  </a:cubicBezTo>
                  <a:cubicBezTo>
                    <a:pt x="21" y="252"/>
                    <a:pt x="21" y="252"/>
                    <a:pt x="21" y="252"/>
                  </a:cubicBezTo>
                  <a:cubicBezTo>
                    <a:pt x="24" y="255"/>
                    <a:pt x="24" y="255"/>
                    <a:pt x="24" y="255"/>
                  </a:cubicBezTo>
                  <a:cubicBezTo>
                    <a:pt x="25" y="256"/>
                    <a:pt x="25" y="256"/>
                    <a:pt x="25" y="256"/>
                  </a:cubicBezTo>
                  <a:cubicBezTo>
                    <a:pt x="29" y="259"/>
                    <a:pt x="29" y="259"/>
                    <a:pt x="29" y="259"/>
                  </a:cubicBezTo>
                  <a:cubicBezTo>
                    <a:pt x="31" y="262"/>
                    <a:pt x="31" y="262"/>
                    <a:pt x="31" y="262"/>
                  </a:cubicBezTo>
                  <a:cubicBezTo>
                    <a:pt x="35" y="262"/>
                    <a:pt x="35" y="262"/>
                    <a:pt x="35" y="262"/>
                  </a:cubicBezTo>
                  <a:cubicBezTo>
                    <a:pt x="38" y="262"/>
                    <a:pt x="38" y="262"/>
                    <a:pt x="38" y="262"/>
                  </a:cubicBezTo>
                  <a:cubicBezTo>
                    <a:pt x="40" y="260"/>
                    <a:pt x="40" y="260"/>
                    <a:pt x="40" y="260"/>
                  </a:cubicBezTo>
                  <a:cubicBezTo>
                    <a:pt x="42" y="260"/>
                    <a:pt x="42" y="260"/>
                    <a:pt x="42" y="260"/>
                  </a:cubicBezTo>
                  <a:cubicBezTo>
                    <a:pt x="45" y="262"/>
                    <a:pt x="45" y="262"/>
                    <a:pt x="45" y="262"/>
                  </a:cubicBezTo>
                  <a:cubicBezTo>
                    <a:pt x="46" y="264"/>
                    <a:pt x="46" y="264"/>
                    <a:pt x="46" y="264"/>
                  </a:cubicBezTo>
                  <a:cubicBezTo>
                    <a:pt x="44" y="268"/>
                    <a:pt x="44" y="268"/>
                    <a:pt x="44" y="268"/>
                  </a:cubicBezTo>
                  <a:cubicBezTo>
                    <a:pt x="44" y="271"/>
                    <a:pt x="44" y="271"/>
                    <a:pt x="44" y="271"/>
                  </a:cubicBezTo>
                  <a:cubicBezTo>
                    <a:pt x="46" y="274"/>
                    <a:pt x="46" y="274"/>
                    <a:pt x="46" y="274"/>
                  </a:cubicBezTo>
                  <a:cubicBezTo>
                    <a:pt x="47" y="276"/>
                    <a:pt x="47" y="276"/>
                    <a:pt x="47" y="276"/>
                  </a:cubicBezTo>
                  <a:cubicBezTo>
                    <a:pt x="48" y="278"/>
                    <a:pt x="48" y="278"/>
                    <a:pt x="48" y="278"/>
                  </a:cubicBezTo>
                  <a:cubicBezTo>
                    <a:pt x="50" y="280"/>
                    <a:pt x="50" y="280"/>
                    <a:pt x="50" y="280"/>
                  </a:cubicBezTo>
                  <a:cubicBezTo>
                    <a:pt x="50" y="280"/>
                    <a:pt x="50" y="280"/>
                    <a:pt x="50" y="280"/>
                  </a:cubicBezTo>
                  <a:cubicBezTo>
                    <a:pt x="52" y="277"/>
                    <a:pt x="52" y="277"/>
                    <a:pt x="52" y="277"/>
                  </a:cubicBezTo>
                  <a:cubicBezTo>
                    <a:pt x="50" y="274"/>
                    <a:pt x="50" y="274"/>
                    <a:pt x="50" y="274"/>
                  </a:cubicBezTo>
                  <a:cubicBezTo>
                    <a:pt x="51" y="271"/>
                    <a:pt x="51" y="271"/>
                    <a:pt x="51" y="271"/>
                  </a:cubicBezTo>
                  <a:cubicBezTo>
                    <a:pt x="54" y="271"/>
                    <a:pt x="54" y="271"/>
                    <a:pt x="54" y="271"/>
                  </a:cubicBezTo>
                  <a:cubicBezTo>
                    <a:pt x="57" y="270"/>
                    <a:pt x="57" y="270"/>
                    <a:pt x="57" y="270"/>
                  </a:cubicBezTo>
                  <a:cubicBezTo>
                    <a:pt x="60" y="268"/>
                    <a:pt x="60" y="268"/>
                    <a:pt x="60" y="268"/>
                  </a:cubicBezTo>
                  <a:cubicBezTo>
                    <a:pt x="61" y="268"/>
                    <a:pt x="61" y="268"/>
                    <a:pt x="61" y="268"/>
                  </a:cubicBezTo>
                  <a:cubicBezTo>
                    <a:pt x="64" y="271"/>
                    <a:pt x="64" y="271"/>
                    <a:pt x="64" y="271"/>
                  </a:cubicBezTo>
                  <a:cubicBezTo>
                    <a:pt x="67" y="274"/>
                    <a:pt x="67" y="274"/>
                    <a:pt x="67" y="274"/>
                  </a:cubicBezTo>
                  <a:cubicBezTo>
                    <a:pt x="69" y="277"/>
                    <a:pt x="69" y="277"/>
                    <a:pt x="69" y="277"/>
                  </a:cubicBezTo>
                  <a:cubicBezTo>
                    <a:pt x="69" y="277"/>
                    <a:pt x="69" y="277"/>
                    <a:pt x="69" y="277"/>
                  </a:cubicBezTo>
                  <a:cubicBezTo>
                    <a:pt x="70" y="277"/>
                    <a:pt x="70" y="277"/>
                    <a:pt x="70" y="277"/>
                  </a:cubicBezTo>
                  <a:cubicBezTo>
                    <a:pt x="71" y="279"/>
                    <a:pt x="71" y="279"/>
                    <a:pt x="71" y="279"/>
                  </a:cubicBezTo>
                  <a:cubicBezTo>
                    <a:pt x="71" y="280"/>
                    <a:pt x="71" y="280"/>
                    <a:pt x="71" y="280"/>
                  </a:cubicBezTo>
                  <a:cubicBezTo>
                    <a:pt x="74" y="281"/>
                    <a:pt x="74" y="281"/>
                    <a:pt x="74" y="281"/>
                  </a:cubicBezTo>
                  <a:cubicBezTo>
                    <a:pt x="74" y="281"/>
                    <a:pt x="74" y="281"/>
                    <a:pt x="74" y="281"/>
                  </a:cubicBezTo>
                  <a:cubicBezTo>
                    <a:pt x="77" y="284"/>
                    <a:pt x="77" y="284"/>
                    <a:pt x="77" y="284"/>
                  </a:cubicBezTo>
                  <a:cubicBezTo>
                    <a:pt x="78" y="284"/>
                    <a:pt x="78" y="284"/>
                    <a:pt x="78" y="284"/>
                  </a:cubicBezTo>
                  <a:cubicBezTo>
                    <a:pt x="79" y="286"/>
                    <a:pt x="79" y="286"/>
                    <a:pt x="79" y="286"/>
                  </a:cubicBezTo>
                  <a:cubicBezTo>
                    <a:pt x="79" y="286"/>
                    <a:pt x="79" y="286"/>
                    <a:pt x="79" y="286"/>
                  </a:cubicBezTo>
                  <a:cubicBezTo>
                    <a:pt x="80" y="283"/>
                    <a:pt x="80" y="283"/>
                    <a:pt x="80" y="283"/>
                  </a:cubicBezTo>
                  <a:cubicBezTo>
                    <a:pt x="79" y="281"/>
                    <a:pt x="79" y="281"/>
                    <a:pt x="79" y="281"/>
                  </a:cubicBezTo>
                  <a:cubicBezTo>
                    <a:pt x="80" y="279"/>
                    <a:pt x="80" y="279"/>
                    <a:pt x="80" y="279"/>
                  </a:cubicBezTo>
                  <a:cubicBezTo>
                    <a:pt x="80" y="275"/>
                    <a:pt x="80" y="275"/>
                    <a:pt x="80" y="275"/>
                  </a:cubicBezTo>
                  <a:cubicBezTo>
                    <a:pt x="81" y="272"/>
                    <a:pt x="81" y="272"/>
                    <a:pt x="81" y="272"/>
                  </a:cubicBezTo>
                  <a:cubicBezTo>
                    <a:pt x="81" y="266"/>
                    <a:pt x="81" y="266"/>
                    <a:pt x="81" y="266"/>
                  </a:cubicBezTo>
                  <a:cubicBezTo>
                    <a:pt x="87" y="260"/>
                    <a:pt x="92" y="259"/>
                    <a:pt x="93" y="247"/>
                  </a:cubicBezTo>
                  <a:cubicBezTo>
                    <a:pt x="93" y="245"/>
                    <a:pt x="93" y="245"/>
                    <a:pt x="93" y="245"/>
                  </a:cubicBezTo>
                  <a:cubicBezTo>
                    <a:pt x="96" y="242"/>
                    <a:pt x="96" y="242"/>
                    <a:pt x="96" y="242"/>
                  </a:cubicBezTo>
                  <a:cubicBezTo>
                    <a:pt x="99" y="239"/>
                    <a:pt x="99" y="239"/>
                    <a:pt x="99" y="239"/>
                  </a:cubicBezTo>
                  <a:cubicBezTo>
                    <a:pt x="103" y="237"/>
                    <a:pt x="103" y="237"/>
                    <a:pt x="103" y="237"/>
                  </a:cubicBezTo>
                  <a:cubicBezTo>
                    <a:pt x="105" y="237"/>
                    <a:pt x="105" y="237"/>
                    <a:pt x="105" y="237"/>
                  </a:cubicBezTo>
                  <a:cubicBezTo>
                    <a:pt x="108" y="236"/>
                    <a:pt x="108" y="236"/>
                    <a:pt x="108" y="236"/>
                  </a:cubicBezTo>
                  <a:cubicBezTo>
                    <a:pt x="111" y="235"/>
                    <a:pt x="111" y="235"/>
                    <a:pt x="111" y="235"/>
                  </a:cubicBezTo>
                  <a:cubicBezTo>
                    <a:pt x="114" y="237"/>
                    <a:pt x="114" y="237"/>
                    <a:pt x="114" y="237"/>
                  </a:cubicBezTo>
                  <a:cubicBezTo>
                    <a:pt x="117" y="236"/>
                    <a:pt x="117" y="236"/>
                    <a:pt x="117" y="236"/>
                  </a:cubicBezTo>
                  <a:cubicBezTo>
                    <a:pt x="120" y="236"/>
                    <a:pt x="120" y="236"/>
                    <a:pt x="120" y="236"/>
                  </a:cubicBezTo>
                  <a:cubicBezTo>
                    <a:pt x="121" y="236"/>
                    <a:pt x="121" y="236"/>
                    <a:pt x="121" y="236"/>
                  </a:cubicBezTo>
                  <a:cubicBezTo>
                    <a:pt x="124" y="234"/>
                    <a:pt x="124" y="234"/>
                    <a:pt x="124" y="234"/>
                  </a:cubicBezTo>
                  <a:cubicBezTo>
                    <a:pt x="127" y="233"/>
                    <a:pt x="127" y="233"/>
                    <a:pt x="127" y="233"/>
                  </a:cubicBezTo>
                  <a:cubicBezTo>
                    <a:pt x="127" y="233"/>
                    <a:pt x="127" y="233"/>
                    <a:pt x="127" y="233"/>
                  </a:cubicBezTo>
                  <a:cubicBezTo>
                    <a:pt x="130" y="235"/>
                    <a:pt x="130" y="235"/>
                    <a:pt x="130" y="235"/>
                  </a:cubicBezTo>
                  <a:cubicBezTo>
                    <a:pt x="133" y="236"/>
                    <a:pt x="133" y="236"/>
                    <a:pt x="133" y="236"/>
                  </a:cubicBezTo>
                  <a:cubicBezTo>
                    <a:pt x="137" y="237"/>
                    <a:pt x="137" y="237"/>
                    <a:pt x="137" y="237"/>
                  </a:cubicBezTo>
                  <a:cubicBezTo>
                    <a:pt x="139" y="238"/>
                    <a:pt x="139" y="238"/>
                    <a:pt x="139" y="238"/>
                  </a:cubicBezTo>
                  <a:cubicBezTo>
                    <a:pt x="143" y="239"/>
                    <a:pt x="143" y="239"/>
                    <a:pt x="143" y="239"/>
                  </a:cubicBezTo>
                  <a:cubicBezTo>
                    <a:pt x="145" y="238"/>
                    <a:pt x="145" y="238"/>
                    <a:pt x="145" y="238"/>
                  </a:cubicBezTo>
                  <a:cubicBezTo>
                    <a:pt x="148" y="240"/>
                    <a:pt x="148" y="240"/>
                    <a:pt x="148" y="240"/>
                  </a:cubicBezTo>
                  <a:cubicBezTo>
                    <a:pt x="148" y="241"/>
                    <a:pt x="148" y="241"/>
                    <a:pt x="148" y="241"/>
                  </a:cubicBezTo>
                  <a:cubicBezTo>
                    <a:pt x="151" y="243"/>
                    <a:pt x="151" y="243"/>
                    <a:pt x="151" y="243"/>
                  </a:cubicBezTo>
                  <a:cubicBezTo>
                    <a:pt x="153" y="246"/>
                    <a:pt x="153" y="246"/>
                    <a:pt x="153" y="246"/>
                  </a:cubicBezTo>
                  <a:cubicBezTo>
                    <a:pt x="155" y="249"/>
                    <a:pt x="155" y="249"/>
                    <a:pt x="155" y="249"/>
                  </a:cubicBezTo>
                  <a:cubicBezTo>
                    <a:pt x="156" y="253"/>
                    <a:pt x="156" y="253"/>
                    <a:pt x="156" y="253"/>
                  </a:cubicBezTo>
                  <a:cubicBezTo>
                    <a:pt x="160" y="256"/>
                    <a:pt x="160" y="256"/>
                    <a:pt x="160" y="256"/>
                  </a:cubicBezTo>
                  <a:cubicBezTo>
                    <a:pt x="162" y="256"/>
                    <a:pt x="162" y="256"/>
                    <a:pt x="162" y="256"/>
                  </a:cubicBezTo>
                  <a:cubicBezTo>
                    <a:pt x="165" y="254"/>
                    <a:pt x="165" y="254"/>
                    <a:pt x="165" y="254"/>
                  </a:cubicBezTo>
                  <a:cubicBezTo>
                    <a:pt x="166" y="253"/>
                    <a:pt x="166" y="253"/>
                    <a:pt x="166" y="253"/>
                  </a:cubicBezTo>
                  <a:cubicBezTo>
                    <a:pt x="167" y="253"/>
                    <a:pt x="167" y="253"/>
                    <a:pt x="167" y="253"/>
                  </a:cubicBezTo>
                  <a:cubicBezTo>
                    <a:pt x="171" y="253"/>
                    <a:pt x="171" y="253"/>
                    <a:pt x="171" y="253"/>
                  </a:cubicBezTo>
                  <a:cubicBezTo>
                    <a:pt x="174" y="251"/>
                    <a:pt x="174" y="251"/>
                    <a:pt x="174" y="251"/>
                  </a:cubicBezTo>
                  <a:cubicBezTo>
                    <a:pt x="177" y="249"/>
                    <a:pt x="177" y="249"/>
                    <a:pt x="177" y="249"/>
                  </a:cubicBezTo>
                  <a:cubicBezTo>
                    <a:pt x="180" y="248"/>
                    <a:pt x="180" y="248"/>
                    <a:pt x="180" y="248"/>
                  </a:cubicBezTo>
                  <a:cubicBezTo>
                    <a:pt x="181" y="247"/>
                    <a:pt x="181" y="247"/>
                    <a:pt x="181" y="247"/>
                  </a:cubicBezTo>
                  <a:cubicBezTo>
                    <a:pt x="190" y="248"/>
                    <a:pt x="189" y="250"/>
                    <a:pt x="196" y="255"/>
                  </a:cubicBezTo>
                  <a:cubicBezTo>
                    <a:pt x="197" y="254"/>
                    <a:pt x="197" y="254"/>
                    <a:pt x="197" y="254"/>
                  </a:cubicBezTo>
                  <a:cubicBezTo>
                    <a:pt x="203" y="257"/>
                    <a:pt x="203" y="260"/>
                    <a:pt x="212" y="260"/>
                  </a:cubicBezTo>
                  <a:cubicBezTo>
                    <a:pt x="216" y="261"/>
                    <a:pt x="220" y="261"/>
                    <a:pt x="224" y="262"/>
                  </a:cubicBezTo>
                  <a:cubicBezTo>
                    <a:pt x="228" y="258"/>
                    <a:pt x="231" y="253"/>
                    <a:pt x="236" y="251"/>
                  </a:cubicBezTo>
                  <a:cubicBezTo>
                    <a:pt x="239" y="250"/>
                    <a:pt x="239" y="250"/>
                    <a:pt x="239" y="250"/>
                  </a:cubicBezTo>
                  <a:cubicBezTo>
                    <a:pt x="242" y="249"/>
                    <a:pt x="242" y="249"/>
                    <a:pt x="242" y="249"/>
                  </a:cubicBezTo>
                  <a:cubicBezTo>
                    <a:pt x="245" y="249"/>
                    <a:pt x="245" y="249"/>
                    <a:pt x="245" y="249"/>
                  </a:cubicBezTo>
                  <a:cubicBezTo>
                    <a:pt x="248" y="248"/>
                    <a:pt x="248" y="248"/>
                    <a:pt x="248" y="248"/>
                  </a:cubicBezTo>
                  <a:cubicBezTo>
                    <a:pt x="249" y="248"/>
                    <a:pt x="249" y="248"/>
                    <a:pt x="249" y="248"/>
                  </a:cubicBezTo>
                  <a:cubicBezTo>
                    <a:pt x="255" y="247"/>
                    <a:pt x="257" y="249"/>
                    <a:pt x="263" y="248"/>
                  </a:cubicBezTo>
                  <a:cubicBezTo>
                    <a:pt x="266" y="248"/>
                    <a:pt x="266" y="248"/>
                    <a:pt x="266" y="248"/>
                  </a:cubicBezTo>
                  <a:cubicBezTo>
                    <a:pt x="269" y="248"/>
                    <a:pt x="269" y="248"/>
                    <a:pt x="269" y="248"/>
                  </a:cubicBezTo>
                  <a:cubicBezTo>
                    <a:pt x="275" y="250"/>
                    <a:pt x="275" y="250"/>
                    <a:pt x="275" y="250"/>
                  </a:cubicBezTo>
                  <a:cubicBezTo>
                    <a:pt x="276" y="250"/>
                    <a:pt x="276" y="250"/>
                    <a:pt x="276" y="250"/>
                  </a:cubicBezTo>
                  <a:cubicBezTo>
                    <a:pt x="279" y="252"/>
                    <a:pt x="279" y="252"/>
                    <a:pt x="279" y="252"/>
                  </a:cubicBezTo>
                  <a:cubicBezTo>
                    <a:pt x="282" y="253"/>
                    <a:pt x="282" y="253"/>
                    <a:pt x="282" y="253"/>
                  </a:cubicBezTo>
                  <a:cubicBezTo>
                    <a:pt x="285" y="255"/>
                    <a:pt x="285" y="255"/>
                    <a:pt x="285" y="255"/>
                  </a:cubicBezTo>
                  <a:cubicBezTo>
                    <a:pt x="288" y="256"/>
                    <a:pt x="288" y="256"/>
                    <a:pt x="288" y="256"/>
                  </a:cubicBezTo>
                  <a:cubicBezTo>
                    <a:pt x="291" y="256"/>
                    <a:pt x="291" y="256"/>
                    <a:pt x="291" y="256"/>
                  </a:cubicBezTo>
                  <a:cubicBezTo>
                    <a:pt x="294" y="253"/>
                    <a:pt x="294" y="253"/>
                    <a:pt x="294" y="253"/>
                  </a:cubicBezTo>
                  <a:cubicBezTo>
                    <a:pt x="296" y="250"/>
                    <a:pt x="296" y="250"/>
                    <a:pt x="296" y="250"/>
                  </a:cubicBezTo>
                  <a:cubicBezTo>
                    <a:pt x="299" y="249"/>
                    <a:pt x="299" y="249"/>
                    <a:pt x="299" y="249"/>
                  </a:cubicBezTo>
                  <a:cubicBezTo>
                    <a:pt x="302" y="246"/>
                    <a:pt x="302" y="246"/>
                    <a:pt x="302" y="246"/>
                  </a:cubicBezTo>
                  <a:cubicBezTo>
                    <a:pt x="305" y="245"/>
                    <a:pt x="305" y="245"/>
                    <a:pt x="305" y="245"/>
                  </a:cubicBezTo>
                  <a:cubicBezTo>
                    <a:pt x="308" y="245"/>
                    <a:pt x="308" y="245"/>
                    <a:pt x="308" y="245"/>
                  </a:cubicBezTo>
                  <a:cubicBezTo>
                    <a:pt x="311" y="244"/>
                    <a:pt x="311" y="244"/>
                    <a:pt x="311" y="244"/>
                  </a:cubicBezTo>
                  <a:cubicBezTo>
                    <a:pt x="313" y="241"/>
                    <a:pt x="313" y="241"/>
                    <a:pt x="313" y="241"/>
                  </a:cubicBezTo>
                  <a:cubicBezTo>
                    <a:pt x="313" y="241"/>
                    <a:pt x="313" y="241"/>
                    <a:pt x="313" y="241"/>
                  </a:cubicBezTo>
                  <a:cubicBezTo>
                    <a:pt x="314" y="240"/>
                    <a:pt x="314" y="240"/>
                    <a:pt x="314" y="240"/>
                  </a:cubicBezTo>
                  <a:cubicBezTo>
                    <a:pt x="320" y="240"/>
                    <a:pt x="320" y="240"/>
                    <a:pt x="320" y="240"/>
                  </a:cubicBezTo>
                  <a:cubicBezTo>
                    <a:pt x="319" y="234"/>
                    <a:pt x="318" y="228"/>
                    <a:pt x="317" y="223"/>
                  </a:cubicBezTo>
                  <a:lnTo>
                    <a:pt x="320" y="221"/>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34" name="Freeform 42">
              <a:extLst>
                <a:ext uri="{FF2B5EF4-FFF2-40B4-BE49-F238E27FC236}">
                  <a16:creationId xmlns:a16="http://schemas.microsoft.com/office/drawing/2014/main" id="{4615951E-5072-4F10-8C98-8289FFA39B81}"/>
                </a:ext>
              </a:extLst>
            </p:cNvPr>
            <p:cNvSpPr>
              <a:spLocks noChangeAspect="1"/>
            </p:cNvSpPr>
            <p:nvPr/>
          </p:nvSpPr>
          <p:spPr bwMode="gray">
            <a:xfrm>
              <a:off x="3632904" y="2874255"/>
              <a:ext cx="314709" cy="274648"/>
            </a:xfrm>
            <a:custGeom>
              <a:avLst/>
              <a:gdLst>
                <a:gd name="T0" fmla="*/ 24 w 135"/>
                <a:gd name="T1" fmla="*/ 105 h 115"/>
                <a:gd name="T2" fmla="*/ 80 w 135"/>
                <a:gd name="T3" fmla="*/ 103 h 115"/>
                <a:gd name="T4" fmla="*/ 100 w 135"/>
                <a:gd name="T5" fmla="*/ 109 h 115"/>
                <a:gd name="T6" fmla="*/ 111 w 135"/>
                <a:gd name="T7" fmla="*/ 115 h 115"/>
                <a:gd name="T8" fmla="*/ 117 w 135"/>
                <a:gd name="T9" fmla="*/ 113 h 115"/>
                <a:gd name="T10" fmla="*/ 128 w 135"/>
                <a:gd name="T11" fmla="*/ 113 h 115"/>
                <a:gd name="T12" fmla="*/ 134 w 135"/>
                <a:gd name="T13" fmla="*/ 109 h 115"/>
                <a:gd name="T14" fmla="*/ 135 w 135"/>
                <a:gd name="T15" fmla="*/ 99 h 115"/>
                <a:gd name="T16" fmla="*/ 129 w 135"/>
                <a:gd name="T17" fmla="*/ 88 h 115"/>
                <a:gd name="T18" fmla="*/ 121 w 135"/>
                <a:gd name="T19" fmla="*/ 80 h 115"/>
                <a:gd name="T20" fmla="*/ 120 w 135"/>
                <a:gd name="T21" fmla="*/ 62 h 115"/>
                <a:gd name="T22" fmla="*/ 122 w 135"/>
                <a:gd name="T23" fmla="*/ 55 h 115"/>
                <a:gd name="T24" fmla="*/ 115 w 135"/>
                <a:gd name="T25" fmla="*/ 47 h 115"/>
                <a:gd name="T26" fmla="*/ 107 w 135"/>
                <a:gd name="T27" fmla="*/ 41 h 115"/>
                <a:gd name="T28" fmla="*/ 102 w 135"/>
                <a:gd name="T29" fmla="*/ 31 h 115"/>
                <a:gd name="T30" fmla="*/ 97 w 135"/>
                <a:gd name="T31" fmla="*/ 19 h 115"/>
                <a:gd name="T32" fmla="*/ 89 w 135"/>
                <a:gd name="T33" fmla="*/ 16 h 115"/>
                <a:gd name="T34" fmla="*/ 80 w 135"/>
                <a:gd name="T35" fmla="*/ 5 h 115"/>
                <a:gd name="T36" fmla="*/ 68 w 135"/>
                <a:gd name="T37" fmla="*/ 2 h 115"/>
                <a:gd name="T38" fmla="*/ 61 w 135"/>
                <a:gd name="T39" fmla="*/ 1 h 115"/>
                <a:gd name="T40" fmla="*/ 44 w 135"/>
                <a:gd name="T41" fmla="*/ 3 h 115"/>
                <a:gd name="T42" fmla="*/ 34 w 135"/>
                <a:gd name="T43" fmla="*/ 2 h 115"/>
                <a:gd name="T44" fmla="*/ 27 w 135"/>
                <a:gd name="T45" fmla="*/ 13 h 115"/>
                <a:gd name="T46" fmla="*/ 25 w 135"/>
                <a:gd name="T47" fmla="*/ 19 h 115"/>
                <a:gd name="T48" fmla="*/ 10 w 135"/>
                <a:gd name="T49" fmla="*/ 39 h 115"/>
                <a:gd name="T50" fmla="*/ 0 w 135"/>
                <a:gd name="T51" fmla="*/ 47 h 115"/>
                <a:gd name="T52" fmla="*/ 7 w 135"/>
                <a:gd name="T53" fmla="*/ 49 h 115"/>
                <a:gd name="T54" fmla="*/ 12 w 135"/>
                <a:gd name="T55" fmla="*/ 59 h 115"/>
                <a:gd name="T56" fmla="*/ 14 w 135"/>
                <a:gd name="T57" fmla="*/ 65 h 115"/>
                <a:gd name="T58" fmla="*/ 21 w 135"/>
                <a:gd name="T59" fmla="*/ 61 h 115"/>
                <a:gd name="T60" fmla="*/ 21 w 135"/>
                <a:gd name="T61" fmla="*/ 62 h 115"/>
                <a:gd name="T62" fmla="*/ 14 w 135"/>
                <a:gd name="T63" fmla="*/ 68 h 115"/>
                <a:gd name="T64" fmla="*/ 20 w 135"/>
                <a:gd name="T65" fmla="*/ 65 h 115"/>
                <a:gd name="T66" fmla="*/ 16 w 135"/>
                <a:gd name="T67" fmla="*/ 74 h 115"/>
                <a:gd name="T68" fmla="*/ 39 w 135"/>
                <a:gd name="T69" fmla="*/ 77 h 115"/>
                <a:gd name="T70" fmla="*/ 51 w 135"/>
                <a:gd name="T71" fmla="*/ 73 h 115"/>
                <a:gd name="T72" fmla="*/ 58 w 135"/>
                <a:gd name="T73" fmla="*/ 77 h 115"/>
                <a:gd name="T74" fmla="*/ 66 w 135"/>
                <a:gd name="T75" fmla="*/ 81 h 115"/>
                <a:gd name="T76" fmla="*/ 79 w 135"/>
                <a:gd name="T77" fmla="*/ 82 h 115"/>
                <a:gd name="T78" fmla="*/ 71 w 135"/>
                <a:gd name="T79" fmla="*/ 89 h 115"/>
                <a:gd name="T80" fmla="*/ 49 w 135"/>
                <a:gd name="T81" fmla="*/ 79 h 115"/>
                <a:gd name="T82" fmla="*/ 40 w 135"/>
                <a:gd name="T83" fmla="*/ 83 h 115"/>
                <a:gd name="T84" fmla="*/ 28 w 135"/>
                <a:gd name="T85" fmla="*/ 88 h 115"/>
                <a:gd name="T86" fmla="*/ 13 w 135"/>
                <a:gd name="T87" fmla="*/ 87 h 115"/>
                <a:gd name="T88" fmla="*/ 10 w 135"/>
                <a:gd name="T89" fmla="*/ 98 h 115"/>
                <a:gd name="T90" fmla="*/ 13 w 135"/>
                <a:gd name="T91" fmla="*/ 98 h 115"/>
                <a:gd name="T92" fmla="*/ 13 w 135"/>
                <a:gd name="T93" fmla="*/ 99 h 115"/>
                <a:gd name="T94" fmla="*/ 21 w 135"/>
                <a:gd name="T95" fmla="*/ 101 h 115"/>
                <a:gd name="T96" fmla="*/ 28 w 135"/>
                <a:gd name="T97" fmla="*/ 101 h 115"/>
                <a:gd name="T98" fmla="*/ 38 w 135"/>
                <a:gd name="T99" fmla="*/ 100 h 115"/>
                <a:gd name="T100" fmla="*/ 41 w 135"/>
                <a:gd name="T101" fmla="*/ 97 h 115"/>
                <a:gd name="T102" fmla="*/ 39 w 135"/>
                <a:gd name="T103" fmla="*/ 101 h 115"/>
                <a:gd name="T104" fmla="*/ 28 w 135"/>
                <a:gd name="T105" fmla="*/ 102 h 115"/>
                <a:gd name="T106" fmla="*/ 19 w 135"/>
                <a:gd name="T107" fmla="*/ 102 h 115"/>
                <a:gd name="T108" fmla="*/ 15 w 135"/>
                <a:gd name="T109" fmla="*/ 102 h 115"/>
                <a:gd name="T110" fmla="*/ 10 w 135"/>
                <a:gd name="T111" fmla="*/ 108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5"/>
                <a:gd name="T169" fmla="*/ 0 h 115"/>
                <a:gd name="T170" fmla="*/ 135 w 135"/>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5" h="115">
                  <a:moveTo>
                    <a:pt x="16" y="107"/>
                  </a:moveTo>
                  <a:cubicBezTo>
                    <a:pt x="18" y="107"/>
                    <a:pt x="18" y="107"/>
                    <a:pt x="18" y="107"/>
                  </a:cubicBezTo>
                  <a:cubicBezTo>
                    <a:pt x="22" y="105"/>
                    <a:pt x="22" y="105"/>
                    <a:pt x="22" y="105"/>
                  </a:cubicBezTo>
                  <a:cubicBezTo>
                    <a:pt x="24" y="105"/>
                    <a:pt x="24" y="105"/>
                    <a:pt x="24" y="105"/>
                  </a:cubicBezTo>
                  <a:cubicBezTo>
                    <a:pt x="27" y="105"/>
                    <a:pt x="27" y="105"/>
                    <a:pt x="27" y="105"/>
                  </a:cubicBezTo>
                  <a:cubicBezTo>
                    <a:pt x="30" y="106"/>
                    <a:pt x="30" y="106"/>
                    <a:pt x="30" y="106"/>
                  </a:cubicBezTo>
                  <a:cubicBezTo>
                    <a:pt x="39" y="108"/>
                    <a:pt x="39" y="102"/>
                    <a:pt x="48" y="101"/>
                  </a:cubicBezTo>
                  <a:cubicBezTo>
                    <a:pt x="58" y="102"/>
                    <a:pt x="69" y="103"/>
                    <a:pt x="80" y="103"/>
                  </a:cubicBezTo>
                  <a:cubicBezTo>
                    <a:pt x="85" y="104"/>
                    <a:pt x="89" y="105"/>
                    <a:pt x="94" y="105"/>
                  </a:cubicBezTo>
                  <a:cubicBezTo>
                    <a:pt x="95" y="108"/>
                    <a:pt x="95" y="108"/>
                    <a:pt x="95" y="108"/>
                  </a:cubicBezTo>
                  <a:cubicBezTo>
                    <a:pt x="97" y="110"/>
                    <a:pt x="97" y="110"/>
                    <a:pt x="97" y="110"/>
                  </a:cubicBezTo>
                  <a:cubicBezTo>
                    <a:pt x="100" y="109"/>
                    <a:pt x="100" y="109"/>
                    <a:pt x="100" y="109"/>
                  </a:cubicBezTo>
                  <a:cubicBezTo>
                    <a:pt x="103" y="111"/>
                    <a:pt x="103" y="111"/>
                    <a:pt x="103" y="111"/>
                  </a:cubicBezTo>
                  <a:cubicBezTo>
                    <a:pt x="106" y="113"/>
                    <a:pt x="106" y="113"/>
                    <a:pt x="106" y="113"/>
                  </a:cubicBezTo>
                  <a:cubicBezTo>
                    <a:pt x="108" y="112"/>
                    <a:pt x="108" y="112"/>
                    <a:pt x="108" y="112"/>
                  </a:cubicBezTo>
                  <a:cubicBezTo>
                    <a:pt x="111" y="115"/>
                    <a:pt x="111" y="115"/>
                    <a:pt x="111" y="115"/>
                  </a:cubicBezTo>
                  <a:cubicBezTo>
                    <a:pt x="112" y="115"/>
                    <a:pt x="112" y="115"/>
                    <a:pt x="112" y="115"/>
                  </a:cubicBezTo>
                  <a:cubicBezTo>
                    <a:pt x="113" y="114"/>
                    <a:pt x="113" y="114"/>
                    <a:pt x="113" y="114"/>
                  </a:cubicBezTo>
                  <a:cubicBezTo>
                    <a:pt x="115" y="114"/>
                    <a:pt x="115" y="114"/>
                    <a:pt x="115" y="114"/>
                  </a:cubicBezTo>
                  <a:cubicBezTo>
                    <a:pt x="117" y="113"/>
                    <a:pt x="117" y="113"/>
                    <a:pt x="117" y="113"/>
                  </a:cubicBezTo>
                  <a:cubicBezTo>
                    <a:pt x="120" y="113"/>
                    <a:pt x="120" y="113"/>
                    <a:pt x="120" y="113"/>
                  </a:cubicBezTo>
                  <a:cubicBezTo>
                    <a:pt x="122" y="113"/>
                    <a:pt x="122" y="113"/>
                    <a:pt x="122" y="113"/>
                  </a:cubicBezTo>
                  <a:cubicBezTo>
                    <a:pt x="125" y="114"/>
                    <a:pt x="125" y="114"/>
                    <a:pt x="125" y="114"/>
                  </a:cubicBezTo>
                  <a:cubicBezTo>
                    <a:pt x="128" y="113"/>
                    <a:pt x="128" y="113"/>
                    <a:pt x="128" y="113"/>
                  </a:cubicBezTo>
                  <a:cubicBezTo>
                    <a:pt x="131" y="113"/>
                    <a:pt x="131" y="113"/>
                    <a:pt x="131" y="113"/>
                  </a:cubicBezTo>
                  <a:cubicBezTo>
                    <a:pt x="134" y="113"/>
                    <a:pt x="134" y="113"/>
                    <a:pt x="134" y="113"/>
                  </a:cubicBezTo>
                  <a:cubicBezTo>
                    <a:pt x="135" y="112"/>
                    <a:pt x="135" y="112"/>
                    <a:pt x="135" y="112"/>
                  </a:cubicBezTo>
                  <a:cubicBezTo>
                    <a:pt x="134" y="109"/>
                    <a:pt x="134" y="109"/>
                    <a:pt x="134" y="109"/>
                  </a:cubicBezTo>
                  <a:cubicBezTo>
                    <a:pt x="134" y="108"/>
                    <a:pt x="134" y="108"/>
                    <a:pt x="134" y="108"/>
                  </a:cubicBezTo>
                  <a:cubicBezTo>
                    <a:pt x="134" y="105"/>
                    <a:pt x="134" y="105"/>
                    <a:pt x="134" y="105"/>
                  </a:cubicBezTo>
                  <a:cubicBezTo>
                    <a:pt x="134" y="102"/>
                    <a:pt x="134" y="102"/>
                    <a:pt x="134" y="102"/>
                  </a:cubicBezTo>
                  <a:cubicBezTo>
                    <a:pt x="135" y="99"/>
                    <a:pt x="135" y="99"/>
                    <a:pt x="135" y="99"/>
                  </a:cubicBezTo>
                  <a:cubicBezTo>
                    <a:pt x="134" y="97"/>
                    <a:pt x="134" y="97"/>
                    <a:pt x="134" y="97"/>
                  </a:cubicBezTo>
                  <a:cubicBezTo>
                    <a:pt x="132" y="94"/>
                    <a:pt x="132" y="94"/>
                    <a:pt x="132" y="94"/>
                  </a:cubicBezTo>
                  <a:cubicBezTo>
                    <a:pt x="131" y="91"/>
                    <a:pt x="131" y="91"/>
                    <a:pt x="131" y="91"/>
                  </a:cubicBezTo>
                  <a:cubicBezTo>
                    <a:pt x="129" y="88"/>
                    <a:pt x="129" y="88"/>
                    <a:pt x="129" y="88"/>
                  </a:cubicBezTo>
                  <a:cubicBezTo>
                    <a:pt x="126" y="89"/>
                    <a:pt x="126" y="89"/>
                    <a:pt x="126" y="89"/>
                  </a:cubicBezTo>
                  <a:cubicBezTo>
                    <a:pt x="125" y="86"/>
                    <a:pt x="125" y="86"/>
                    <a:pt x="125" y="86"/>
                  </a:cubicBezTo>
                  <a:cubicBezTo>
                    <a:pt x="122" y="83"/>
                    <a:pt x="122" y="83"/>
                    <a:pt x="122" y="83"/>
                  </a:cubicBezTo>
                  <a:cubicBezTo>
                    <a:pt x="121" y="80"/>
                    <a:pt x="121" y="80"/>
                    <a:pt x="121" y="80"/>
                  </a:cubicBezTo>
                  <a:cubicBezTo>
                    <a:pt x="121" y="80"/>
                    <a:pt x="121" y="80"/>
                    <a:pt x="121" y="80"/>
                  </a:cubicBezTo>
                  <a:cubicBezTo>
                    <a:pt x="121" y="80"/>
                    <a:pt x="121" y="80"/>
                    <a:pt x="121" y="80"/>
                  </a:cubicBezTo>
                  <a:cubicBezTo>
                    <a:pt x="124" y="77"/>
                    <a:pt x="124" y="77"/>
                    <a:pt x="124" y="77"/>
                  </a:cubicBezTo>
                  <a:cubicBezTo>
                    <a:pt x="121" y="67"/>
                    <a:pt x="128" y="70"/>
                    <a:pt x="120" y="62"/>
                  </a:cubicBezTo>
                  <a:cubicBezTo>
                    <a:pt x="120" y="62"/>
                    <a:pt x="120" y="62"/>
                    <a:pt x="120" y="62"/>
                  </a:cubicBezTo>
                  <a:cubicBezTo>
                    <a:pt x="120" y="61"/>
                    <a:pt x="120" y="61"/>
                    <a:pt x="120" y="61"/>
                  </a:cubicBezTo>
                  <a:cubicBezTo>
                    <a:pt x="121" y="58"/>
                    <a:pt x="121" y="58"/>
                    <a:pt x="121" y="58"/>
                  </a:cubicBezTo>
                  <a:cubicBezTo>
                    <a:pt x="122" y="55"/>
                    <a:pt x="122" y="55"/>
                    <a:pt x="122" y="55"/>
                  </a:cubicBezTo>
                  <a:cubicBezTo>
                    <a:pt x="120" y="53"/>
                    <a:pt x="120" y="53"/>
                    <a:pt x="120" y="53"/>
                  </a:cubicBezTo>
                  <a:cubicBezTo>
                    <a:pt x="117" y="51"/>
                    <a:pt x="117" y="51"/>
                    <a:pt x="117" y="51"/>
                  </a:cubicBezTo>
                  <a:cubicBezTo>
                    <a:pt x="115" y="49"/>
                    <a:pt x="115" y="49"/>
                    <a:pt x="115" y="49"/>
                  </a:cubicBezTo>
                  <a:cubicBezTo>
                    <a:pt x="115" y="47"/>
                    <a:pt x="115" y="47"/>
                    <a:pt x="115" y="47"/>
                  </a:cubicBezTo>
                  <a:cubicBezTo>
                    <a:pt x="112" y="44"/>
                    <a:pt x="112" y="44"/>
                    <a:pt x="112" y="44"/>
                  </a:cubicBezTo>
                  <a:cubicBezTo>
                    <a:pt x="111" y="44"/>
                    <a:pt x="111" y="44"/>
                    <a:pt x="111" y="44"/>
                  </a:cubicBezTo>
                  <a:cubicBezTo>
                    <a:pt x="109" y="42"/>
                    <a:pt x="109" y="42"/>
                    <a:pt x="109" y="42"/>
                  </a:cubicBezTo>
                  <a:cubicBezTo>
                    <a:pt x="107" y="41"/>
                    <a:pt x="107" y="41"/>
                    <a:pt x="107" y="41"/>
                  </a:cubicBezTo>
                  <a:cubicBezTo>
                    <a:pt x="107" y="38"/>
                    <a:pt x="107" y="38"/>
                    <a:pt x="107" y="38"/>
                  </a:cubicBezTo>
                  <a:cubicBezTo>
                    <a:pt x="106" y="35"/>
                    <a:pt x="106" y="35"/>
                    <a:pt x="106" y="35"/>
                  </a:cubicBezTo>
                  <a:cubicBezTo>
                    <a:pt x="103" y="33"/>
                    <a:pt x="103" y="33"/>
                    <a:pt x="103" y="33"/>
                  </a:cubicBezTo>
                  <a:cubicBezTo>
                    <a:pt x="102" y="31"/>
                    <a:pt x="102" y="31"/>
                    <a:pt x="102" y="31"/>
                  </a:cubicBezTo>
                  <a:cubicBezTo>
                    <a:pt x="100" y="28"/>
                    <a:pt x="100" y="28"/>
                    <a:pt x="100" y="28"/>
                  </a:cubicBezTo>
                  <a:cubicBezTo>
                    <a:pt x="99" y="25"/>
                    <a:pt x="99" y="25"/>
                    <a:pt x="99" y="25"/>
                  </a:cubicBezTo>
                  <a:cubicBezTo>
                    <a:pt x="98" y="22"/>
                    <a:pt x="98" y="22"/>
                    <a:pt x="98" y="22"/>
                  </a:cubicBezTo>
                  <a:cubicBezTo>
                    <a:pt x="97" y="19"/>
                    <a:pt x="97" y="19"/>
                    <a:pt x="97" y="19"/>
                  </a:cubicBezTo>
                  <a:cubicBezTo>
                    <a:pt x="95" y="16"/>
                    <a:pt x="95" y="16"/>
                    <a:pt x="95" y="16"/>
                  </a:cubicBezTo>
                  <a:cubicBezTo>
                    <a:pt x="93" y="16"/>
                    <a:pt x="93" y="16"/>
                    <a:pt x="93" y="16"/>
                  </a:cubicBezTo>
                  <a:cubicBezTo>
                    <a:pt x="90" y="15"/>
                    <a:pt x="90" y="15"/>
                    <a:pt x="90" y="15"/>
                  </a:cubicBezTo>
                  <a:cubicBezTo>
                    <a:pt x="89" y="16"/>
                    <a:pt x="89" y="16"/>
                    <a:pt x="89" y="16"/>
                  </a:cubicBezTo>
                  <a:cubicBezTo>
                    <a:pt x="86" y="14"/>
                    <a:pt x="86" y="14"/>
                    <a:pt x="86" y="14"/>
                  </a:cubicBezTo>
                  <a:cubicBezTo>
                    <a:pt x="85" y="11"/>
                    <a:pt x="85" y="11"/>
                    <a:pt x="85" y="11"/>
                  </a:cubicBezTo>
                  <a:cubicBezTo>
                    <a:pt x="82" y="8"/>
                    <a:pt x="82" y="8"/>
                    <a:pt x="82" y="8"/>
                  </a:cubicBezTo>
                  <a:cubicBezTo>
                    <a:pt x="80" y="5"/>
                    <a:pt x="80" y="5"/>
                    <a:pt x="80" y="5"/>
                  </a:cubicBezTo>
                  <a:cubicBezTo>
                    <a:pt x="77" y="2"/>
                    <a:pt x="77" y="2"/>
                    <a:pt x="77" y="2"/>
                  </a:cubicBezTo>
                  <a:cubicBezTo>
                    <a:pt x="74" y="2"/>
                    <a:pt x="74" y="2"/>
                    <a:pt x="74" y="2"/>
                  </a:cubicBezTo>
                  <a:cubicBezTo>
                    <a:pt x="71" y="2"/>
                    <a:pt x="71" y="2"/>
                    <a:pt x="71" y="2"/>
                  </a:cubicBezTo>
                  <a:cubicBezTo>
                    <a:pt x="68" y="2"/>
                    <a:pt x="68" y="2"/>
                    <a:pt x="68" y="2"/>
                  </a:cubicBezTo>
                  <a:cubicBezTo>
                    <a:pt x="65" y="1"/>
                    <a:pt x="65" y="1"/>
                    <a:pt x="65" y="1"/>
                  </a:cubicBezTo>
                  <a:cubicBezTo>
                    <a:pt x="63" y="0"/>
                    <a:pt x="63" y="0"/>
                    <a:pt x="63" y="0"/>
                  </a:cubicBezTo>
                  <a:cubicBezTo>
                    <a:pt x="63" y="0"/>
                    <a:pt x="63" y="0"/>
                    <a:pt x="63" y="0"/>
                  </a:cubicBezTo>
                  <a:cubicBezTo>
                    <a:pt x="61" y="1"/>
                    <a:pt x="61" y="1"/>
                    <a:pt x="61" y="1"/>
                  </a:cubicBezTo>
                  <a:cubicBezTo>
                    <a:pt x="58" y="2"/>
                    <a:pt x="58" y="2"/>
                    <a:pt x="58" y="2"/>
                  </a:cubicBezTo>
                  <a:cubicBezTo>
                    <a:pt x="55" y="2"/>
                    <a:pt x="55" y="2"/>
                    <a:pt x="55" y="2"/>
                  </a:cubicBezTo>
                  <a:cubicBezTo>
                    <a:pt x="47" y="4"/>
                    <a:pt x="47" y="4"/>
                    <a:pt x="47" y="4"/>
                  </a:cubicBezTo>
                  <a:cubicBezTo>
                    <a:pt x="44" y="3"/>
                    <a:pt x="44" y="3"/>
                    <a:pt x="44" y="3"/>
                  </a:cubicBezTo>
                  <a:cubicBezTo>
                    <a:pt x="43" y="3"/>
                    <a:pt x="43" y="3"/>
                    <a:pt x="43" y="3"/>
                  </a:cubicBezTo>
                  <a:cubicBezTo>
                    <a:pt x="40" y="3"/>
                    <a:pt x="40" y="3"/>
                    <a:pt x="40" y="3"/>
                  </a:cubicBezTo>
                  <a:cubicBezTo>
                    <a:pt x="37" y="2"/>
                    <a:pt x="37" y="2"/>
                    <a:pt x="37" y="2"/>
                  </a:cubicBezTo>
                  <a:cubicBezTo>
                    <a:pt x="34" y="2"/>
                    <a:pt x="34" y="2"/>
                    <a:pt x="34" y="2"/>
                  </a:cubicBezTo>
                  <a:cubicBezTo>
                    <a:pt x="31" y="4"/>
                    <a:pt x="31" y="4"/>
                    <a:pt x="31" y="4"/>
                  </a:cubicBezTo>
                  <a:cubicBezTo>
                    <a:pt x="30" y="7"/>
                    <a:pt x="30" y="7"/>
                    <a:pt x="30" y="7"/>
                  </a:cubicBezTo>
                  <a:cubicBezTo>
                    <a:pt x="27" y="10"/>
                    <a:pt x="27" y="10"/>
                    <a:pt x="27" y="10"/>
                  </a:cubicBezTo>
                  <a:cubicBezTo>
                    <a:pt x="27" y="13"/>
                    <a:pt x="27" y="13"/>
                    <a:pt x="27" y="13"/>
                  </a:cubicBezTo>
                  <a:cubicBezTo>
                    <a:pt x="27" y="13"/>
                    <a:pt x="27" y="13"/>
                    <a:pt x="27" y="13"/>
                  </a:cubicBezTo>
                  <a:cubicBezTo>
                    <a:pt x="26" y="13"/>
                    <a:pt x="26" y="13"/>
                    <a:pt x="26" y="13"/>
                  </a:cubicBezTo>
                  <a:cubicBezTo>
                    <a:pt x="25" y="16"/>
                    <a:pt x="25" y="16"/>
                    <a:pt x="25" y="16"/>
                  </a:cubicBezTo>
                  <a:cubicBezTo>
                    <a:pt x="25" y="19"/>
                    <a:pt x="25" y="19"/>
                    <a:pt x="25" y="19"/>
                  </a:cubicBezTo>
                  <a:cubicBezTo>
                    <a:pt x="25" y="19"/>
                    <a:pt x="25" y="19"/>
                    <a:pt x="25" y="19"/>
                  </a:cubicBezTo>
                  <a:cubicBezTo>
                    <a:pt x="22" y="25"/>
                    <a:pt x="18" y="28"/>
                    <a:pt x="15" y="33"/>
                  </a:cubicBezTo>
                  <a:cubicBezTo>
                    <a:pt x="12" y="36"/>
                    <a:pt x="12" y="36"/>
                    <a:pt x="12" y="36"/>
                  </a:cubicBezTo>
                  <a:cubicBezTo>
                    <a:pt x="10" y="39"/>
                    <a:pt x="10" y="39"/>
                    <a:pt x="10" y="39"/>
                  </a:cubicBezTo>
                  <a:cubicBezTo>
                    <a:pt x="7" y="42"/>
                    <a:pt x="7" y="42"/>
                    <a:pt x="7" y="42"/>
                  </a:cubicBezTo>
                  <a:cubicBezTo>
                    <a:pt x="4" y="43"/>
                    <a:pt x="4" y="43"/>
                    <a:pt x="4" y="43"/>
                  </a:cubicBezTo>
                  <a:cubicBezTo>
                    <a:pt x="1" y="44"/>
                    <a:pt x="1" y="44"/>
                    <a:pt x="1" y="44"/>
                  </a:cubicBezTo>
                  <a:cubicBezTo>
                    <a:pt x="0" y="47"/>
                    <a:pt x="0" y="47"/>
                    <a:pt x="0" y="47"/>
                  </a:cubicBezTo>
                  <a:cubicBezTo>
                    <a:pt x="3" y="45"/>
                    <a:pt x="3" y="45"/>
                    <a:pt x="3" y="45"/>
                  </a:cubicBezTo>
                  <a:cubicBezTo>
                    <a:pt x="3" y="45"/>
                    <a:pt x="3" y="45"/>
                    <a:pt x="3" y="45"/>
                  </a:cubicBezTo>
                  <a:cubicBezTo>
                    <a:pt x="6" y="47"/>
                    <a:pt x="6" y="47"/>
                    <a:pt x="6" y="47"/>
                  </a:cubicBezTo>
                  <a:cubicBezTo>
                    <a:pt x="7" y="49"/>
                    <a:pt x="7" y="49"/>
                    <a:pt x="7" y="49"/>
                  </a:cubicBezTo>
                  <a:cubicBezTo>
                    <a:pt x="8" y="52"/>
                    <a:pt x="8" y="52"/>
                    <a:pt x="8" y="52"/>
                  </a:cubicBezTo>
                  <a:cubicBezTo>
                    <a:pt x="10" y="54"/>
                    <a:pt x="10" y="54"/>
                    <a:pt x="10" y="54"/>
                  </a:cubicBezTo>
                  <a:cubicBezTo>
                    <a:pt x="11" y="56"/>
                    <a:pt x="11" y="56"/>
                    <a:pt x="11" y="56"/>
                  </a:cubicBezTo>
                  <a:cubicBezTo>
                    <a:pt x="12" y="59"/>
                    <a:pt x="12" y="59"/>
                    <a:pt x="12" y="59"/>
                  </a:cubicBezTo>
                  <a:cubicBezTo>
                    <a:pt x="13" y="62"/>
                    <a:pt x="13" y="62"/>
                    <a:pt x="13" y="62"/>
                  </a:cubicBezTo>
                  <a:cubicBezTo>
                    <a:pt x="14" y="65"/>
                    <a:pt x="14" y="65"/>
                    <a:pt x="14" y="65"/>
                  </a:cubicBezTo>
                  <a:cubicBezTo>
                    <a:pt x="13" y="68"/>
                    <a:pt x="13" y="68"/>
                    <a:pt x="13" y="68"/>
                  </a:cubicBezTo>
                  <a:cubicBezTo>
                    <a:pt x="14" y="65"/>
                    <a:pt x="14" y="65"/>
                    <a:pt x="14" y="65"/>
                  </a:cubicBezTo>
                  <a:cubicBezTo>
                    <a:pt x="17" y="64"/>
                    <a:pt x="17" y="64"/>
                    <a:pt x="17" y="64"/>
                  </a:cubicBezTo>
                  <a:cubicBezTo>
                    <a:pt x="20" y="62"/>
                    <a:pt x="20" y="62"/>
                    <a:pt x="20" y="62"/>
                  </a:cubicBezTo>
                  <a:cubicBezTo>
                    <a:pt x="21" y="62"/>
                    <a:pt x="21" y="62"/>
                    <a:pt x="21" y="62"/>
                  </a:cubicBezTo>
                  <a:cubicBezTo>
                    <a:pt x="21" y="61"/>
                    <a:pt x="21" y="61"/>
                    <a:pt x="21" y="61"/>
                  </a:cubicBezTo>
                  <a:cubicBezTo>
                    <a:pt x="21" y="61"/>
                    <a:pt x="21" y="61"/>
                    <a:pt x="21" y="61"/>
                  </a:cubicBezTo>
                  <a:cubicBezTo>
                    <a:pt x="23" y="61"/>
                    <a:pt x="23" y="61"/>
                    <a:pt x="23" y="61"/>
                  </a:cubicBezTo>
                  <a:cubicBezTo>
                    <a:pt x="23" y="62"/>
                    <a:pt x="23" y="62"/>
                    <a:pt x="23" y="62"/>
                  </a:cubicBezTo>
                  <a:cubicBezTo>
                    <a:pt x="21" y="62"/>
                    <a:pt x="21" y="62"/>
                    <a:pt x="21" y="62"/>
                  </a:cubicBezTo>
                  <a:cubicBezTo>
                    <a:pt x="18" y="64"/>
                    <a:pt x="18" y="64"/>
                    <a:pt x="18" y="64"/>
                  </a:cubicBezTo>
                  <a:cubicBezTo>
                    <a:pt x="18" y="65"/>
                    <a:pt x="18" y="65"/>
                    <a:pt x="18" y="65"/>
                  </a:cubicBezTo>
                  <a:cubicBezTo>
                    <a:pt x="15" y="65"/>
                    <a:pt x="15" y="65"/>
                    <a:pt x="15" y="65"/>
                  </a:cubicBezTo>
                  <a:cubicBezTo>
                    <a:pt x="14" y="68"/>
                    <a:pt x="14" y="68"/>
                    <a:pt x="14" y="68"/>
                  </a:cubicBezTo>
                  <a:cubicBezTo>
                    <a:pt x="17" y="69"/>
                    <a:pt x="17" y="69"/>
                    <a:pt x="17" y="69"/>
                  </a:cubicBezTo>
                  <a:cubicBezTo>
                    <a:pt x="18" y="69"/>
                    <a:pt x="18" y="69"/>
                    <a:pt x="18" y="69"/>
                  </a:cubicBezTo>
                  <a:cubicBezTo>
                    <a:pt x="20" y="66"/>
                    <a:pt x="20" y="66"/>
                    <a:pt x="20" y="66"/>
                  </a:cubicBezTo>
                  <a:cubicBezTo>
                    <a:pt x="20" y="65"/>
                    <a:pt x="20" y="65"/>
                    <a:pt x="20" y="65"/>
                  </a:cubicBezTo>
                  <a:cubicBezTo>
                    <a:pt x="19" y="69"/>
                    <a:pt x="19" y="69"/>
                    <a:pt x="19" y="69"/>
                  </a:cubicBezTo>
                  <a:cubicBezTo>
                    <a:pt x="19" y="71"/>
                    <a:pt x="19" y="71"/>
                    <a:pt x="19" y="71"/>
                  </a:cubicBezTo>
                  <a:cubicBezTo>
                    <a:pt x="16" y="71"/>
                    <a:pt x="16" y="71"/>
                    <a:pt x="16" y="71"/>
                  </a:cubicBezTo>
                  <a:cubicBezTo>
                    <a:pt x="16" y="74"/>
                    <a:pt x="16" y="74"/>
                    <a:pt x="16" y="74"/>
                  </a:cubicBezTo>
                  <a:cubicBezTo>
                    <a:pt x="19" y="72"/>
                    <a:pt x="19" y="72"/>
                    <a:pt x="19" y="72"/>
                  </a:cubicBezTo>
                  <a:cubicBezTo>
                    <a:pt x="17" y="75"/>
                    <a:pt x="17" y="75"/>
                    <a:pt x="17" y="75"/>
                  </a:cubicBezTo>
                  <a:cubicBezTo>
                    <a:pt x="17" y="76"/>
                    <a:pt x="17" y="76"/>
                    <a:pt x="17" y="76"/>
                  </a:cubicBezTo>
                  <a:cubicBezTo>
                    <a:pt x="25" y="76"/>
                    <a:pt x="32" y="77"/>
                    <a:pt x="39" y="77"/>
                  </a:cubicBezTo>
                  <a:cubicBezTo>
                    <a:pt x="42" y="76"/>
                    <a:pt x="42" y="76"/>
                    <a:pt x="42" y="76"/>
                  </a:cubicBezTo>
                  <a:cubicBezTo>
                    <a:pt x="45" y="73"/>
                    <a:pt x="45" y="73"/>
                    <a:pt x="45" y="73"/>
                  </a:cubicBezTo>
                  <a:cubicBezTo>
                    <a:pt x="48" y="73"/>
                    <a:pt x="48" y="73"/>
                    <a:pt x="48" y="73"/>
                  </a:cubicBezTo>
                  <a:cubicBezTo>
                    <a:pt x="51" y="73"/>
                    <a:pt x="51" y="73"/>
                    <a:pt x="51" y="73"/>
                  </a:cubicBezTo>
                  <a:cubicBezTo>
                    <a:pt x="54" y="73"/>
                    <a:pt x="54" y="73"/>
                    <a:pt x="54" y="73"/>
                  </a:cubicBezTo>
                  <a:cubicBezTo>
                    <a:pt x="57" y="73"/>
                    <a:pt x="57" y="73"/>
                    <a:pt x="57" y="73"/>
                  </a:cubicBezTo>
                  <a:cubicBezTo>
                    <a:pt x="57" y="74"/>
                    <a:pt x="57" y="74"/>
                    <a:pt x="57" y="74"/>
                  </a:cubicBezTo>
                  <a:cubicBezTo>
                    <a:pt x="58" y="77"/>
                    <a:pt x="58" y="77"/>
                    <a:pt x="58" y="77"/>
                  </a:cubicBezTo>
                  <a:cubicBezTo>
                    <a:pt x="61" y="77"/>
                    <a:pt x="61" y="77"/>
                    <a:pt x="61" y="77"/>
                  </a:cubicBezTo>
                  <a:cubicBezTo>
                    <a:pt x="64" y="78"/>
                    <a:pt x="64" y="78"/>
                    <a:pt x="64" y="78"/>
                  </a:cubicBezTo>
                  <a:cubicBezTo>
                    <a:pt x="65" y="80"/>
                    <a:pt x="65" y="80"/>
                    <a:pt x="65" y="80"/>
                  </a:cubicBezTo>
                  <a:cubicBezTo>
                    <a:pt x="66" y="81"/>
                    <a:pt x="66" y="81"/>
                    <a:pt x="66" y="81"/>
                  </a:cubicBezTo>
                  <a:cubicBezTo>
                    <a:pt x="69" y="83"/>
                    <a:pt x="69" y="83"/>
                    <a:pt x="69" y="83"/>
                  </a:cubicBezTo>
                  <a:cubicBezTo>
                    <a:pt x="74" y="80"/>
                    <a:pt x="74" y="80"/>
                    <a:pt x="74" y="80"/>
                  </a:cubicBezTo>
                  <a:cubicBezTo>
                    <a:pt x="77" y="80"/>
                    <a:pt x="77" y="80"/>
                    <a:pt x="77" y="80"/>
                  </a:cubicBezTo>
                  <a:cubicBezTo>
                    <a:pt x="79" y="82"/>
                    <a:pt x="79" y="82"/>
                    <a:pt x="79" y="82"/>
                  </a:cubicBezTo>
                  <a:cubicBezTo>
                    <a:pt x="80" y="85"/>
                    <a:pt x="80" y="85"/>
                    <a:pt x="80" y="85"/>
                  </a:cubicBezTo>
                  <a:cubicBezTo>
                    <a:pt x="79" y="87"/>
                    <a:pt x="79" y="87"/>
                    <a:pt x="79" y="87"/>
                  </a:cubicBezTo>
                  <a:cubicBezTo>
                    <a:pt x="73" y="87"/>
                    <a:pt x="73" y="87"/>
                    <a:pt x="73" y="87"/>
                  </a:cubicBezTo>
                  <a:cubicBezTo>
                    <a:pt x="71" y="89"/>
                    <a:pt x="71" y="89"/>
                    <a:pt x="71" y="89"/>
                  </a:cubicBezTo>
                  <a:cubicBezTo>
                    <a:pt x="68" y="88"/>
                    <a:pt x="68" y="88"/>
                    <a:pt x="68" y="88"/>
                  </a:cubicBezTo>
                  <a:cubicBezTo>
                    <a:pt x="65" y="86"/>
                    <a:pt x="65" y="86"/>
                    <a:pt x="65" y="86"/>
                  </a:cubicBezTo>
                  <a:cubicBezTo>
                    <a:pt x="59" y="85"/>
                    <a:pt x="54" y="82"/>
                    <a:pt x="50" y="78"/>
                  </a:cubicBezTo>
                  <a:cubicBezTo>
                    <a:pt x="49" y="79"/>
                    <a:pt x="49" y="79"/>
                    <a:pt x="49" y="79"/>
                  </a:cubicBezTo>
                  <a:cubicBezTo>
                    <a:pt x="48" y="82"/>
                    <a:pt x="48" y="82"/>
                    <a:pt x="48" y="82"/>
                  </a:cubicBezTo>
                  <a:cubicBezTo>
                    <a:pt x="45" y="84"/>
                    <a:pt x="45" y="84"/>
                    <a:pt x="45" y="84"/>
                  </a:cubicBezTo>
                  <a:cubicBezTo>
                    <a:pt x="42" y="83"/>
                    <a:pt x="42" y="83"/>
                    <a:pt x="42" y="83"/>
                  </a:cubicBezTo>
                  <a:cubicBezTo>
                    <a:pt x="40" y="83"/>
                    <a:pt x="40" y="83"/>
                    <a:pt x="40" y="83"/>
                  </a:cubicBezTo>
                  <a:cubicBezTo>
                    <a:pt x="35" y="83"/>
                    <a:pt x="35" y="83"/>
                    <a:pt x="35" y="83"/>
                  </a:cubicBezTo>
                  <a:cubicBezTo>
                    <a:pt x="33" y="86"/>
                    <a:pt x="33" y="86"/>
                    <a:pt x="33" y="86"/>
                  </a:cubicBezTo>
                  <a:cubicBezTo>
                    <a:pt x="31" y="88"/>
                    <a:pt x="31" y="88"/>
                    <a:pt x="31" y="88"/>
                  </a:cubicBezTo>
                  <a:cubicBezTo>
                    <a:pt x="28" y="88"/>
                    <a:pt x="28" y="88"/>
                    <a:pt x="28" y="88"/>
                  </a:cubicBezTo>
                  <a:cubicBezTo>
                    <a:pt x="25" y="87"/>
                    <a:pt x="25" y="87"/>
                    <a:pt x="25" y="87"/>
                  </a:cubicBezTo>
                  <a:cubicBezTo>
                    <a:pt x="18" y="87"/>
                    <a:pt x="18" y="87"/>
                    <a:pt x="18" y="87"/>
                  </a:cubicBezTo>
                  <a:cubicBezTo>
                    <a:pt x="16" y="87"/>
                    <a:pt x="16" y="87"/>
                    <a:pt x="16" y="87"/>
                  </a:cubicBezTo>
                  <a:cubicBezTo>
                    <a:pt x="13" y="87"/>
                    <a:pt x="13" y="87"/>
                    <a:pt x="13" y="87"/>
                  </a:cubicBezTo>
                  <a:cubicBezTo>
                    <a:pt x="12" y="89"/>
                    <a:pt x="12" y="89"/>
                    <a:pt x="12" y="89"/>
                  </a:cubicBezTo>
                  <a:cubicBezTo>
                    <a:pt x="11" y="92"/>
                    <a:pt x="11" y="92"/>
                    <a:pt x="11" y="92"/>
                  </a:cubicBezTo>
                  <a:cubicBezTo>
                    <a:pt x="10" y="95"/>
                    <a:pt x="10" y="95"/>
                    <a:pt x="10" y="95"/>
                  </a:cubicBezTo>
                  <a:cubicBezTo>
                    <a:pt x="10" y="98"/>
                    <a:pt x="10" y="98"/>
                    <a:pt x="10" y="98"/>
                  </a:cubicBezTo>
                  <a:cubicBezTo>
                    <a:pt x="12" y="97"/>
                    <a:pt x="12" y="97"/>
                    <a:pt x="12" y="97"/>
                  </a:cubicBezTo>
                  <a:cubicBezTo>
                    <a:pt x="10" y="100"/>
                    <a:pt x="10" y="100"/>
                    <a:pt x="10" y="100"/>
                  </a:cubicBezTo>
                  <a:cubicBezTo>
                    <a:pt x="12" y="100"/>
                    <a:pt x="12" y="100"/>
                    <a:pt x="12" y="100"/>
                  </a:cubicBezTo>
                  <a:cubicBezTo>
                    <a:pt x="13" y="98"/>
                    <a:pt x="13" y="98"/>
                    <a:pt x="13" y="98"/>
                  </a:cubicBezTo>
                  <a:cubicBezTo>
                    <a:pt x="14" y="96"/>
                    <a:pt x="14" y="96"/>
                    <a:pt x="14" y="96"/>
                  </a:cubicBezTo>
                  <a:cubicBezTo>
                    <a:pt x="14" y="97"/>
                    <a:pt x="14" y="97"/>
                    <a:pt x="14" y="97"/>
                  </a:cubicBezTo>
                  <a:cubicBezTo>
                    <a:pt x="13" y="98"/>
                    <a:pt x="13" y="98"/>
                    <a:pt x="13" y="98"/>
                  </a:cubicBezTo>
                  <a:cubicBezTo>
                    <a:pt x="13" y="99"/>
                    <a:pt x="13" y="99"/>
                    <a:pt x="13" y="99"/>
                  </a:cubicBezTo>
                  <a:cubicBezTo>
                    <a:pt x="16" y="100"/>
                    <a:pt x="16" y="100"/>
                    <a:pt x="16" y="100"/>
                  </a:cubicBezTo>
                  <a:cubicBezTo>
                    <a:pt x="19" y="102"/>
                    <a:pt x="19" y="102"/>
                    <a:pt x="19" y="102"/>
                  </a:cubicBezTo>
                  <a:cubicBezTo>
                    <a:pt x="19" y="102"/>
                    <a:pt x="19" y="102"/>
                    <a:pt x="19" y="102"/>
                  </a:cubicBezTo>
                  <a:cubicBezTo>
                    <a:pt x="21" y="101"/>
                    <a:pt x="21" y="101"/>
                    <a:pt x="21" y="101"/>
                  </a:cubicBezTo>
                  <a:cubicBezTo>
                    <a:pt x="24" y="101"/>
                    <a:pt x="24" y="101"/>
                    <a:pt x="24" y="101"/>
                  </a:cubicBezTo>
                  <a:cubicBezTo>
                    <a:pt x="27" y="99"/>
                    <a:pt x="27" y="99"/>
                    <a:pt x="27" y="99"/>
                  </a:cubicBezTo>
                  <a:cubicBezTo>
                    <a:pt x="27" y="99"/>
                    <a:pt x="27" y="99"/>
                    <a:pt x="27" y="99"/>
                  </a:cubicBezTo>
                  <a:cubicBezTo>
                    <a:pt x="28" y="101"/>
                    <a:pt x="28" y="101"/>
                    <a:pt x="28" y="101"/>
                  </a:cubicBezTo>
                  <a:cubicBezTo>
                    <a:pt x="31" y="102"/>
                    <a:pt x="31" y="102"/>
                    <a:pt x="31" y="102"/>
                  </a:cubicBezTo>
                  <a:cubicBezTo>
                    <a:pt x="34" y="102"/>
                    <a:pt x="34" y="102"/>
                    <a:pt x="34" y="102"/>
                  </a:cubicBezTo>
                  <a:cubicBezTo>
                    <a:pt x="37" y="103"/>
                    <a:pt x="37" y="103"/>
                    <a:pt x="37" y="103"/>
                  </a:cubicBezTo>
                  <a:cubicBezTo>
                    <a:pt x="38" y="100"/>
                    <a:pt x="38" y="100"/>
                    <a:pt x="38" y="100"/>
                  </a:cubicBezTo>
                  <a:cubicBezTo>
                    <a:pt x="39" y="99"/>
                    <a:pt x="39" y="99"/>
                    <a:pt x="39" y="99"/>
                  </a:cubicBezTo>
                  <a:cubicBezTo>
                    <a:pt x="39" y="98"/>
                    <a:pt x="39" y="98"/>
                    <a:pt x="39" y="98"/>
                  </a:cubicBezTo>
                  <a:cubicBezTo>
                    <a:pt x="40" y="98"/>
                    <a:pt x="40" y="98"/>
                    <a:pt x="40" y="98"/>
                  </a:cubicBezTo>
                  <a:cubicBezTo>
                    <a:pt x="41" y="97"/>
                    <a:pt x="41" y="97"/>
                    <a:pt x="41" y="97"/>
                  </a:cubicBezTo>
                  <a:cubicBezTo>
                    <a:pt x="42" y="97"/>
                    <a:pt x="42" y="97"/>
                    <a:pt x="42" y="97"/>
                  </a:cubicBezTo>
                  <a:cubicBezTo>
                    <a:pt x="40" y="98"/>
                    <a:pt x="40" y="98"/>
                    <a:pt x="40" y="98"/>
                  </a:cubicBezTo>
                  <a:cubicBezTo>
                    <a:pt x="39" y="99"/>
                    <a:pt x="39" y="99"/>
                    <a:pt x="39" y="99"/>
                  </a:cubicBezTo>
                  <a:cubicBezTo>
                    <a:pt x="39" y="101"/>
                    <a:pt x="39" y="101"/>
                    <a:pt x="39" y="101"/>
                  </a:cubicBezTo>
                  <a:cubicBezTo>
                    <a:pt x="36" y="104"/>
                    <a:pt x="36" y="104"/>
                    <a:pt x="36" y="104"/>
                  </a:cubicBezTo>
                  <a:cubicBezTo>
                    <a:pt x="33" y="103"/>
                    <a:pt x="33" y="103"/>
                    <a:pt x="33" y="103"/>
                  </a:cubicBezTo>
                  <a:cubicBezTo>
                    <a:pt x="31" y="103"/>
                    <a:pt x="31" y="103"/>
                    <a:pt x="31" y="103"/>
                  </a:cubicBezTo>
                  <a:cubicBezTo>
                    <a:pt x="28" y="102"/>
                    <a:pt x="28" y="102"/>
                    <a:pt x="28" y="102"/>
                  </a:cubicBezTo>
                  <a:cubicBezTo>
                    <a:pt x="25" y="101"/>
                    <a:pt x="25" y="101"/>
                    <a:pt x="25" y="101"/>
                  </a:cubicBezTo>
                  <a:cubicBezTo>
                    <a:pt x="22" y="102"/>
                    <a:pt x="22" y="102"/>
                    <a:pt x="22" y="102"/>
                  </a:cubicBezTo>
                  <a:cubicBezTo>
                    <a:pt x="21" y="102"/>
                    <a:pt x="21" y="102"/>
                    <a:pt x="21" y="102"/>
                  </a:cubicBezTo>
                  <a:cubicBezTo>
                    <a:pt x="19" y="102"/>
                    <a:pt x="19" y="102"/>
                    <a:pt x="19" y="102"/>
                  </a:cubicBezTo>
                  <a:cubicBezTo>
                    <a:pt x="19" y="102"/>
                    <a:pt x="19" y="102"/>
                    <a:pt x="19" y="102"/>
                  </a:cubicBezTo>
                  <a:cubicBezTo>
                    <a:pt x="19" y="102"/>
                    <a:pt x="19" y="102"/>
                    <a:pt x="19" y="102"/>
                  </a:cubicBezTo>
                  <a:cubicBezTo>
                    <a:pt x="18" y="102"/>
                    <a:pt x="18" y="102"/>
                    <a:pt x="18" y="102"/>
                  </a:cubicBezTo>
                  <a:cubicBezTo>
                    <a:pt x="15" y="102"/>
                    <a:pt x="15" y="102"/>
                    <a:pt x="15" y="102"/>
                  </a:cubicBezTo>
                  <a:cubicBezTo>
                    <a:pt x="13" y="101"/>
                    <a:pt x="13" y="101"/>
                    <a:pt x="13" y="101"/>
                  </a:cubicBezTo>
                  <a:cubicBezTo>
                    <a:pt x="10" y="102"/>
                    <a:pt x="10" y="102"/>
                    <a:pt x="10" y="102"/>
                  </a:cubicBezTo>
                  <a:cubicBezTo>
                    <a:pt x="9" y="105"/>
                    <a:pt x="9" y="105"/>
                    <a:pt x="9" y="105"/>
                  </a:cubicBezTo>
                  <a:cubicBezTo>
                    <a:pt x="10" y="108"/>
                    <a:pt x="10" y="108"/>
                    <a:pt x="10" y="108"/>
                  </a:cubicBezTo>
                  <a:cubicBezTo>
                    <a:pt x="13" y="107"/>
                    <a:pt x="13" y="107"/>
                    <a:pt x="13" y="107"/>
                  </a:cubicBezTo>
                  <a:lnTo>
                    <a:pt x="16" y="107"/>
                  </a:lnTo>
                  <a:close/>
                </a:path>
              </a:pathLst>
            </a:custGeom>
            <a:solidFill>
              <a:srgbClr val="DDDEDE"/>
            </a:solidFill>
            <a:ln w="3175" cap="rnd" cmpd="sng">
              <a:solidFill>
                <a:srgbClr val="ACACAD"/>
              </a:solidFill>
              <a:prstDash val="solid"/>
              <a:round/>
              <a:headEnd/>
              <a:tailEnd/>
            </a:ln>
          </p:spPr>
          <p:txBody>
            <a:bodyPr/>
            <a:lstStyle/>
            <a:p>
              <a:pPr defTabSz="914400"/>
              <a:endParaRPr lang="en-US" sz="1290" kern="0" dirty="0">
                <a:solidFill>
                  <a:prstClr val="black"/>
                </a:solidFill>
              </a:endParaRPr>
            </a:p>
          </p:txBody>
        </p:sp>
        <p:sp>
          <p:nvSpPr>
            <p:cNvPr id="35" name="Freeform 43">
              <a:extLst>
                <a:ext uri="{FF2B5EF4-FFF2-40B4-BE49-F238E27FC236}">
                  <a16:creationId xmlns:a16="http://schemas.microsoft.com/office/drawing/2014/main" id="{AFC9551E-1F74-45DB-B567-3E30CD850B23}"/>
                </a:ext>
              </a:extLst>
            </p:cNvPr>
            <p:cNvSpPr>
              <a:spLocks noChangeAspect="1"/>
            </p:cNvSpPr>
            <p:nvPr/>
          </p:nvSpPr>
          <p:spPr bwMode="gray">
            <a:xfrm>
              <a:off x="3657410" y="3036036"/>
              <a:ext cx="161223" cy="38478"/>
            </a:xfrm>
            <a:custGeom>
              <a:avLst/>
              <a:gdLst>
                <a:gd name="T0" fmla="*/ 7 w 69"/>
                <a:gd name="T1" fmla="*/ 14 h 16"/>
                <a:gd name="T2" fmla="*/ 17 w 69"/>
                <a:gd name="T3" fmla="*/ 15 h 16"/>
                <a:gd name="T4" fmla="*/ 22 w 69"/>
                <a:gd name="T5" fmla="*/ 13 h 16"/>
                <a:gd name="T6" fmla="*/ 29 w 69"/>
                <a:gd name="T7" fmla="*/ 10 h 16"/>
                <a:gd name="T8" fmla="*/ 34 w 69"/>
                <a:gd name="T9" fmla="*/ 11 h 16"/>
                <a:gd name="T10" fmla="*/ 38 w 69"/>
                <a:gd name="T11" fmla="*/ 6 h 16"/>
                <a:gd name="T12" fmla="*/ 54 w 69"/>
                <a:gd name="T13" fmla="*/ 13 h 16"/>
                <a:gd name="T14" fmla="*/ 60 w 69"/>
                <a:gd name="T15" fmla="*/ 16 h 16"/>
                <a:gd name="T16" fmla="*/ 68 w 69"/>
                <a:gd name="T17" fmla="*/ 14 h 16"/>
                <a:gd name="T18" fmla="*/ 68 w 69"/>
                <a:gd name="T19" fmla="*/ 9 h 16"/>
                <a:gd name="T20" fmla="*/ 63 w 69"/>
                <a:gd name="T21" fmla="*/ 7 h 16"/>
                <a:gd name="T22" fmla="*/ 55 w 69"/>
                <a:gd name="T23" fmla="*/ 8 h 16"/>
                <a:gd name="T24" fmla="*/ 53 w 69"/>
                <a:gd name="T25" fmla="*/ 5 h 16"/>
                <a:gd name="T26" fmla="*/ 47 w 69"/>
                <a:gd name="T27" fmla="*/ 4 h 16"/>
                <a:gd name="T28" fmla="*/ 46 w 69"/>
                <a:gd name="T29" fmla="*/ 0 h 16"/>
                <a:gd name="T30" fmla="*/ 40 w 69"/>
                <a:gd name="T31" fmla="*/ 0 h 16"/>
                <a:gd name="T32" fmla="*/ 34 w 69"/>
                <a:gd name="T33" fmla="*/ 0 h 16"/>
                <a:gd name="T34" fmla="*/ 28 w 69"/>
                <a:gd name="T35" fmla="*/ 4 h 16"/>
                <a:gd name="T36" fmla="*/ 6 w 69"/>
                <a:gd name="T37" fmla="*/ 5 h 16"/>
                <a:gd name="T38" fmla="*/ 10 w 69"/>
                <a:gd name="T39" fmla="*/ 9 h 16"/>
                <a:gd name="T40" fmla="*/ 16 w 69"/>
                <a:gd name="T41" fmla="*/ 7 h 16"/>
                <a:gd name="T42" fmla="*/ 24 w 69"/>
                <a:gd name="T43" fmla="*/ 7 h 16"/>
                <a:gd name="T44" fmla="*/ 28 w 69"/>
                <a:gd name="T45" fmla="*/ 7 h 16"/>
                <a:gd name="T46" fmla="*/ 31 w 69"/>
                <a:gd name="T47" fmla="*/ 7 h 16"/>
                <a:gd name="T48" fmla="*/ 35 w 69"/>
                <a:gd name="T49" fmla="*/ 7 h 16"/>
                <a:gd name="T50" fmla="*/ 33 w 69"/>
                <a:gd name="T51" fmla="*/ 8 h 16"/>
                <a:gd name="T52" fmla="*/ 29 w 69"/>
                <a:gd name="T53" fmla="*/ 7 h 16"/>
                <a:gd name="T54" fmla="*/ 28 w 69"/>
                <a:gd name="T55" fmla="*/ 7 h 16"/>
                <a:gd name="T56" fmla="*/ 27 w 69"/>
                <a:gd name="T57" fmla="*/ 7 h 16"/>
                <a:gd name="T58" fmla="*/ 23 w 69"/>
                <a:gd name="T59" fmla="*/ 8 h 16"/>
                <a:gd name="T60" fmla="*/ 17 w 69"/>
                <a:gd name="T61" fmla="*/ 8 h 16"/>
                <a:gd name="T62" fmla="*/ 14 w 69"/>
                <a:gd name="T63" fmla="*/ 11 h 16"/>
                <a:gd name="T64" fmla="*/ 14 w 69"/>
                <a:gd name="T65" fmla="*/ 11 h 16"/>
                <a:gd name="T66" fmla="*/ 12 w 69"/>
                <a:gd name="T67" fmla="*/ 11 h 16"/>
                <a:gd name="T68" fmla="*/ 6 w 69"/>
                <a:gd name="T69" fmla="*/ 11 h 16"/>
                <a:gd name="T70" fmla="*/ 2 w 69"/>
                <a:gd name="T71" fmla="*/ 7 h 16"/>
                <a:gd name="T72" fmla="*/ 0 w 69"/>
                <a:gd name="T73" fmla="*/ 11 h 16"/>
                <a:gd name="T74" fmla="*/ 1 w 69"/>
                <a:gd name="T75" fmla="*/ 16 h 16"/>
                <a:gd name="T76" fmla="*/ 5 w 69"/>
                <a:gd name="T77" fmla="*/ 14 h 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9"/>
                <a:gd name="T118" fmla="*/ 0 h 16"/>
                <a:gd name="T119" fmla="*/ 69 w 69"/>
                <a:gd name="T120" fmla="*/ 16 h 1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9" h="16">
                  <a:moveTo>
                    <a:pt x="5" y="14"/>
                  </a:moveTo>
                  <a:cubicBezTo>
                    <a:pt x="7" y="14"/>
                    <a:pt x="7" y="14"/>
                    <a:pt x="7" y="14"/>
                  </a:cubicBezTo>
                  <a:cubicBezTo>
                    <a:pt x="14" y="14"/>
                    <a:pt x="14" y="14"/>
                    <a:pt x="14" y="14"/>
                  </a:cubicBezTo>
                  <a:cubicBezTo>
                    <a:pt x="17" y="15"/>
                    <a:pt x="17" y="15"/>
                    <a:pt x="17" y="15"/>
                  </a:cubicBezTo>
                  <a:cubicBezTo>
                    <a:pt x="20" y="15"/>
                    <a:pt x="20" y="15"/>
                    <a:pt x="20" y="15"/>
                  </a:cubicBezTo>
                  <a:cubicBezTo>
                    <a:pt x="22" y="13"/>
                    <a:pt x="22" y="13"/>
                    <a:pt x="22" y="13"/>
                  </a:cubicBezTo>
                  <a:cubicBezTo>
                    <a:pt x="24" y="10"/>
                    <a:pt x="24" y="10"/>
                    <a:pt x="24" y="10"/>
                  </a:cubicBezTo>
                  <a:cubicBezTo>
                    <a:pt x="29" y="10"/>
                    <a:pt x="29" y="10"/>
                    <a:pt x="29" y="10"/>
                  </a:cubicBezTo>
                  <a:cubicBezTo>
                    <a:pt x="31" y="10"/>
                    <a:pt x="31" y="10"/>
                    <a:pt x="31" y="10"/>
                  </a:cubicBezTo>
                  <a:cubicBezTo>
                    <a:pt x="34" y="11"/>
                    <a:pt x="34" y="11"/>
                    <a:pt x="34" y="11"/>
                  </a:cubicBezTo>
                  <a:cubicBezTo>
                    <a:pt x="37" y="9"/>
                    <a:pt x="37" y="9"/>
                    <a:pt x="37" y="9"/>
                  </a:cubicBezTo>
                  <a:cubicBezTo>
                    <a:pt x="38" y="6"/>
                    <a:pt x="38" y="6"/>
                    <a:pt x="38" y="6"/>
                  </a:cubicBezTo>
                  <a:cubicBezTo>
                    <a:pt x="39" y="5"/>
                    <a:pt x="39" y="5"/>
                    <a:pt x="39" y="5"/>
                  </a:cubicBezTo>
                  <a:cubicBezTo>
                    <a:pt x="43" y="9"/>
                    <a:pt x="48" y="12"/>
                    <a:pt x="54" y="13"/>
                  </a:cubicBezTo>
                  <a:cubicBezTo>
                    <a:pt x="57" y="15"/>
                    <a:pt x="57" y="15"/>
                    <a:pt x="57" y="15"/>
                  </a:cubicBezTo>
                  <a:cubicBezTo>
                    <a:pt x="60" y="16"/>
                    <a:pt x="60" y="16"/>
                    <a:pt x="60" y="16"/>
                  </a:cubicBezTo>
                  <a:cubicBezTo>
                    <a:pt x="62" y="14"/>
                    <a:pt x="62" y="14"/>
                    <a:pt x="62" y="14"/>
                  </a:cubicBezTo>
                  <a:cubicBezTo>
                    <a:pt x="68" y="14"/>
                    <a:pt x="68" y="14"/>
                    <a:pt x="68" y="14"/>
                  </a:cubicBezTo>
                  <a:cubicBezTo>
                    <a:pt x="69" y="12"/>
                    <a:pt x="69" y="12"/>
                    <a:pt x="69" y="12"/>
                  </a:cubicBezTo>
                  <a:cubicBezTo>
                    <a:pt x="68" y="9"/>
                    <a:pt x="68" y="9"/>
                    <a:pt x="68" y="9"/>
                  </a:cubicBezTo>
                  <a:cubicBezTo>
                    <a:pt x="66" y="7"/>
                    <a:pt x="66" y="7"/>
                    <a:pt x="66" y="7"/>
                  </a:cubicBezTo>
                  <a:cubicBezTo>
                    <a:pt x="63" y="7"/>
                    <a:pt x="63" y="7"/>
                    <a:pt x="63" y="7"/>
                  </a:cubicBezTo>
                  <a:cubicBezTo>
                    <a:pt x="58" y="10"/>
                    <a:pt x="58" y="10"/>
                    <a:pt x="58" y="10"/>
                  </a:cubicBezTo>
                  <a:cubicBezTo>
                    <a:pt x="55" y="8"/>
                    <a:pt x="55" y="8"/>
                    <a:pt x="55" y="8"/>
                  </a:cubicBezTo>
                  <a:cubicBezTo>
                    <a:pt x="54" y="7"/>
                    <a:pt x="54" y="7"/>
                    <a:pt x="54" y="7"/>
                  </a:cubicBezTo>
                  <a:cubicBezTo>
                    <a:pt x="53" y="5"/>
                    <a:pt x="53" y="5"/>
                    <a:pt x="53" y="5"/>
                  </a:cubicBezTo>
                  <a:cubicBezTo>
                    <a:pt x="50" y="4"/>
                    <a:pt x="50" y="4"/>
                    <a:pt x="50" y="4"/>
                  </a:cubicBezTo>
                  <a:cubicBezTo>
                    <a:pt x="47" y="4"/>
                    <a:pt x="47" y="4"/>
                    <a:pt x="47" y="4"/>
                  </a:cubicBezTo>
                  <a:cubicBezTo>
                    <a:pt x="46" y="1"/>
                    <a:pt x="46" y="1"/>
                    <a:pt x="46" y="1"/>
                  </a:cubicBezTo>
                  <a:cubicBezTo>
                    <a:pt x="46" y="0"/>
                    <a:pt x="46" y="0"/>
                    <a:pt x="46" y="0"/>
                  </a:cubicBezTo>
                  <a:cubicBezTo>
                    <a:pt x="43" y="0"/>
                    <a:pt x="43" y="0"/>
                    <a:pt x="43" y="0"/>
                  </a:cubicBezTo>
                  <a:cubicBezTo>
                    <a:pt x="40" y="0"/>
                    <a:pt x="40" y="0"/>
                    <a:pt x="40" y="0"/>
                  </a:cubicBezTo>
                  <a:cubicBezTo>
                    <a:pt x="37" y="0"/>
                    <a:pt x="37" y="0"/>
                    <a:pt x="37" y="0"/>
                  </a:cubicBezTo>
                  <a:cubicBezTo>
                    <a:pt x="34" y="0"/>
                    <a:pt x="34" y="0"/>
                    <a:pt x="34" y="0"/>
                  </a:cubicBezTo>
                  <a:cubicBezTo>
                    <a:pt x="31" y="3"/>
                    <a:pt x="31" y="3"/>
                    <a:pt x="31" y="3"/>
                  </a:cubicBezTo>
                  <a:cubicBezTo>
                    <a:pt x="28" y="4"/>
                    <a:pt x="28" y="4"/>
                    <a:pt x="28" y="4"/>
                  </a:cubicBezTo>
                  <a:cubicBezTo>
                    <a:pt x="21" y="4"/>
                    <a:pt x="14" y="3"/>
                    <a:pt x="6" y="3"/>
                  </a:cubicBezTo>
                  <a:cubicBezTo>
                    <a:pt x="6" y="5"/>
                    <a:pt x="6" y="5"/>
                    <a:pt x="6" y="5"/>
                  </a:cubicBezTo>
                  <a:cubicBezTo>
                    <a:pt x="7" y="8"/>
                    <a:pt x="7" y="8"/>
                    <a:pt x="7" y="8"/>
                  </a:cubicBezTo>
                  <a:cubicBezTo>
                    <a:pt x="10" y="9"/>
                    <a:pt x="10" y="9"/>
                    <a:pt x="10" y="9"/>
                  </a:cubicBezTo>
                  <a:cubicBezTo>
                    <a:pt x="13" y="9"/>
                    <a:pt x="13" y="9"/>
                    <a:pt x="13" y="9"/>
                  </a:cubicBezTo>
                  <a:cubicBezTo>
                    <a:pt x="16" y="7"/>
                    <a:pt x="16" y="7"/>
                    <a:pt x="16" y="7"/>
                  </a:cubicBezTo>
                  <a:cubicBezTo>
                    <a:pt x="19" y="7"/>
                    <a:pt x="19" y="7"/>
                    <a:pt x="19" y="7"/>
                  </a:cubicBezTo>
                  <a:cubicBezTo>
                    <a:pt x="24" y="7"/>
                    <a:pt x="24" y="7"/>
                    <a:pt x="24" y="7"/>
                  </a:cubicBezTo>
                  <a:cubicBezTo>
                    <a:pt x="27" y="7"/>
                    <a:pt x="27" y="7"/>
                    <a:pt x="27" y="7"/>
                  </a:cubicBezTo>
                  <a:cubicBezTo>
                    <a:pt x="28" y="7"/>
                    <a:pt x="28" y="7"/>
                    <a:pt x="28" y="7"/>
                  </a:cubicBezTo>
                  <a:cubicBezTo>
                    <a:pt x="29" y="6"/>
                    <a:pt x="29" y="6"/>
                    <a:pt x="29" y="6"/>
                  </a:cubicBezTo>
                  <a:cubicBezTo>
                    <a:pt x="31" y="7"/>
                    <a:pt x="31" y="7"/>
                    <a:pt x="31" y="7"/>
                  </a:cubicBezTo>
                  <a:cubicBezTo>
                    <a:pt x="33" y="8"/>
                    <a:pt x="33" y="8"/>
                    <a:pt x="33" y="8"/>
                  </a:cubicBezTo>
                  <a:cubicBezTo>
                    <a:pt x="35" y="7"/>
                    <a:pt x="35" y="7"/>
                    <a:pt x="35" y="7"/>
                  </a:cubicBezTo>
                  <a:cubicBezTo>
                    <a:pt x="33" y="8"/>
                    <a:pt x="33" y="8"/>
                    <a:pt x="33" y="8"/>
                  </a:cubicBezTo>
                  <a:cubicBezTo>
                    <a:pt x="33" y="8"/>
                    <a:pt x="33" y="8"/>
                    <a:pt x="33" y="8"/>
                  </a:cubicBezTo>
                  <a:cubicBezTo>
                    <a:pt x="32" y="8"/>
                    <a:pt x="32" y="8"/>
                    <a:pt x="32" y="8"/>
                  </a:cubicBezTo>
                  <a:cubicBezTo>
                    <a:pt x="29" y="7"/>
                    <a:pt x="29" y="7"/>
                    <a:pt x="29" y="7"/>
                  </a:cubicBezTo>
                  <a:cubicBezTo>
                    <a:pt x="29" y="7"/>
                    <a:pt x="29" y="7"/>
                    <a:pt x="29" y="7"/>
                  </a:cubicBezTo>
                  <a:cubicBezTo>
                    <a:pt x="28" y="7"/>
                    <a:pt x="28" y="7"/>
                    <a:pt x="28" y="7"/>
                  </a:cubicBezTo>
                  <a:cubicBezTo>
                    <a:pt x="28" y="7"/>
                    <a:pt x="28" y="7"/>
                    <a:pt x="28" y="7"/>
                  </a:cubicBezTo>
                  <a:cubicBezTo>
                    <a:pt x="27" y="7"/>
                    <a:pt x="27" y="7"/>
                    <a:pt x="27" y="7"/>
                  </a:cubicBezTo>
                  <a:cubicBezTo>
                    <a:pt x="26" y="7"/>
                    <a:pt x="26" y="7"/>
                    <a:pt x="26" y="7"/>
                  </a:cubicBezTo>
                  <a:cubicBezTo>
                    <a:pt x="23" y="8"/>
                    <a:pt x="23" y="8"/>
                    <a:pt x="23" y="8"/>
                  </a:cubicBezTo>
                  <a:cubicBezTo>
                    <a:pt x="20" y="8"/>
                    <a:pt x="20" y="8"/>
                    <a:pt x="20" y="8"/>
                  </a:cubicBezTo>
                  <a:cubicBezTo>
                    <a:pt x="17" y="8"/>
                    <a:pt x="17" y="8"/>
                    <a:pt x="17" y="8"/>
                  </a:cubicBezTo>
                  <a:cubicBezTo>
                    <a:pt x="14" y="9"/>
                    <a:pt x="14" y="9"/>
                    <a:pt x="14" y="9"/>
                  </a:cubicBezTo>
                  <a:cubicBezTo>
                    <a:pt x="14" y="11"/>
                    <a:pt x="14" y="11"/>
                    <a:pt x="14" y="11"/>
                  </a:cubicBezTo>
                  <a:cubicBezTo>
                    <a:pt x="15" y="11"/>
                    <a:pt x="15" y="11"/>
                    <a:pt x="15" y="11"/>
                  </a:cubicBezTo>
                  <a:cubicBezTo>
                    <a:pt x="14" y="11"/>
                    <a:pt x="14" y="11"/>
                    <a:pt x="14" y="11"/>
                  </a:cubicBezTo>
                  <a:cubicBezTo>
                    <a:pt x="14" y="11"/>
                    <a:pt x="14" y="11"/>
                    <a:pt x="14" y="11"/>
                  </a:cubicBezTo>
                  <a:cubicBezTo>
                    <a:pt x="12" y="11"/>
                    <a:pt x="12" y="11"/>
                    <a:pt x="12" y="11"/>
                  </a:cubicBezTo>
                  <a:cubicBezTo>
                    <a:pt x="9" y="11"/>
                    <a:pt x="9" y="11"/>
                    <a:pt x="9" y="11"/>
                  </a:cubicBezTo>
                  <a:cubicBezTo>
                    <a:pt x="6" y="11"/>
                    <a:pt x="6" y="11"/>
                    <a:pt x="6" y="11"/>
                  </a:cubicBezTo>
                  <a:cubicBezTo>
                    <a:pt x="5" y="7"/>
                    <a:pt x="5" y="7"/>
                    <a:pt x="5" y="7"/>
                  </a:cubicBezTo>
                  <a:cubicBezTo>
                    <a:pt x="2" y="7"/>
                    <a:pt x="2" y="7"/>
                    <a:pt x="2" y="7"/>
                  </a:cubicBezTo>
                  <a:cubicBezTo>
                    <a:pt x="0" y="8"/>
                    <a:pt x="0" y="8"/>
                    <a:pt x="0" y="8"/>
                  </a:cubicBezTo>
                  <a:cubicBezTo>
                    <a:pt x="0" y="11"/>
                    <a:pt x="0" y="11"/>
                    <a:pt x="0" y="11"/>
                  </a:cubicBezTo>
                  <a:cubicBezTo>
                    <a:pt x="0" y="14"/>
                    <a:pt x="0" y="14"/>
                    <a:pt x="0" y="14"/>
                  </a:cubicBezTo>
                  <a:cubicBezTo>
                    <a:pt x="1" y="16"/>
                    <a:pt x="1" y="16"/>
                    <a:pt x="1" y="16"/>
                  </a:cubicBezTo>
                  <a:cubicBezTo>
                    <a:pt x="2" y="14"/>
                    <a:pt x="2" y="14"/>
                    <a:pt x="2" y="14"/>
                  </a:cubicBezTo>
                  <a:lnTo>
                    <a:pt x="5" y="14"/>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36" name="Freeform 44">
              <a:extLst>
                <a:ext uri="{FF2B5EF4-FFF2-40B4-BE49-F238E27FC236}">
                  <a16:creationId xmlns:a16="http://schemas.microsoft.com/office/drawing/2014/main" id="{BB82C87C-5B49-4EE3-A6C5-C04A40ED49FF}"/>
                </a:ext>
              </a:extLst>
            </p:cNvPr>
            <p:cNvSpPr>
              <a:spLocks noChangeAspect="1"/>
            </p:cNvSpPr>
            <p:nvPr/>
          </p:nvSpPr>
          <p:spPr bwMode="gray">
            <a:xfrm>
              <a:off x="3742536" y="3107683"/>
              <a:ext cx="395966" cy="346295"/>
            </a:xfrm>
            <a:custGeom>
              <a:avLst/>
              <a:gdLst>
                <a:gd name="T0" fmla="*/ 47 w 170"/>
                <a:gd name="T1" fmla="*/ 88 h 145"/>
                <a:gd name="T2" fmla="*/ 55 w 170"/>
                <a:gd name="T3" fmla="*/ 76 h 145"/>
                <a:gd name="T4" fmla="*/ 62 w 170"/>
                <a:gd name="T5" fmla="*/ 72 h 145"/>
                <a:gd name="T6" fmla="*/ 73 w 170"/>
                <a:gd name="T7" fmla="*/ 71 h 145"/>
                <a:gd name="T8" fmla="*/ 91 w 170"/>
                <a:gd name="T9" fmla="*/ 79 h 145"/>
                <a:gd name="T10" fmla="*/ 98 w 170"/>
                <a:gd name="T11" fmla="*/ 90 h 145"/>
                <a:gd name="T12" fmla="*/ 99 w 170"/>
                <a:gd name="T13" fmla="*/ 97 h 145"/>
                <a:gd name="T14" fmla="*/ 98 w 170"/>
                <a:gd name="T15" fmla="*/ 108 h 145"/>
                <a:gd name="T16" fmla="*/ 96 w 170"/>
                <a:gd name="T17" fmla="*/ 115 h 145"/>
                <a:gd name="T18" fmla="*/ 106 w 170"/>
                <a:gd name="T19" fmla="*/ 111 h 145"/>
                <a:gd name="T20" fmla="*/ 115 w 170"/>
                <a:gd name="T21" fmla="*/ 111 h 145"/>
                <a:gd name="T22" fmla="*/ 124 w 170"/>
                <a:gd name="T23" fmla="*/ 115 h 145"/>
                <a:gd name="T24" fmla="*/ 124 w 170"/>
                <a:gd name="T25" fmla="*/ 123 h 145"/>
                <a:gd name="T26" fmla="*/ 126 w 170"/>
                <a:gd name="T27" fmla="*/ 131 h 145"/>
                <a:gd name="T28" fmla="*/ 123 w 170"/>
                <a:gd name="T29" fmla="*/ 140 h 145"/>
                <a:gd name="T30" fmla="*/ 130 w 170"/>
                <a:gd name="T31" fmla="*/ 142 h 145"/>
                <a:gd name="T32" fmla="*/ 138 w 170"/>
                <a:gd name="T33" fmla="*/ 142 h 145"/>
                <a:gd name="T34" fmla="*/ 145 w 170"/>
                <a:gd name="T35" fmla="*/ 133 h 145"/>
                <a:gd name="T36" fmla="*/ 147 w 170"/>
                <a:gd name="T37" fmla="*/ 136 h 145"/>
                <a:gd name="T38" fmla="*/ 157 w 170"/>
                <a:gd name="T39" fmla="*/ 131 h 145"/>
                <a:gd name="T40" fmla="*/ 160 w 170"/>
                <a:gd name="T41" fmla="*/ 124 h 145"/>
                <a:gd name="T42" fmla="*/ 154 w 170"/>
                <a:gd name="T43" fmla="*/ 114 h 145"/>
                <a:gd name="T44" fmla="*/ 164 w 170"/>
                <a:gd name="T45" fmla="*/ 100 h 145"/>
                <a:gd name="T46" fmla="*/ 163 w 170"/>
                <a:gd name="T47" fmla="*/ 92 h 145"/>
                <a:gd name="T48" fmla="*/ 158 w 170"/>
                <a:gd name="T49" fmla="*/ 85 h 145"/>
                <a:gd name="T50" fmla="*/ 159 w 170"/>
                <a:gd name="T51" fmla="*/ 75 h 145"/>
                <a:gd name="T52" fmla="*/ 163 w 170"/>
                <a:gd name="T53" fmla="*/ 68 h 145"/>
                <a:gd name="T54" fmla="*/ 156 w 170"/>
                <a:gd name="T55" fmla="*/ 62 h 145"/>
                <a:gd name="T56" fmla="*/ 154 w 170"/>
                <a:gd name="T57" fmla="*/ 49 h 145"/>
                <a:gd name="T58" fmla="*/ 151 w 170"/>
                <a:gd name="T59" fmla="*/ 45 h 145"/>
                <a:gd name="T60" fmla="*/ 152 w 170"/>
                <a:gd name="T61" fmla="*/ 37 h 145"/>
                <a:gd name="T62" fmla="*/ 148 w 170"/>
                <a:gd name="T63" fmla="*/ 33 h 145"/>
                <a:gd name="T64" fmla="*/ 146 w 170"/>
                <a:gd name="T65" fmla="*/ 29 h 145"/>
                <a:gd name="T66" fmla="*/ 143 w 170"/>
                <a:gd name="T67" fmla="*/ 18 h 145"/>
                <a:gd name="T68" fmla="*/ 140 w 170"/>
                <a:gd name="T69" fmla="*/ 12 h 145"/>
                <a:gd name="T70" fmla="*/ 134 w 170"/>
                <a:gd name="T71" fmla="*/ 13 h 145"/>
                <a:gd name="T72" fmla="*/ 130 w 170"/>
                <a:gd name="T73" fmla="*/ 18 h 145"/>
                <a:gd name="T74" fmla="*/ 111 w 170"/>
                <a:gd name="T75" fmla="*/ 18 h 145"/>
                <a:gd name="T76" fmla="*/ 101 w 170"/>
                <a:gd name="T77" fmla="*/ 23 h 145"/>
                <a:gd name="T78" fmla="*/ 94 w 170"/>
                <a:gd name="T79" fmla="*/ 18 h 145"/>
                <a:gd name="T80" fmla="*/ 85 w 170"/>
                <a:gd name="T81" fmla="*/ 17 h 145"/>
                <a:gd name="T82" fmla="*/ 84 w 170"/>
                <a:gd name="T83" fmla="*/ 10 h 145"/>
                <a:gd name="T84" fmla="*/ 73 w 170"/>
                <a:gd name="T85" fmla="*/ 10 h 145"/>
                <a:gd name="T86" fmla="*/ 65 w 170"/>
                <a:gd name="T87" fmla="*/ 12 h 145"/>
                <a:gd name="T88" fmla="*/ 56 w 170"/>
                <a:gd name="T89" fmla="*/ 8 h 145"/>
                <a:gd name="T90" fmla="*/ 47 w 170"/>
                <a:gd name="T91" fmla="*/ 2 h 145"/>
                <a:gd name="T92" fmla="*/ 34 w 170"/>
                <a:gd name="T93" fmla="*/ 7 h 145"/>
                <a:gd name="T94" fmla="*/ 26 w 170"/>
                <a:gd name="T95" fmla="*/ 12 h 145"/>
                <a:gd name="T96" fmla="*/ 32 w 170"/>
                <a:gd name="T97" fmla="*/ 19 h 145"/>
                <a:gd name="T98" fmla="*/ 26 w 170"/>
                <a:gd name="T99" fmla="*/ 26 h 145"/>
                <a:gd name="T100" fmla="*/ 14 w 170"/>
                <a:gd name="T101" fmla="*/ 28 h 145"/>
                <a:gd name="T102" fmla="*/ 5 w 170"/>
                <a:gd name="T103" fmla="*/ 33 h 145"/>
                <a:gd name="T104" fmla="*/ 4 w 170"/>
                <a:gd name="T105" fmla="*/ 42 h 145"/>
                <a:gd name="T106" fmla="*/ 5 w 170"/>
                <a:gd name="T107" fmla="*/ 49 h 145"/>
                <a:gd name="T108" fmla="*/ 7 w 170"/>
                <a:gd name="T109" fmla="*/ 51 h 145"/>
                <a:gd name="T110" fmla="*/ 11 w 170"/>
                <a:gd name="T111" fmla="*/ 60 h 145"/>
                <a:gd name="T112" fmla="*/ 21 w 170"/>
                <a:gd name="T113" fmla="*/ 64 h 145"/>
                <a:gd name="T114" fmla="*/ 23 w 170"/>
                <a:gd name="T115" fmla="*/ 71 h 145"/>
                <a:gd name="T116" fmla="*/ 26 w 170"/>
                <a:gd name="T117" fmla="*/ 73 h 145"/>
                <a:gd name="T118" fmla="*/ 30 w 170"/>
                <a:gd name="T119" fmla="*/ 81 h 145"/>
                <a:gd name="T120" fmla="*/ 35 w 170"/>
                <a:gd name="T121" fmla="*/ 89 h 145"/>
                <a:gd name="T122" fmla="*/ 38 w 170"/>
                <a:gd name="T123" fmla="*/ 93 h 1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145"/>
                <a:gd name="T188" fmla="*/ 170 w 170"/>
                <a:gd name="T189" fmla="*/ 145 h 1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145">
                  <a:moveTo>
                    <a:pt x="41" y="93"/>
                  </a:moveTo>
                  <a:cubicBezTo>
                    <a:pt x="43" y="90"/>
                    <a:pt x="43" y="90"/>
                    <a:pt x="43" y="90"/>
                  </a:cubicBezTo>
                  <a:cubicBezTo>
                    <a:pt x="45" y="88"/>
                    <a:pt x="45" y="88"/>
                    <a:pt x="45" y="88"/>
                  </a:cubicBezTo>
                  <a:cubicBezTo>
                    <a:pt x="47" y="88"/>
                    <a:pt x="47" y="88"/>
                    <a:pt x="47" y="88"/>
                  </a:cubicBezTo>
                  <a:cubicBezTo>
                    <a:pt x="50" y="85"/>
                    <a:pt x="50" y="85"/>
                    <a:pt x="50" y="85"/>
                  </a:cubicBezTo>
                  <a:cubicBezTo>
                    <a:pt x="51" y="82"/>
                    <a:pt x="51" y="82"/>
                    <a:pt x="51" y="82"/>
                  </a:cubicBezTo>
                  <a:cubicBezTo>
                    <a:pt x="53" y="79"/>
                    <a:pt x="53" y="79"/>
                    <a:pt x="53" y="79"/>
                  </a:cubicBezTo>
                  <a:cubicBezTo>
                    <a:pt x="55" y="76"/>
                    <a:pt x="55" y="76"/>
                    <a:pt x="55" y="76"/>
                  </a:cubicBezTo>
                  <a:cubicBezTo>
                    <a:pt x="56" y="74"/>
                    <a:pt x="56" y="74"/>
                    <a:pt x="56" y="74"/>
                  </a:cubicBezTo>
                  <a:cubicBezTo>
                    <a:pt x="57" y="73"/>
                    <a:pt x="57" y="73"/>
                    <a:pt x="57" y="73"/>
                  </a:cubicBezTo>
                  <a:cubicBezTo>
                    <a:pt x="59" y="73"/>
                    <a:pt x="59" y="73"/>
                    <a:pt x="59" y="73"/>
                  </a:cubicBezTo>
                  <a:cubicBezTo>
                    <a:pt x="62" y="72"/>
                    <a:pt x="62" y="72"/>
                    <a:pt x="62" y="72"/>
                  </a:cubicBezTo>
                  <a:cubicBezTo>
                    <a:pt x="65" y="74"/>
                    <a:pt x="65" y="74"/>
                    <a:pt x="65" y="74"/>
                  </a:cubicBezTo>
                  <a:cubicBezTo>
                    <a:pt x="67" y="73"/>
                    <a:pt x="67" y="73"/>
                    <a:pt x="67" y="73"/>
                  </a:cubicBezTo>
                  <a:cubicBezTo>
                    <a:pt x="70" y="71"/>
                    <a:pt x="70" y="71"/>
                    <a:pt x="70" y="71"/>
                  </a:cubicBezTo>
                  <a:cubicBezTo>
                    <a:pt x="73" y="71"/>
                    <a:pt x="73" y="71"/>
                    <a:pt x="73" y="71"/>
                  </a:cubicBezTo>
                  <a:cubicBezTo>
                    <a:pt x="76" y="72"/>
                    <a:pt x="83" y="71"/>
                    <a:pt x="87" y="72"/>
                  </a:cubicBezTo>
                  <a:cubicBezTo>
                    <a:pt x="87" y="75"/>
                    <a:pt x="87" y="75"/>
                    <a:pt x="87" y="75"/>
                  </a:cubicBezTo>
                  <a:cubicBezTo>
                    <a:pt x="89" y="76"/>
                    <a:pt x="89" y="76"/>
                    <a:pt x="89" y="76"/>
                  </a:cubicBezTo>
                  <a:cubicBezTo>
                    <a:pt x="91" y="79"/>
                    <a:pt x="91" y="79"/>
                    <a:pt x="91" y="79"/>
                  </a:cubicBezTo>
                  <a:cubicBezTo>
                    <a:pt x="92" y="82"/>
                    <a:pt x="92" y="82"/>
                    <a:pt x="92" y="82"/>
                  </a:cubicBezTo>
                  <a:cubicBezTo>
                    <a:pt x="94" y="85"/>
                    <a:pt x="94" y="85"/>
                    <a:pt x="94" y="85"/>
                  </a:cubicBezTo>
                  <a:cubicBezTo>
                    <a:pt x="95" y="88"/>
                    <a:pt x="95" y="88"/>
                    <a:pt x="95" y="88"/>
                  </a:cubicBezTo>
                  <a:cubicBezTo>
                    <a:pt x="98" y="90"/>
                    <a:pt x="98" y="90"/>
                    <a:pt x="98" y="90"/>
                  </a:cubicBezTo>
                  <a:cubicBezTo>
                    <a:pt x="96" y="93"/>
                    <a:pt x="96" y="93"/>
                    <a:pt x="96" y="93"/>
                  </a:cubicBezTo>
                  <a:cubicBezTo>
                    <a:pt x="96" y="96"/>
                    <a:pt x="96" y="96"/>
                    <a:pt x="96" y="96"/>
                  </a:cubicBezTo>
                  <a:cubicBezTo>
                    <a:pt x="100" y="96"/>
                    <a:pt x="100" y="96"/>
                    <a:pt x="100" y="96"/>
                  </a:cubicBezTo>
                  <a:cubicBezTo>
                    <a:pt x="99" y="97"/>
                    <a:pt x="99" y="97"/>
                    <a:pt x="99" y="97"/>
                  </a:cubicBezTo>
                  <a:cubicBezTo>
                    <a:pt x="99" y="99"/>
                    <a:pt x="99" y="99"/>
                    <a:pt x="99" y="99"/>
                  </a:cubicBezTo>
                  <a:cubicBezTo>
                    <a:pt x="99" y="103"/>
                    <a:pt x="99" y="103"/>
                    <a:pt x="99" y="103"/>
                  </a:cubicBezTo>
                  <a:cubicBezTo>
                    <a:pt x="101" y="106"/>
                    <a:pt x="101" y="106"/>
                    <a:pt x="101" y="106"/>
                  </a:cubicBezTo>
                  <a:cubicBezTo>
                    <a:pt x="98" y="108"/>
                    <a:pt x="98" y="108"/>
                    <a:pt x="98" y="108"/>
                  </a:cubicBezTo>
                  <a:cubicBezTo>
                    <a:pt x="97" y="111"/>
                    <a:pt x="97" y="111"/>
                    <a:pt x="97" y="111"/>
                  </a:cubicBezTo>
                  <a:cubicBezTo>
                    <a:pt x="95" y="114"/>
                    <a:pt x="95" y="114"/>
                    <a:pt x="95" y="114"/>
                  </a:cubicBezTo>
                  <a:cubicBezTo>
                    <a:pt x="95" y="116"/>
                    <a:pt x="95" y="116"/>
                    <a:pt x="95" y="116"/>
                  </a:cubicBezTo>
                  <a:cubicBezTo>
                    <a:pt x="96" y="115"/>
                    <a:pt x="96" y="115"/>
                    <a:pt x="96" y="115"/>
                  </a:cubicBezTo>
                  <a:cubicBezTo>
                    <a:pt x="98" y="115"/>
                    <a:pt x="98" y="115"/>
                    <a:pt x="98" y="115"/>
                  </a:cubicBezTo>
                  <a:cubicBezTo>
                    <a:pt x="102" y="113"/>
                    <a:pt x="102" y="113"/>
                    <a:pt x="102" y="113"/>
                  </a:cubicBezTo>
                  <a:cubicBezTo>
                    <a:pt x="104" y="110"/>
                    <a:pt x="104" y="110"/>
                    <a:pt x="104" y="110"/>
                  </a:cubicBezTo>
                  <a:cubicBezTo>
                    <a:pt x="106" y="111"/>
                    <a:pt x="106" y="111"/>
                    <a:pt x="106" y="111"/>
                  </a:cubicBezTo>
                  <a:cubicBezTo>
                    <a:pt x="106" y="111"/>
                    <a:pt x="106" y="111"/>
                    <a:pt x="106" y="111"/>
                  </a:cubicBezTo>
                  <a:cubicBezTo>
                    <a:pt x="109" y="110"/>
                    <a:pt x="109" y="110"/>
                    <a:pt x="109" y="110"/>
                  </a:cubicBezTo>
                  <a:cubicBezTo>
                    <a:pt x="112" y="112"/>
                    <a:pt x="112" y="112"/>
                    <a:pt x="112" y="112"/>
                  </a:cubicBezTo>
                  <a:cubicBezTo>
                    <a:pt x="115" y="111"/>
                    <a:pt x="115" y="111"/>
                    <a:pt x="115" y="111"/>
                  </a:cubicBezTo>
                  <a:cubicBezTo>
                    <a:pt x="117" y="110"/>
                    <a:pt x="117" y="110"/>
                    <a:pt x="117" y="110"/>
                  </a:cubicBezTo>
                  <a:cubicBezTo>
                    <a:pt x="118" y="111"/>
                    <a:pt x="118" y="111"/>
                    <a:pt x="118" y="111"/>
                  </a:cubicBezTo>
                  <a:cubicBezTo>
                    <a:pt x="121" y="114"/>
                    <a:pt x="121" y="114"/>
                    <a:pt x="121" y="114"/>
                  </a:cubicBezTo>
                  <a:cubicBezTo>
                    <a:pt x="124" y="115"/>
                    <a:pt x="124" y="115"/>
                    <a:pt x="124" y="115"/>
                  </a:cubicBezTo>
                  <a:cubicBezTo>
                    <a:pt x="123" y="116"/>
                    <a:pt x="123" y="116"/>
                    <a:pt x="123" y="116"/>
                  </a:cubicBezTo>
                  <a:cubicBezTo>
                    <a:pt x="123" y="118"/>
                    <a:pt x="123" y="118"/>
                    <a:pt x="123" y="118"/>
                  </a:cubicBezTo>
                  <a:cubicBezTo>
                    <a:pt x="124" y="121"/>
                    <a:pt x="124" y="121"/>
                    <a:pt x="124" y="121"/>
                  </a:cubicBezTo>
                  <a:cubicBezTo>
                    <a:pt x="124" y="123"/>
                    <a:pt x="124" y="123"/>
                    <a:pt x="124" y="123"/>
                  </a:cubicBezTo>
                  <a:cubicBezTo>
                    <a:pt x="125" y="123"/>
                    <a:pt x="125" y="123"/>
                    <a:pt x="125" y="123"/>
                  </a:cubicBezTo>
                  <a:cubicBezTo>
                    <a:pt x="125" y="125"/>
                    <a:pt x="125" y="125"/>
                    <a:pt x="125" y="125"/>
                  </a:cubicBezTo>
                  <a:cubicBezTo>
                    <a:pt x="125" y="128"/>
                    <a:pt x="125" y="128"/>
                    <a:pt x="125" y="128"/>
                  </a:cubicBezTo>
                  <a:cubicBezTo>
                    <a:pt x="126" y="131"/>
                    <a:pt x="126" y="131"/>
                    <a:pt x="126" y="131"/>
                  </a:cubicBezTo>
                  <a:cubicBezTo>
                    <a:pt x="126" y="134"/>
                    <a:pt x="126" y="134"/>
                    <a:pt x="126" y="134"/>
                  </a:cubicBezTo>
                  <a:cubicBezTo>
                    <a:pt x="125" y="137"/>
                    <a:pt x="125" y="137"/>
                    <a:pt x="125" y="137"/>
                  </a:cubicBezTo>
                  <a:cubicBezTo>
                    <a:pt x="123" y="140"/>
                    <a:pt x="123" y="140"/>
                    <a:pt x="123" y="140"/>
                  </a:cubicBezTo>
                  <a:cubicBezTo>
                    <a:pt x="123" y="140"/>
                    <a:pt x="123" y="140"/>
                    <a:pt x="123" y="140"/>
                  </a:cubicBezTo>
                  <a:cubicBezTo>
                    <a:pt x="124" y="139"/>
                    <a:pt x="124" y="139"/>
                    <a:pt x="124" y="139"/>
                  </a:cubicBezTo>
                  <a:cubicBezTo>
                    <a:pt x="127" y="139"/>
                    <a:pt x="127" y="139"/>
                    <a:pt x="127" y="139"/>
                  </a:cubicBezTo>
                  <a:cubicBezTo>
                    <a:pt x="127" y="139"/>
                    <a:pt x="127" y="139"/>
                    <a:pt x="127" y="139"/>
                  </a:cubicBezTo>
                  <a:cubicBezTo>
                    <a:pt x="130" y="142"/>
                    <a:pt x="130" y="142"/>
                    <a:pt x="130" y="142"/>
                  </a:cubicBezTo>
                  <a:cubicBezTo>
                    <a:pt x="131" y="145"/>
                    <a:pt x="131" y="145"/>
                    <a:pt x="131" y="145"/>
                  </a:cubicBezTo>
                  <a:cubicBezTo>
                    <a:pt x="134" y="144"/>
                    <a:pt x="134" y="144"/>
                    <a:pt x="134" y="144"/>
                  </a:cubicBezTo>
                  <a:cubicBezTo>
                    <a:pt x="135" y="143"/>
                    <a:pt x="135" y="143"/>
                    <a:pt x="135" y="143"/>
                  </a:cubicBezTo>
                  <a:cubicBezTo>
                    <a:pt x="138" y="142"/>
                    <a:pt x="138" y="142"/>
                    <a:pt x="138" y="142"/>
                  </a:cubicBezTo>
                  <a:cubicBezTo>
                    <a:pt x="140" y="139"/>
                    <a:pt x="140" y="139"/>
                    <a:pt x="140" y="139"/>
                  </a:cubicBezTo>
                  <a:cubicBezTo>
                    <a:pt x="141" y="135"/>
                    <a:pt x="141" y="135"/>
                    <a:pt x="141" y="135"/>
                  </a:cubicBezTo>
                  <a:cubicBezTo>
                    <a:pt x="142" y="133"/>
                    <a:pt x="142" y="133"/>
                    <a:pt x="142" y="133"/>
                  </a:cubicBezTo>
                  <a:cubicBezTo>
                    <a:pt x="145" y="133"/>
                    <a:pt x="145" y="133"/>
                    <a:pt x="145" y="133"/>
                  </a:cubicBezTo>
                  <a:cubicBezTo>
                    <a:pt x="145" y="133"/>
                    <a:pt x="145" y="133"/>
                    <a:pt x="145" y="133"/>
                  </a:cubicBezTo>
                  <a:cubicBezTo>
                    <a:pt x="145" y="135"/>
                    <a:pt x="145" y="135"/>
                    <a:pt x="145" y="135"/>
                  </a:cubicBezTo>
                  <a:cubicBezTo>
                    <a:pt x="147" y="136"/>
                    <a:pt x="147" y="136"/>
                    <a:pt x="147" y="136"/>
                  </a:cubicBezTo>
                  <a:cubicBezTo>
                    <a:pt x="147" y="136"/>
                    <a:pt x="147" y="136"/>
                    <a:pt x="147" y="136"/>
                  </a:cubicBezTo>
                  <a:cubicBezTo>
                    <a:pt x="151" y="135"/>
                    <a:pt x="151" y="135"/>
                    <a:pt x="151" y="135"/>
                  </a:cubicBezTo>
                  <a:cubicBezTo>
                    <a:pt x="153" y="136"/>
                    <a:pt x="153" y="136"/>
                    <a:pt x="153" y="136"/>
                  </a:cubicBezTo>
                  <a:cubicBezTo>
                    <a:pt x="154" y="136"/>
                    <a:pt x="154" y="136"/>
                    <a:pt x="154" y="136"/>
                  </a:cubicBezTo>
                  <a:cubicBezTo>
                    <a:pt x="157" y="131"/>
                    <a:pt x="157" y="131"/>
                    <a:pt x="157" y="131"/>
                  </a:cubicBezTo>
                  <a:cubicBezTo>
                    <a:pt x="157" y="128"/>
                    <a:pt x="157" y="128"/>
                    <a:pt x="157" y="128"/>
                  </a:cubicBezTo>
                  <a:cubicBezTo>
                    <a:pt x="158" y="125"/>
                    <a:pt x="158" y="125"/>
                    <a:pt x="158" y="125"/>
                  </a:cubicBezTo>
                  <a:cubicBezTo>
                    <a:pt x="160" y="125"/>
                    <a:pt x="160" y="125"/>
                    <a:pt x="160" y="125"/>
                  </a:cubicBezTo>
                  <a:cubicBezTo>
                    <a:pt x="160" y="124"/>
                    <a:pt x="160" y="124"/>
                    <a:pt x="160" y="124"/>
                  </a:cubicBezTo>
                  <a:cubicBezTo>
                    <a:pt x="157" y="121"/>
                    <a:pt x="157" y="121"/>
                    <a:pt x="157" y="121"/>
                  </a:cubicBezTo>
                  <a:cubicBezTo>
                    <a:pt x="155" y="120"/>
                    <a:pt x="155" y="120"/>
                    <a:pt x="155" y="120"/>
                  </a:cubicBezTo>
                  <a:cubicBezTo>
                    <a:pt x="154" y="117"/>
                    <a:pt x="154" y="117"/>
                    <a:pt x="154" y="117"/>
                  </a:cubicBezTo>
                  <a:cubicBezTo>
                    <a:pt x="154" y="114"/>
                    <a:pt x="154" y="114"/>
                    <a:pt x="154" y="114"/>
                  </a:cubicBezTo>
                  <a:cubicBezTo>
                    <a:pt x="163" y="111"/>
                    <a:pt x="162" y="117"/>
                    <a:pt x="168" y="116"/>
                  </a:cubicBezTo>
                  <a:cubicBezTo>
                    <a:pt x="167" y="111"/>
                    <a:pt x="170" y="109"/>
                    <a:pt x="161" y="106"/>
                  </a:cubicBezTo>
                  <a:cubicBezTo>
                    <a:pt x="161" y="103"/>
                    <a:pt x="161" y="103"/>
                    <a:pt x="161" y="103"/>
                  </a:cubicBezTo>
                  <a:cubicBezTo>
                    <a:pt x="164" y="100"/>
                    <a:pt x="164" y="100"/>
                    <a:pt x="164" y="100"/>
                  </a:cubicBezTo>
                  <a:cubicBezTo>
                    <a:pt x="167" y="99"/>
                    <a:pt x="167" y="99"/>
                    <a:pt x="167" y="99"/>
                  </a:cubicBezTo>
                  <a:cubicBezTo>
                    <a:pt x="165" y="98"/>
                    <a:pt x="165" y="98"/>
                    <a:pt x="165" y="98"/>
                  </a:cubicBezTo>
                  <a:cubicBezTo>
                    <a:pt x="162" y="95"/>
                    <a:pt x="162" y="95"/>
                    <a:pt x="162" y="95"/>
                  </a:cubicBezTo>
                  <a:cubicBezTo>
                    <a:pt x="163" y="92"/>
                    <a:pt x="163" y="92"/>
                    <a:pt x="163" y="92"/>
                  </a:cubicBezTo>
                  <a:cubicBezTo>
                    <a:pt x="162" y="91"/>
                    <a:pt x="162" y="91"/>
                    <a:pt x="162" y="91"/>
                  </a:cubicBezTo>
                  <a:cubicBezTo>
                    <a:pt x="159" y="90"/>
                    <a:pt x="159" y="90"/>
                    <a:pt x="159" y="90"/>
                  </a:cubicBezTo>
                  <a:cubicBezTo>
                    <a:pt x="158" y="88"/>
                    <a:pt x="158" y="88"/>
                    <a:pt x="158" y="88"/>
                  </a:cubicBezTo>
                  <a:cubicBezTo>
                    <a:pt x="158" y="85"/>
                    <a:pt x="158" y="85"/>
                    <a:pt x="158" y="85"/>
                  </a:cubicBezTo>
                  <a:cubicBezTo>
                    <a:pt x="158" y="82"/>
                    <a:pt x="158" y="82"/>
                    <a:pt x="158" y="82"/>
                  </a:cubicBezTo>
                  <a:cubicBezTo>
                    <a:pt x="159" y="80"/>
                    <a:pt x="159" y="80"/>
                    <a:pt x="159" y="80"/>
                  </a:cubicBezTo>
                  <a:cubicBezTo>
                    <a:pt x="158" y="77"/>
                    <a:pt x="158" y="77"/>
                    <a:pt x="158" y="77"/>
                  </a:cubicBezTo>
                  <a:cubicBezTo>
                    <a:pt x="159" y="75"/>
                    <a:pt x="159" y="75"/>
                    <a:pt x="159" y="75"/>
                  </a:cubicBezTo>
                  <a:cubicBezTo>
                    <a:pt x="159" y="75"/>
                    <a:pt x="159" y="75"/>
                    <a:pt x="159" y="75"/>
                  </a:cubicBezTo>
                  <a:cubicBezTo>
                    <a:pt x="160" y="74"/>
                    <a:pt x="160" y="74"/>
                    <a:pt x="160" y="74"/>
                  </a:cubicBezTo>
                  <a:cubicBezTo>
                    <a:pt x="163" y="71"/>
                    <a:pt x="163" y="71"/>
                    <a:pt x="163" y="71"/>
                  </a:cubicBezTo>
                  <a:cubicBezTo>
                    <a:pt x="163" y="68"/>
                    <a:pt x="163" y="68"/>
                    <a:pt x="163" y="68"/>
                  </a:cubicBezTo>
                  <a:cubicBezTo>
                    <a:pt x="160" y="66"/>
                    <a:pt x="160" y="66"/>
                    <a:pt x="160" y="66"/>
                  </a:cubicBezTo>
                  <a:cubicBezTo>
                    <a:pt x="159" y="64"/>
                    <a:pt x="159" y="64"/>
                    <a:pt x="159" y="64"/>
                  </a:cubicBezTo>
                  <a:cubicBezTo>
                    <a:pt x="158" y="65"/>
                    <a:pt x="158" y="65"/>
                    <a:pt x="158" y="65"/>
                  </a:cubicBezTo>
                  <a:cubicBezTo>
                    <a:pt x="156" y="62"/>
                    <a:pt x="156" y="62"/>
                    <a:pt x="156" y="62"/>
                  </a:cubicBezTo>
                  <a:cubicBezTo>
                    <a:pt x="156" y="56"/>
                    <a:pt x="156" y="56"/>
                    <a:pt x="156" y="56"/>
                  </a:cubicBezTo>
                  <a:cubicBezTo>
                    <a:pt x="157" y="53"/>
                    <a:pt x="157" y="53"/>
                    <a:pt x="157" y="53"/>
                  </a:cubicBezTo>
                  <a:cubicBezTo>
                    <a:pt x="157" y="50"/>
                    <a:pt x="157" y="50"/>
                    <a:pt x="157" y="50"/>
                  </a:cubicBezTo>
                  <a:cubicBezTo>
                    <a:pt x="154" y="49"/>
                    <a:pt x="154" y="49"/>
                    <a:pt x="154" y="49"/>
                  </a:cubicBezTo>
                  <a:cubicBezTo>
                    <a:pt x="151" y="50"/>
                    <a:pt x="151" y="50"/>
                    <a:pt x="151" y="50"/>
                  </a:cubicBezTo>
                  <a:cubicBezTo>
                    <a:pt x="149" y="50"/>
                    <a:pt x="149" y="50"/>
                    <a:pt x="149" y="50"/>
                  </a:cubicBezTo>
                  <a:cubicBezTo>
                    <a:pt x="149" y="49"/>
                    <a:pt x="149" y="49"/>
                    <a:pt x="149" y="49"/>
                  </a:cubicBezTo>
                  <a:cubicBezTo>
                    <a:pt x="151" y="45"/>
                    <a:pt x="151" y="45"/>
                    <a:pt x="151" y="45"/>
                  </a:cubicBezTo>
                  <a:cubicBezTo>
                    <a:pt x="153" y="42"/>
                    <a:pt x="153" y="42"/>
                    <a:pt x="153" y="42"/>
                  </a:cubicBezTo>
                  <a:cubicBezTo>
                    <a:pt x="156" y="40"/>
                    <a:pt x="156" y="40"/>
                    <a:pt x="156" y="40"/>
                  </a:cubicBezTo>
                  <a:cubicBezTo>
                    <a:pt x="155" y="40"/>
                    <a:pt x="155" y="40"/>
                    <a:pt x="155" y="40"/>
                  </a:cubicBezTo>
                  <a:cubicBezTo>
                    <a:pt x="152" y="37"/>
                    <a:pt x="152" y="37"/>
                    <a:pt x="152" y="37"/>
                  </a:cubicBezTo>
                  <a:cubicBezTo>
                    <a:pt x="150" y="37"/>
                    <a:pt x="150" y="37"/>
                    <a:pt x="150" y="37"/>
                  </a:cubicBezTo>
                  <a:cubicBezTo>
                    <a:pt x="148" y="34"/>
                    <a:pt x="148" y="34"/>
                    <a:pt x="148" y="34"/>
                  </a:cubicBezTo>
                  <a:cubicBezTo>
                    <a:pt x="148" y="33"/>
                    <a:pt x="148" y="33"/>
                    <a:pt x="148" y="33"/>
                  </a:cubicBezTo>
                  <a:cubicBezTo>
                    <a:pt x="148" y="33"/>
                    <a:pt x="148" y="33"/>
                    <a:pt x="148" y="33"/>
                  </a:cubicBezTo>
                  <a:cubicBezTo>
                    <a:pt x="147" y="34"/>
                    <a:pt x="147" y="34"/>
                    <a:pt x="147" y="34"/>
                  </a:cubicBezTo>
                  <a:cubicBezTo>
                    <a:pt x="147" y="33"/>
                    <a:pt x="147" y="33"/>
                    <a:pt x="147" y="33"/>
                  </a:cubicBezTo>
                  <a:cubicBezTo>
                    <a:pt x="145" y="32"/>
                    <a:pt x="145" y="32"/>
                    <a:pt x="145" y="32"/>
                  </a:cubicBezTo>
                  <a:cubicBezTo>
                    <a:pt x="146" y="29"/>
                    <a:pt x="146" y="29"/>
                    <a:pt x="146" y="29"/>
                  </a:cubicBezTo>
                  <a:cubicBezTo>
                    <a:pt x="146" y="25"/>
                    <a:pt x="146" y="25"/>
                    <a:pt x="146" y="25"/>
                  </a:cubicBezTo>
                  <a:cubicBezTo>
                    <a:pt x="146" y="24"/>
                    <a:pt x="146" y="24"/>
                    <a:pt x="146" y="24"/>
                  </a:cubicBezTo>
                  <a:cubicBezTo>
                    <a:pt x="144" y="21"/>
                    <a:pt x="144" y="21"/>
                    <a:pt x="144" y="21"/>
                  </a:cubicBezTo>
                  <a:cubicBezTo>
                    <a:pt x="143" y="18"/>
                    <a:pt x="143" y="18"/>
                    <a:pt x="143" y="18"/>
                  </a:cubicBezTo>
                  <a:cubicBezTo>
                    <a:pt x="143" y="18"/>
                    <a:pt x="143" y="18"/>
                    <a:pt x="143" y="18"/>
                  </a:cubicBezTo>
                  <a:cubicBezTo>
                    <a:pt x="144" y="15"/>
                    <a:pt x="144" y="15"/>
                    <a:pt x="144" y="15"/>
                  </a:cubicBezTo>
                  <a:cubicBezTo>
                    <a:pt x="141" y="13"/>
                    <a:pt x="141" y="13"/>
                    <a:pt x="141" y="13"/>
                  </a:cubicBezTo>
                  <a:cubicBezTo>
                    <a:pt x="140" y="12"/>
                    <a:pt x="140" y="12"/>
                    <a:pt x="140" y="12"/>
                  </a:cubicBezTo>
                  <a:cubicBezTo>
                    <a:pt x="138" y="11"/>
                    <a:pt x="138" y="11"/>
                    <a:pt x="138" y="11"/>
                  </a:cubicBezTo>
                  <a:cubicBezTo>
                    <a:pt x="136" y="11"/>
                    <a:pt x="136" y="11"/>
                    <a:pt x="136" y="11"/>
                  </a:cubicBezTo>
                  <a:cubicBezTo>
                    <a:pt x="135" y="11"/>
                    <a:pt x="135" y="11"/>
                    <a:pt x="135" y="11"/>
                  </a:cubicBezTo>
                  <a:cubicBezTo>
                    <a:pt x="134" y="13"/>
                    <a:pt x="134" y="13"/>
                    <a:pt x="134" y="13"/>
                  </a:cubicBezTo>
                  <a:cubicBezTo>
                    <a:pt x="135" y="16"/>
                    <a:pt x="135" y="16"/>
                    <a:pt x="135" y="16"/>
                  </a:cubicBezTo>
                  <a:cubicBezTo>
                    <a:pt x="134" y="17"/>
                    <a:pt x="134" y="17"/>
                    <a:pt x="134" y="17"/>
                  </a:cubicBezTo>
                  <a:cubicBezTo>
                    <a:pt x="133" y="17"/>
                    <a:pt x="133" y="17"/>
                    <a:pt x="133" y="17"/>
                  </a:cubicBezTo>
                  <a:cubicBezTo>
                    <a:pt x="130" y="18"/>
                    <a:pt x="130" y="18"/>
                    <a:pt x="130" y="18"/>
                  </a:cubicBezTo>
                  <a:cubicBezTo>
                    <a:pt x="127" y="19"/>
                    <a:pt x="127" y="19"/>
                    <a:pt x="127" y="19"/>
                  </a:cubicBezTo>
                  <a:cubicBezTo>
                    <a:pt x="125" y="22"/>
                    <a:pt x="125" y="22"/>
                    <a:pt x="125" y="22"/>
                  </a:cubicBezTo>
                  <a:cubicBezTo>
                    <a:pt x="120" y="22"/>
                    <a:pt x="116" y="17"/>
                    <a:pt x="111" y="17"/>
                  </a:cubicBezTo>
                  <a:cubicBezTo>
                    <a:pt x="111" y="18"/>
                    <a:pt x="111" y="18"/>
                    <a:pt x="111" y="18"/>
                  </a:cubicBezTo>
                  <a:cubicBezTo>
                    <a:pt x="108" y="19"/>
                    <a:pt x="108" y="19"/>
                    <a:pt x="108" y="19"/>
                  </a:cubicBezTo>
                  <a:cubicBezTo>
                    <a:pt x="105" y="21"/>
                    <a:pt x="105" y="21"/>
                    <a:pt x="105" y="21"/>
                  </a:cubicBezTo>
                  <a:cubicBezTo>
                    <a:pt x="103" y="25"/>
                    <a:pt x="103" y="25"/>
                    <a:pt x="103" y="25"/>
                  </a:cubicBezTo>
                  <a:cubicBezTo>
                    <a:pt x="101" y="23"/>
                    <a:pt x="101" y="23"/>
                    <a:pt x="101" y="23"/>
                  </a:cubicBezTo>
                  <a:cubicBezTo>
                    <a:pt x="100" y="19"/>
                    <a:pt x="100" y="19"/>
                    <a:pt x="100" y="19"/>
                  </a:cubicBezTo>
                  <a:cubicBezTo>
                    <a:pt x="98" y="17"/>
                    <a:pt x="98" y="17"/>
                    <a:pt x="98" y="17"/>
                  </a:cubicBezTo>
                  <a:cubicBezTo>
                    <a:pt x="95" y="16"/>
                    <a:pt x="95" y="16"/>
                    <a:pt x="95" y="16"/>
                  </a:cubicBezTo>
                  <a:cubicBezTo>
                    <a:pt x="94" y="18"/>
                    <a:pt x="94" y="18"/>
                    <a:pt x="94" y="18"/>
                  </a:cubicBezTo>
                  <a:cubicBezTo>
                    <a:pt x="91" y="21"/>
                    <a:pt x="91" y="21"/>
                    <a:pt x="91" y="21"/>
                  </a:cubicBezTo>
                  <a:cubicBezTo>
                    <a:pt x="90" y="21"/>
                    <a:pt x="90" y="21"/>
                    <a:pt x="90" y="21"/>
                  </a:cubicBezTo>
                  <a:cubicBezTo>
                    <a:pt x="87" y="20"/>
                    <a:pt x="87" y="20"/>
                    <a:pt x="87" y="20"/>
                  </a:cubicBezTo>
                  <a:cubicBezTo>
                    <a:pt x="85" y="17"/>
                    <a:pt x="85" y="17"/>
                    <a:pt x="85" y="17"/>
                  </a:cubicBezTo>
                  <a:cubicBezTo>
                    <a:pt x="84" y="17"/>
                    <a:pt x="84" y="17"/>
                    <a:pt x="84" y="17"/>
                  </a:cubicBezTo>
                  <a:cubicBezTo>
                    <a:pt x="85" y="14"/>
                    <a:pt x="85" y="14"/>
                    <a:pt x="85" y="14"/>
                  </a:cubicBezTo>
                  <a:cubicBezTo>
                    <a:pt x="87" y="10"/>
                    <a:pt x="87" y="10"/>
                    <a:pt x="87" y="10"/>
                  </a:cubicBezTo>
                  <a:cubicBezTo>
                    <a:pt x="84" y="10"/>
                    <a:pt x="84" y="10"/>
                    <a:pt x="84" y="10"/>
                  </a:cubicBezTo>
                  <a:cubicBezTo>
                    <a:pt x="81" y="10"/>
                    <a:pt x="81" y="10"/>
                    <a:pt x="81" y="10"/>
                  </a:cubicBezTo>
                  <a:cubicBezTo>
                    <a:pt x="78" y="11"/>
                    <a:pt x="78" y="11"/>
                    <a:pt x="78" y="11"/>
                  </a:cubicBezTo>
                  <a:cubicBezTo>
                    <a:pt x="75" y="10"/>
                    <a:pt x="75" y="10"/>
                    <a:pt x="75" y="10"/>
                  </a:cubicBezTo>
                  <a:cubicBezTo>
                    <a:pt x="73" y="10"/>
                    <a:pt x="73" y="10"/>
                    <a:pt x="73" y="10"/>
                  </a:cubicBezTo>
                  <a:cubicBezTo>
                    <a:pt x="70" y="10"/>
                    <a:pt x="70" y="10"/>
                    <a:pt x="70" y="10"/>
                  </a:cubicBezTo>
                  <a:cubicBezTo>
                    <a:pt x="68" y="11"/>
                    <a:pt x="68" y="11"/>
                    <a:pt x="68" y="11"/>
                  </a:cubicBezTo>
                  <a:cubicBezTo>
                    <a:pt x="66" y="11"/>
                    <a:pt x="66" y="11"/>
                    <a:pt x="66" y="11"/>
                  </a:cubicBezTo>
                  <a:cubicBezTo>
                    <a:pt x="65" y="12"/>
                    <a:pt x="65" y="12"/>
                    <a:pt x="65" y="12"/>
                  </a:cubicBezTo>
                  <a:cubicBezTo>
                    <a:pt x="64" y="12"/>
                    <a:pt x="64" y="12"/>
                    <a:pt x="64" y="12"/>
                  </a:cubicBezTo>
                  <a:cubicBezTo>
                    <a:pt x="61" y="9"/>
                    <a:pt x="61" y="9"/>
                    <a:pt x="61" y="9"/>
                  </a:cubicBezTo>
                  <a:cubicBezTo>
                    <a:pt x="59" y="10"/>
                    <a:pt x="59" y="10"/>
                    <a:pt x="59" y="10"/>
                  </a:cubicBezTo>
                  <a:cubicBezTo>
                    <a:pt x="56" y="8"/>
                    <a:pt x="56" y="8"/>
                    <a:pt x="56" y="8"/>
                  </a:cubicBezTo>
                  <a:cubicBezTo>
                    <a:pt x="53" y="6"/>
                    <a:pt x="53" y="6"/>
                    <a:pt x="53" y="6"/>
                  </a:cubicBezTo>
                  <a:cubicBezTo>
                    <a:pt x="50" y="7"/>
                    <a:pt x="50" y="7"/>
                    <a:pt x="50" y="7"/>
                  </a:cubicBezTo>
                  <a:cubicBezTo>
                    <a:pt x="48" y="5"/>
                    <a:pt x="48" y="5"/>
                    <a:pt x="48" y="5"/>
                  </a:cubicBezTo>
                  <a:cubicBezTo>
                    <a:pt x="47" y="2"/>
                    <a:pt x="47" y="2"/>
                    <a:pt x="47" y="2"/>
                  </a:cubicBezTo>
                  <a:cubicBezTo>
                    <a:pt x="42" y="2"/>
                    <a:pt x="38" y="1"/>
                    <a:pt x="33" y="0"/>
                  </a:cubicBezTo>
                  <a:cubicBezTo>
                    <a:pt x="33" y="4"/>
                    <a:pt x="33" y="4"/>
                    <a:pt x="33" y="4"/>
                  </a:cubicBezTo>
                  <a:cubicBezTo>
                    <a:pt x="34" y="7"/>
                    <a:pt x="34" y="7"/>
                    <a:pt x="34" y="7"/>
                  </a:cubicBezTo>
                  <a:cubicBezTo>
                    <a:pt x="34" y="7"/>
                    <a:pt x="34" y="7"/>
                    <a:pt x="34" y="7"/>
                  </a:cubicBezTo>
                  <a:cubicBezTo>
                    <a:pt x="33" y="10"/>
                    <a:pt x="33" y="10"/>
                    <a:pt x="33" y="10"/>
                  </a:cubicBezTo>
                  <a:cubicBezTo>
                    <a:pt x="30" y="10"/>
                    <a:pt x="30" y="10"/>
                    <a:pt x="30" y="10"/>
                  </a:cubicBezTo>
                  <a:cubicBezTo>
                    <a:pt x="27" y="12"/>
                    <a:pt x="27" y="12"/>
                    <a:pt x="27" y="12"/>
                  </a:cubicBezTo>
                  <a:cubicBezTo>
                    <a:pt x="26" y="12"/>
                    <a:pt x="26" y="12"/>
                    <a:pt x="26" y="12"/>
                  </a:cubicBezTo>
                  <a:cubicBezTo>
                    <a:pt x="26" y="13"/>
                    <a:pt x="26" y="13"/>
                    <a:pt x="26" y="13"/>
                  </a:cubicBezTo>
                  <a:cubicBezTo>
                    <a:pt x="27" y="13"/>
                    <a:pt x="27" y="13"/>
                    <a:pt x="27" y="13"/>
                  </a:cubicBezTo>
                  <a:cubicBezTo>
                    <a:pt x="30" y="16"/>
                    <a:pt x="30" y="16"/>
                    <a:pt x="30" y="16"/>
                  </a:cubicBezTo>
                  <a:cubicBezTo>
                    <a:pt x="32" y="19"/>
                    <a:pt x="32" y="19"/>
                    <a:pt x="32" y="19"/>
                  </a:cubicBezTo>
                  <a:cubicBezTo>
                    <a:pt x="31" y="22"/>
                    <a:pt x="31" y="22"/>
                    <a:pt x="31" y="22"/>
                  </a:cubicBezTo>
                  <a:cubicBezTo>
                    <a:pt x="31" y="25"/>
                    <a:pt x="31" y="25"/>
                    <a:pt x="31" y="25"/>
                  </a:cubicBezTo>
                  <a:cubicBezTo>
                    <a:pt x="28" y="24"/>
                    <a:pt x="28" y="24"/>
                    <a:pt x="28" y="24"/>
                  </a:cubicBezTo>
                  <a:cubicBezTo>
                    <a:pt x="26" y="26"/>
                    <a:pt x="26" y="26"/>
                    <a:pt x="26" y="26"/>
                  </a:cubicBezTo>
                  <a:cubicBezTo>
                    <a:pt x="23" y="26"/>
                    <a:pt x="23" y="26"/>
                    <a:pt x="23" y="26"/>
                  </a:cubicBezTo>
                  <a:cubicBezTo>
                    <a:pt x="20" y="25"/>
                    <a:pt x="20" y="25"/>
                    <a:pt x="20" y="25"/>
                  </a:cubicBezTo>
                  <a:cubicBezTo>
                    <a:pt x="17" y="26"/>
                    <a:pt x="17" y="26"/>
                    <a:pt x="17" y="26"/>
                  </a:cubicBezTo>
                  <a:cubicBezTo>
                    <a:pt x="14" y="28"/>
                    <a:pt x="14" y="28"/>
                    <a:pt x="14" y="28"/>
                  </a:cubicBezTo>
                  <a:cubicBezTo>
                    <a:pt x="13" y="29"/>
                    <a:pt x="13" y="29"/>
                    <a:pt x="13" y="29"/>
                  </a:cubicBezTo>
                  <a:cubicBezTo>
                    <a:pt x="10" y="29"/>
                    <a:pt x="10" y="29"/>
                    <a:pt x="10" y="29"/>
                  </a:cubicBezTo>
                  <a:cubicBezTo>
                    <a:pt x="7" y="30"/>
                    <a:pt x="7" y="30"/>
                    <a:pt x="7" y="30"/>
                  </a:cubicBezTo>
                  <a:cubicBezTo>
                    <a:pt x="5" y="33"/>
                    <a:pt x="5" y="33"/>
                    <a:pt x="5" y="33"/>
                  </a:cubicBezTo>
                  <a:cubicBezTo>
                    <a:pt x="3" y="36"/>
                    <a:pt x="3" y="36"/>
                    <a:pt x="3" y="36"/>
                  </a:cubicBezTo>
                  <a:cubicBezTo>
                    <a:pt x="2" y="39"/>
                    <a:pt x="2" y="39"/>
                    <a:pt x="2" y="39"/>
                  </a:cubicBezTo>
                  <a:cubicBezTo>
                    <a:pt x="0" y="42"/>
                    <a:pt x="0" y="42"/>
                    <a:pt x="0" y="42"/>
                  </a:cubicBezTo>
                  <a:cubicBezTo>
                    <a:pt x="4" y="42"/>
                    <a:pt x="4" y="42"/>
                    <a:pt x="4" y="42"/>
                  </a:cubicBezTo>
                  <a:cubicBezTo>
                    <a:pt x="7" y="42"/>
                    <a:pt x="7" y="42"/>
                    <a:pt x="7" y="42"/>
                  </a:cubicBezTo>
                  <a:cubicBezTo>
                    <a:pt x="4" y="43"/>
                    <a:pt x="4" y="43"/>
                    <a:pt x="4" y="43"/>
                  </a:cubicBezTo>
                  <a:cubicBezTo>
                    <a:pt x="5" y="46"/>
                    <a:pt x="5" y="46"/>
                    <a:pt x="5" y="46"/>
                  </a:cubicBezTo>
                  <a:cubicBezTo>
                    <a:pt x="5" y="49"/>
                    <a:pt x="5" y="49"/>
                    <a:pt x="5" y="49"/>
                  </a:cubicBezTo>
                  <a:cubicBezTo>
                    <a:pt x="7" y="49"/>
                    <a:pt x="7" y="49"/>
                    <a:pt x="7" y="49"/>
                  </a:cubicBezTo>
                  <a:cubicBezTo>
                    <a:pt x="10" y="46"/>
                    <a:pt x="10" y="46"/>
                    <a:pt x="10" y="46"/>
                  </a:cubicBezTo>
                  <a:cubicBezTo>
                    <a:pt x="8" y="49"/>
                    <a:pt x="8" y="49"/>
                    <a:pt x="8" y="49"/>
                  </a:cubicBezTo>
                  <a:cubicBezTo>
                    <a:pt x="7" y="51"/>
                    <a:pt x="7" y="51"/>
                    <a:pt x="7" y="51"/>
                  </a:cubicBezTo>
                  <a:cubicBezTo>
                    <a:pt x="7" y="53"/>
                    <a:pt x="7" y="53"/>
                    <a:pt x="7" y="53"/>
                  </a:cubicBezTo>
                  <a:cubicBezTo>
                    <a:pt x="9" y="55"/>
                    <a:pt x="9" y="55"/>
                    <a:pt x="9" y="55"/>
                  </a:cubicBezTo>
                  <a:cubicBezTo>
                    <a:pt x="9" y="57"/>
                    <a:pt x="9" y="57"/>
                    <a:pt x="9" y="57"/>
                  </a:cubicBezTo>
                  <a:cubicBezTo>
                    <a:pt x="11" y="60"/>
                    <a:pt x="11" y="60"/>
                    <a:pt x="11" y="60"/>
                  </a:cubicBezTo>
                  <a:cubicBezTo>
                    <a:pt x="14" y="62"/>
                    <a:pt x="14" y="62"/>
                    <a:pt x="14" y="62"/>
                  </a:cubicBezTo>
                  <a:cubicBezTo>
                    <a:pt x="16" y="65"/>
                    <a:pt x="16" y="65"/>
                    <a:pt x="16" y="65"/>
                  </a:cubicBezTo>
                  <a:cubicBezTo>
                    <a:pt x="19" y="64"/>
                    <a:pt x="19" y="64"/>
                    <a:pt x="19" y="64"/>
                  </a:cubicBezTo>
                  <a:cubicBezTo>
                    <a:pt x="21" y="64"/>
                    <a:pt x="21" y="64"/>
                    <a:pt x="21" y="64"/>
                  </a:cubicBezTo>
                  <a:cubicBezTo>
                    <a:pt x="19" y="67"/>
                    <a:pt x="19" y="67"/>
                    <a:pt x="19" y="67"/>
                  </a:cubicBezTo>
                  <a:cubicBezTo>
                    <a:pt x="20" y="68"/>
                    <a:pt x="20" y="68"/>
                    <a:pt x="20" y="68"/>
                  </a:cubicBezTo>
                  <a:cubicBezTo>
                    <a:pt x="20" y="68"/>
                    <a:pt x="20" y="68"/>
                    <a:pt x="20" y="68"/>
                  </a:cubicBezTo>
                  <a:cubicBezTo>
                    <a:pt x="23" y="71"/>
                    <a:pt x="23" y="71"/>
                    <a:pt x="23" y="71"/>
                  </a:cubicBezTo>
                  <a:cubicBezTo>
                    <a:pt x="26" y="72"/>
                    <a:pt x="26" y="72"/>
                    <a:pt x="26" y="72"/>
                  </a:cubicBezTo>
                  <a:cubicBezTo>
                    <a:pt x="28" y="70"/>
                    <a:pt x="28" y="70"/>
                    <a:pt x="28" y="70"/>
                  </a:cubicBezTo>
                  <a:cubicBezTo>
                    <a:pt x="28" y="70"/>
                    <a:pt x="28" y="70"/>
                    <a:pt x="28" y="70"/>
                  </a:cubicBezTo>
                  <a:cubicBezTo>
                    <a:pt x="26" y="73"/>
                    <a:pt x="26" y="73"/>
                    <a:pt x="26" y="73"/>
                  </a:cubicBezTo>
                  <a:cubicBezTo>
                    <a:pt x="28" y="73"/>
                    <a:pt x="28" y="73"/>
                    <a:pt x="28" y="73"/>
                  </a:cubicBezTo>
                  <a:cubicBezTo>
                    <a:pt x="29" y="76"/>
                    <a:pt x="29" y="76"/>
                    <a:pt x="29" y="76"/>
                  </a:cubicBezTo>
                  <a:cubicBezTo>
                    <a:pt x="28" y="78"/>
                    <a:pt x="28" y="78"/>
                    <a:pt x="28" y="78"/>
                  </a:cubicBezTo>
                  <a:cubicBezTo>
                    <a:pt x="30" y="81"/>
                    <a:pt x="30" y="81"/>
                    <a:pt x="30" y="81"/>
                  </a:cubicBezTo>
                  <a:cubicBezTo>
                    <a:pt x="32" y="80"/>
                    <a:pt x="32" y="80"/>
                    <a:pt x="32" y="80"/>
                  </a:cubicBezTo>
                  <a:cubicBezTo>
                    <a:pt x="31" y="83"/>
                    <a:pt x="31" y="83"/>
                    <a:pt x="31" y="83"/>
                  </a:cubicBezTo>
                  <a:cubicBezTo>
                    <a:pt x="33" y="86"/>
                    <a:pt x="33" y="86"/>
                    <a:pt x="33" y="86"/>
                  </a:cubicBezTo>
                  <a:cubicBezTo>
                    <a:pt x="35" y="89"/>
                    <a:pt x="35" y="89"/>
                    <a:pt x="35" y="89"/>
                  </a:cubicBezTo>
                  <a:cubicBezTo>
                    <a:pt x="38" y="90"/>
                    <a:pt x="38" y="90"/>
                    <a:pt x="38" y="90"/>
                  </a:cubicBezTo>
                  <a:cubicBezTo>
                    <a:pt x="35" y="92"/>
                    <a:pt x="35" y="92"/>
                    <a:pt x="35" y="92"/>
                  </a:cubicBezTo>
                  <a:cubicBezTo>
                    <a:pt x="35" y="94"/>
                    <a:pt x="35" y="94"/>
                    <a:pt x="35" y="94"/>
                  </a:cubicBezTo>
                  <a:cubicBezTo>
                    <a:pt x="38" y="93"/>
                    <a:pt x="38" y="93"/>
                    <a:pt x="38" y="93"/>
                  </a:cubicBezTo>
                  <a:lnTo>
                    <a:pt x="41" y="93"/>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37" name="Freeform 45">
              <a:extLst>
                <a:ext uri="{FF2B5EF4-FFF2-40B4-BE49-F238E27FC236}">
                  <a16:creationId xmlns:a16="http://schemas.microsoft.com/office/drawing/2014/main" id="{9BC9B4F5-3C2B-4B3B-9997-67C561F8D5C3}"/>
                </a:ext>
              </a:extLst>
            </p:cNvPr>
            <p:cNvSpPr>
              <a:spLocks noChangeAspect="1"/>
            </p:cNvSpPr>
            <p:nvPr/>
          </p:nvSpPr>
          <p:spPr bwMode="gray">
            <a:xfrm>
              <a:off x="4374533" y="3235055"/>
              <a:ext cx="248930" cy="379466"/>
            </a:xfrm>
            <a:custGeom>
              <a:avLst/>
              <a:gdLst>
                <a:gd name="T0" fmla="*/ 95 w 107"/>
                <a:gd name="T1" fmla="*/ 113 h 159"/>
                <a:gd name="T2" fmla="*/ 93 w 107"/>
                <a:gd name="T3" fmla="*/ 109 h 159"/>
                <a:gd name="T4" fmla="*/ 93 w 107"/>
                <a:gd name="T5" fmla="*/ 107 h 159"/>
                <a:gd name="T6" fmla="*/ 94 w 107"/>
                <a:gd name="T7" fmla="*/ 105 h 159"/>
                <a:gd name="T8" fmla="*/ 95 w 107"/>
                <a:gd name="T9" fmla="*/ 100 h 159"/>
                <a:gd name="T10" fmla="*/ 95 w 107"/>
                <a:gd name="T11" fmla="*/ 96 h 159"/>
                <a:gd name="T12" fmla="*/ 94 w 107"/>
                <a:gd name="T13" fmla="*/ 81 h 159"/>
                <a:gd name="T14" fmla="*/ 94 w 107"/>
                <a:gd name="T15" fmla="*/ 75 h 159"/>
                <a:gd name="T16" fmla="*/ 97 w 107"/>
                <a:gd name="T17" fmla="*/ 73 h 159"/>
                <a:gd name="T18" fmla="*/ 97 w 107"/>
                <a:gd name="T19" fmla="*/ 71 h 159"/>
                <a:gd name="T20" fmla="*/ 94 w 107"/>
                <a:gd name="T21" fmla="*/ 67 h 159"/>
                <a:gd name="T22" fmla="*/ 90 w 107"/>
                <a:gd name="T23" fmla="*/ 61 h 159"/>
                <a:gd name="T24" fmla="*/ 93 w 107"/>
                <a:gd name="T25" fmla="*/ 59 h 159"/>
                <a:gd name="T26" fmla="*/ 93 w 107"/>
                <a:gd name="T27" fmla="*/ 49 h 159"/>
                <a:gd name="T28" fmla="*/ 92 w 107"/>
                <a:gd name="T29" fmla="*/ 43 h 159"/>
                <a:gd name="T30" fmla="*/ 86 w 107"/>
                <a:gd name="T31" fmla="*/ 42 h 159"/>
                <a:gd name="T32" fmla="*/ 89 w 107"/>
                <a:gd name="T33" fmla="*/ 33 h 159"/>
                <a:gd name="T34" fmla="*/ 90 w 107"/>
                <a:gd name="T35" fmla="*/ 27 h 159"/>
                <a:gd name="T36" fmla="*/ 91 w 107"/>
                <a:gd name="T37" fmla="*/ 22 h 159"/>
                <a:gd name="T38" fmla="*/ 85 w 107"/>
                <a:gd name="T39" fmla="*/ 17 h 159"/>
                <a:gd name="T40" fmla="*/ 82 w 107"/>
                <a:gd name="T41" fmla="*/ 9 h 159"/>
                <a:gd name="T42" fmla="*/ 83 w 107"/>
                <a:gd name="T43" fmla="*/ 5 h 159"/>
                <a:gd name="T44" fmla="*/ 79 w 107"/>
                <a:gd name="T45" fmla="*/ 1 h 159"/>
                <a:gd name="T46" fmla="*/ 74 w 107"/>
                <a:gd name="T47" fmla="*/ 3 h 159"/>
                <a:gd name="T48" fmla="*/ 67 w 107"/>
                <a:gd name="T49" fmla="*/ 6 h 159"/>
                <a:gd name="T50" fmla="*/ 15 w 107"/>
                <a:gd name="T51" fmla="*/ 2 h 159"/>
                <a:gd name="T52" fmla="*/ 12 w 107"/>
                <a:gd name="T53" fmla="*/ 10 h 159"/>
                <a:gd name="T54" fmla="*/ 14 w 107"/>
                <a:gd name="T55" fmla="*/ 18 h 159"/>
                <a:gd name="T56" fmla="*/ 15 w 107"/>
                <a:gd name="T57" fmla="*/ 27 h 159"/>
                <a:gd name="T58" fmla="*/ 15 w 107"/>
                <a:gd name="T59" fmla="*/ 36 h 159"/>
                <a:gd name="T60" fmla="*/ 17 w 107"/>
                <a:gd name="T61" fmla="*/ 43 h 159"/>
                <a:gd name="T62" fmla="*/ 14 w 107"/>
                <a:gd name="T63" fmla="*/ 51 h 159"/>
                <a:gd name="T64" fmla="*/ 17 w 107"/>
                <a:gd name="T65" fmla="*/ 58 h 159"/>
                <a:gd name="T66" fmla="*/ 20 w 107"/>
                <a:gd name="T67" fmla="*/ 72 h 159"/>
                <a:gd name="T68" fmla="*/ 14 w 107"/>
                <a:gd name="T69" fmla="*/ 78 h 159"/>
                <a:gd name="T70" fmla="*/ 11 w 107"/>
                <a:gd name="T71" fmla="*/ 84 h 159"/>
                <a:gd name="T72" fmla="*/ 8 w 107"/>
                <a:gd name="T73" fmla="*/ 93 h 159"/>
                <a:gd name="T74" fmla="*/ 4 w 107"/>
                <a:gd name="T75" fmla="*/ 101 h 159"/>
                <a:gd name="T76" fmla="*/ 0 w 107"/>
                <a:gd name="T77" fmla="*/ 108 h 159"/>
                <a:gd name="T78" fmla="*/ 0 w 107"/>
                <a:gd name="T79" fmla="*/ 114 h 159"/>
                <a:gd name="T80" fmla="*/ 2 w 107"/>
                <a:gd name="T81" fmla="*/ 122 h 159"/>
                <a:gd name="T82" fmla="*/ 5 w 107"/>
                <a:gd name="T83" fmla="*/ 131 h 159"/>
                <a:gd name="T84" fmla="*/ 9 w 107"/>
                <a:gd name="T85" fmla="*/ 136 h 159"/>
                <a:gd name="T86" fmla="*/ 12 w 107"/>
                <a:gd name="T87" fmla="*/ 144 h 159"/>
                <a:gd name="T88" fmla="*/ 6 w 107"/>
                <a:gd name="T89" fmla="*/ 150 h 159"/>
                <a:gd name="T90" fmla="*/ 2 w 107"/>
                <a:gd name="T91" fmla="*/ 149 h 159"/>
                <a:gd name="T92" fmla="*/ 8 w 107"/>
                <a:gd name="T93" fmla="*/ 151 h 159"/>
                <a:gd name="T94" fmla="*/ 20 w 107"/>
                <a:gd name="T95" fmla="*/ 154 h 159"/>
                <a:gd name="T96" fmla="*/ 28 w 107"/>
                <a:gd name="T97" fmla="*/ 159 h 159"/>
                <a:gd name="T98" fmla="*/ 37 w 107"/>
                <a:gd name="T99" fmla="*/ 154 h 159"/>
                <a:gd name="T100" fmla="*/ 45 w 107"/>
                <a:gd name="T101" fmla="*/ 151 h 159"/>
                <a:gd name="T102" fmla="*/ 54 w 107"/>
                <a:gd name="T103" fmla="*/ 148 h 159"/>
                <a:gd name="T104" fmla="*/ 62 w 107"/>
                <a:gd name="T105" fmla="*/ 145 h 159"/>
                <a:gd name="T106" fmla="*/ 69 w 107"/>
                <a:gd name="T107" fmla="*/ 141 h 159"/>
                <a:gd name="T108" fmla="*/ 78 w 107"/>
                <a:gd name="T109" fmla="*/ 138 h 159"/>
                <a:gd name="T110" fmla="*/ 92 w 107"/>
                <a:gd name="T111" fmla="*/ 130 h 159"/>
                <a:gd name="T112" fmla="*/ 86 w 107"/>
                <a:gd name="T113" fmla="*/ 128 h 159"/>
                <a:gd name="T114" fmla="*/ 89 w 107"/>
                <a:gd name="T115" fmla="*/ 127 h 159"/>
                <a:gd name="T116" fmla="*/ 93 w 107"/>
                <a:gd name="T117" fmla="*/ 130 h 159"/>
                <a:gd name="T118" fmla="*/ 95 w 107"/>
                <a:gd name="T119" fmla="*/ 135 h 159"/>
                <a:gd name="T120" fmla="*/ 102 w 107"/>
                <a:gd name="T121" fmla="*/ 132 h 159"/>
                <a:gd name="T122" fmla="*/ 107 w 107"/>
                <a:gd name="T123" fmla="*/ 127 h 1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7"/>
                <a:gd name="T187" fmla="*/ 0 h 159"/>
                <a:gd name="T188" fmla="*/ 107 w 107"/>
                <a:gd name="T189" fmla="*/ 159 h 1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7" h="159">
                  <a:moveTo>
                    <a:pt x="105" y="126"/>
                  </a:moveTo>
                  <a:cubicBezTo>
                    <a:pt x="101" y="119"/>
                    <a:pt x="100" y="125"/>
                    <a:pt x="95" y="115"/>
                  </a:cubicBezTo>
                  <a:cubicBezTo>
                    <a:pt x="95" y="113"/>
                    <a:pt x="95" y="113"/>
                    <a:pt x="95" y="113"/>
                  </a:cubicBezTo>
                  <a:cubicBezTo>
                    <a:pt x="95" y="111"/>
                    <a:pt x="95" y="111"/>
                    <a:pt x="95" y="111"/>
                  </a:cubicBezTo>
                  <a:cubicBezTo>
                    <a:pt x="93" y="111"/>
                    <a:pt x="93" y="111"/>
                    <a:pt x="93" y="111"/>
                  </a:cubicBezTo>
                  <a:cubicBezTo>
                    <a:pt x="93" y="109"/>
                    <a:pt x="93" y="109"/>
                    <a:pt x="93" y="109"/>
                  </a:cubicBezTo>
                  <a:cubicBezTo>
                    <a:pt x="92" y="109"/>
                    <a:pt x="92" y="109"/>
                    <a:pt x="92" y="109"/>
                  </a:cubicBezTo>
                  <a:cubicBezTo>
                    <a:pt x="93" y="108"/>
                    <a:pt x="93" y="108"/>
                    <a:pt x="93" y="108"/>
                  </a:cubicBezTo>
                  <a:cubicBezTo>
                    <a:pt x="93" y="107"/>
                    <a:pt x="93" y="107"/>
                    <a:pt x="93" y="107"/>
                  </a:cubicBezTo>
                  <a:cubicBezTo>
                    <a:pt x="92" y="105"/>
                    <a:pt x="92" y="105"/>
                    <a:pt x="92" y="105"/>
                  </a:cubicBezTo>
                  <a:cubicBezTo>
                    <a:pt x="92" y="105"/>
                    <a:pt x="92" y="105"/>
                    <a:pt x="92" y="105"/>
                  </a:cubicBezTo>
                  <a:cubicBezTo>
                    <a:pt x="94" y="105"/>
                    <a:pt x="94" y="105"/>
                    <a:pt x="94" y="105"/>
                  </a:cubicBezTo>
                  <a:cubicBezTo>
                    <a:pt x="94" y="103"/>
                    <a:pt x="94" y="103"/>
                    <a:pt x="94" y="103"/>
                  </a:cubicBezTo>
                  <a:cubicBezTo>
                    <a:pt x="94" y="101"/>
                    <a:pt x="94" y="101"/>
                    <a:pt x="94" y="101"/>
                  </a:cubicBezTo>
                  <a:cubicBezTo>
                    <a:pt x="95" y="100"/>
                    <a:pt x="95" y="100"/>
                    <a:pt x="95" y="100"/>
                  </a:cubicBezTo>
                  <a:cubicBezTo>
                    <a:pt x="95" y="98"/>
                    <a:pt x="95" y="98"/>
                    <a:pt x="95" y="98"/>
                  </a:cubicBezTo>
                  <a:cubicBezTo>
                    <a:pt x="95" y="97"/>
                    <a:pt x="95" y="97"/>
                    <a:pt x="95" y="97"/>
                  </a:cubicBezTo>
                  <a:cubicBezTo>
                    <a:pt x="95" y="96"/>
                    <a:pt x="95" y="96"/>
                    <a:pt x="95" y="96"/>
                  </a:cubicBezTo>
                  <a:cubicBezTo>
                    <a:pt x="95" y="95"/>
                    <a:pt x="95" y="95"/>
                    <a:pt x="95" y="95"/>
                  </a:cubicBezTo>
                  <a:cubicBezTo>
                    <a:pt x="92" y="94"/>
                    <a:pt x="92" y="94"/>
                    <a:pt x="92" y="94"/>
                  </a:cubicBezTo>
                  <a:cubicBezTo>
                    <a:pt x="90" y="88"/>
                    <a:pt x="94" y="91"/>
                    <a:pt x="94" y="81"/>
                  </a:cubicBezTo>
                  <a:cubicBezTo>
                    <a:pt x="94" y="77"/>
                    <a:pt x="94" y="77"/>
                    <a:pt x="94" y="77"/>
                  </a:cubicBezTo>
                  <a:cubicBezTo>
                    <a:pt x="95" y="76"/>
                    <a:pt x="95" y="76"/>
                    <a:pt x="95" y="76"/>
                  </a:cubicBezTo>
                  <a:cubicBezTo>
                    <a:pt x="94" y="75"/>
                    <a:pt x="94" y="75"/>
                    <a:pt x="94" y="75"/>
                  </a:cubicBezTo>
                  <a:cubicBezTo>
                    <a:pt x="94" y="74"/>
                    <a:pt x="94" y="74"/>
                    <a:pt x="94" y="74"/>
                  </a:cubicBezTo>
                  <a:cubicBezTo>
                    <a:pt x="96" y="73"/>
                    <a:pt x="96" y="73"/>
                    <a:pt x="96" y="73"/>
                  </a:cubicBezTo>
                  <a:cubicBezTo>
                    <a:pt x="97" y="73"/>
                    <a:pt x="97" y="73"/>
                    <a:pt x="97" y="73"/>
                  </a:cubicBezTo>
                  <a:cubicBezTo>
                    <a:pt x="98" y="72"/>
                    <a:pt x="98" y="72"/>
                    <a:pt x="98" y="72"/>
                  </a:cubicBezTo>
                  <a:cubicBezTo>
                    <a:pt x="97" y="72"/>
                    <a:pt x="97" y="72"/>
                    <a:pt x="97" y="72"/>
                  </a:cubicBezTo>
                  <a:cubicBezTo>
                    <a:pt x="97" y="71"/>
                    <a:pt x="97" y="71"/>
                    <a:pt x="97" y="71"/>
                  </a:cubicBezTo>
                  <a:cubicBezTo>
                    <a:pt x="96" y="70"/>
                    <a:pt x="96" y="70"/>
                    <a:pt x="96" y="70"/>
                  </a:cubicBezTo>
                  <a:cubicBezTo>
                    <a:pt x="96" y="68"/>
                    <a:pt x="96" y="68"/>
                    <a:pt x="96" y="68"/>
                  </a:cubicBezTo>
                  <a:cubicBezTo>
                    <a:pt x="94" y="67"/>
                    <a:pt x="94" y="67"/>
                    <a:pt x="94" y="67"/>
                  </a:cubicBezTo>
                  <a:cubicBezTo>
                    <a:pt x="92" y="65"/>
                    <a:pt x="92" y="65"/>
                    <a:pt x="92" y="65"/>
                  </a:cubicBezTo>
                  <a:cubicBezTo>
                    <a:pt x="91" y="62"/>
                    <a:pt x="91" y="62"/>
                    <a:pt x="91" y="62"/>
                  </a:cubicBezTo>
                  <a:cubicBezTo>
                    <a:pt x="90" y="61"/>
                    <a:pt x="90" y="61"/>
                    <a:pt x="90" y="61"/>
                  </a:cubicBezTo>
                  <a:cubicBezTo>
                    <a:pt x="90" y="60"/>
                    <a:pt x="90" y="60"/>
                    <a:pt x="90" y="60"/>
                  </a:cubicBezTo>
                  <a:cubicBezTo>
                    <a:pt x="92" y="59"/>
                    <a:pt x="92" y="59"/>
                    <a:pt x="92" y="59"/>
                  </a:cubicBezTo>
                  <a:cubicBezTo>
                    <a:pt x="93" y="59"/>
                    <a:pt x="93" y="59"/>
                    <a:pt x="93" y="59"/>
                  </a:cubicBezTo>
                  <a:cubicBezTo>
                    <a:pt x="92" y="55"/>
                    <a:pt x="92" y="55"/>
                    <a:pt x="92" y="55"/>
                  </a:cubicBezTo>
                  <a:cubicBezTo>
                    <a:pt x="92" y="53"/>
                    <a:pt x="92" y="53"/>
                    <a:pt x="92" y="53"/>
                  </a:cubicBezTo>
                  <a:cubicBezTo>
                    <a:pt x="93" y="49"/>
                    <a:pt x="93" y="49"/>
                    <a:pt x="93" y="49"/>
                  </a:cubicBezTo>
                  <a:cubicBezTo>
                    <a:pt x="94" y="46"/>
                    <a:pt x="94" y="46"/>
                    <a:pt x="94" y="46"/>
                  </a:cubicBezTo>
                  <a:cubicBezTo>
                    <a:pt x="94" y="46"/>
                    <a:pt x="94" y="46"/>
                    <a:pt x="94" y="46"/>
                  </a:cubicBezTo>
                  <a:cubicBezTo>
                    <a:pt x="92" y="43"/>
                    <a:pt x="92" y="43"/>
                    <a:pt x="92" y="43"/>
                  </a:cubicBezTo>
                  <a:cubicBezTo>
                    <a:pt x="89" y="43"/>
                    <a:pt x="89" y="43"/>
                    <a:pt x="89" y="43"/>
                  </a:cubicBezTo>
                  <a:cubicBezTo>
                    <a:pt x="86" y="44"/>
                    <a:pt x="86" y="44"/>
                    <a:pt x="86" y="44"/>
                  </a:cubicBezTo>
                  <a:cubicBezTo>
                    <a:pt x="86" y="42"/>
                    <a:pt x="86" y="42"/>
                    <a:pt x="86" y="42"/>
                  </a:cubicBezTo>
                  <a:cubicBezTo>
                    <a:pt x="87" y="39"/>
                    <a:pt x="87" y="39"/>
                    <a:pt x="87" y="39"/>
                  </a:cubicBezTo>
                  <a:cubicBezTo>
                    <a:pt x="89" y="36"/>
                    <a:pt x="89" y="36"/>
                    <a:pt x="89" y="36"/>
                  </a:cubicBezTo>
                  <a:cubicBezTo>
                    <a:pt x="89" y="33"/>
                    <a:pt x="89" y="33"/>
                    <a:pt x="89" y="33"/>
                  </a:cubicBezTo>
                  <a:cubicBezTo>
                    <a:pt x="90" y="30"/>
                    <a:pt x="90" y="30"/>
                    <a:pt x="90" y="30"/>
                  </a:cubicBezTo>
                  <a:cubicBezTo>
                    <a:pt x="91" y="29"/>
                    <a:pt x="91" y="29"/>
                    <a:pt x="91" y="29"/>
                  </a:cubicBezTo>
                  <a:cubicBezTo>
                    <a:pt x="90" y="27"/>
                    <a:pt x="90" y="27"/>
                    <a:pt x="90" y="27"/>
                  </a:cubicBezTo>
                  <a:cubicBezTo>
                    <a:pt x="90" y="26"/>
                    <a:pt x="90" y="26"/>
                    <a:pt x="90" y="26"/>
                  </a:cubicBezTo>
                  <a:cubicBezTo>
                    <a:pt x="91" y="23"/>
                    <a:pt x="91" y="23"/>
                    <a:pt x="91" y="23"/>
                  </a:cubicBezTo>
                  <a:cubicBezTo>
                    <a:pt x="91" y="22"/>
                    <a:pt x="91" y="22"/>
                    <a:pt x="91" y="22"/>
                  </a:cubicBezTo>
                  <a:cubicBezTo>
                    <a:pt x="89" y="19"/>
                    <a:pt x="89" y="19"/>
                    <a:pt x="89" y="19"/>
                  </a:cubicBezTo>
                  <a:cubicBezTo>
                    <a:pt x="86" y="18"/>
                    <a:pt x="86" y="18"/>
                    <a:pt x="86" y="18"/>
                  </a:cubicBezTo>
                  <a:cubicBezTo>
                    <a:pt x="85" y="17"/>
                    <a:pt x="85" y="17"/>
                    <a:pt x="85" y="17"/>
                  </a:cubicBezTo>
                  <a:cubicBezTo>
                    <a:pt x="82" y="15"/>
                    <a:pt x="82" y="15"/>
                    <a:pt x="82" y="15"/>
                  </a:cubicBezTo>
                  <a:cubicBezTo>
                    <a:pt x="80" y="12"/>
                    <a:pt x="80" y="12"/>
                    <a:pt x="80" y="12"/>
                  </a:cubicBezTo>
                  <a:cubicBezTo>
                    <a:pt x="82" y="9"/>
                    <a:pt x="82" y="9"/>
                    <a:pt x="82" y="9"/>
                  </a:cubicBezTo>
                  <a:cubicBezTo>
                    <a:pt x="82" y="6"/>
                    <a:pt x="82" y="6"/>
                    <a:pt x="82" y="6"/>
                  </a:cubicBezTo>
                  <a:cubicBezTo>
                    <a:pt x="82" y="6"/>
                    <a:pt x="82" y="6"/>
                    <a:pt x="82" y="6"/>
                  </a:cubicBezTo>
                  <a:cubicBezTo>
                    <a:pt x="83" y="5"/>
                    <a:pt x="83" y="5"/>
                    <a:pt x="83" y="5"/>
                  </a:cubicBezTo>
                  <a:cubicBezTo>
                    <a:pt x="83" y="2"/>
                    <a:pt x="83" y="2"/>
                    <a:pt x="83" y="2"/>
                  </a:cubicBezTo>
                  <a:cubicBezTo>
                    <a:pt x="80" y="2"/>
                    <a:pt x="80" y="2"/>
                    <a:pt x="80" y="2"/>
                  </a:cubicBezTo>
                  <a:cubicBezTo>
                    <a:pt x="79" y="1"/>
                    <a:pt x="79" y="1"/>
                    <a:pt x="79" y="1"/>
                  </a:cubicBezTo>
                  <a:cubicBezTo>
                    <a:pt x="76" y="0"/>
                    <a:pt x="76" y="0"/>
                    <a:pt x="76" y="0"/>
                  </a:cubicBezTo>
                  <a:cubicBezTo>
                    <a:pt x="76" y="2"/>
                    <a:pt x="76" y="2"/>
                    <a:pt x="76" y="2"/>
                  </a:cubicBezTo>
                  <a:cubicBezTo>
                    <a:pt x="74" y="3"/>
                    <a:pt x="74" y="3"/>
                    <a:pt x="74" y="3"/>
                  </a:cubicBezTo>
                  <a:cubicBezTo>
                    <a:pt x="71" y="4"/>
                    <a:pt x="71" y="4"/>
                    <a:pt x="71" y="4"/>
                  </a:cubicBezTo>
                  <a:cubicBezTo>
                    <a:pt x="70" y="4"/>
                    <a:pt x="70" y="4"/>
                    <a:pt x="70" y="4"/>
                  </a:cubicBezTo>
                  <a:cubicBezTo>
                    <a:pt x="67" y="6"/>
                    <a:pt x="67" y="6"/>
                    <a:pt x="67" y="6"/>
                  </a:cubicBezTo>
                  <a:cubicBezTo>
                    <a:pt x="66" y="4"/>
                    <a:pt x="66" y="4"/>
                    <a:pt x="66" y="4"/>
                  </a:cubicBezTo>
                  <a:cubicBezTo>
                    <a:pt x="57" y="5"/>
                    <a:pt x="48" y="2"/>
                    <a:pt x="40" y="3"/>
                  </a:cubicBezTo>
                  <a:cubicBezTo>
                    <a:pt x="31" y="3"/>
                    <a:pt x="23" y="3"/>
                    <a:pt x="15" y="2"/>
                  </a:cubicBezTo>
                  <a:cubicBezTo>
                    <a:pt x="15" y="5"/>
                    <a:pt x="15" y="5"/>
                    <a:pt x="15" y="5"/>
                  </a:cubicBezTo>
                  <a:cubicBezTo>
                    <a:pt x="13" y="8"/>
                    <a:pt x="13" y="8"/>
                    <a:pt x="13" y="8"/>
                  </a:cubicBezTo>
                  <a:cubicBezTo>
                    <a:pt x="12" y="10"/>
                    <a:pt x="12" y="10"/>
                    <a:pt x="12" y="10"/>
                  </a:cubicBezTo>
                  <a:cubicBezTo>
                    <a:pt x="13" y="13"/>
                    <a:pt x="13" y="13"/>
                    <a:pt x="13" y="13"/>
                  </a:cubicBezTo>
                  <a:cubicBezTo>
                    <a:pt x="13" y="15"/>
                    <a:pt x="13" y="15"/>
                    <a:pt x="13" y="15"/>
                  </a:cubicBezTo>
                  <a:cubicBezTo>
                    <a:pt x="14" y="18"/>
                    <a:pt x="14" y="18"/>
                    <a:pt x="14" y="18"/>
                  </a:cubicBezTo>
                  <a:cubicBezTo>
                    <a:pt x="16" y="21"/>
                    <a:pt x="16" y="21"/>
                    <a:pt x="16" y="21"/>
                  </a:cubicBezTo>
                  <a:cubicBezTo>
                    <a:pt x="15" y="24"/>
                    <a:pt x="15" y="24"/>
                    <a:pt x="15" y="24"/>
                  </a:cubicBezTo>
                  <a:cubicBezTo>
                    <a:pt x="15" y="27"/>
                    <a:pt x="15" y="27"/>
                    <a:pt x="15" y="27"/>
                  </a:cubicBezTo>
                  <a:cubicBezTo>
                    <a:pt x="15" y="30"/>
                    <a:pt x="15" y="30"/>
                    <a:pt x="15" y="30"/>
                  </a:cubicBezTo>
                  <a:cubicBezTo>
                    <a:pt x="15" y="33"/>
                    <a:pt x="15" y="33"/>
                    <a:pt x="15" y="33"/>
                  </a:cubicBezTo>
                  <a:cubicBezTo>
                    <a:pt x="15" y="36"/>
                    <a:pt x="15" y="36"/>
                    <a:pt x="15" y="36"/>
                  </a:cubicBezTo>
                  <a:cubicBezTo>
                    <a:pt x="15" y="39"/>
                    <a:pt x="15" y="39"/>
                    <a:pt x="15" y="39"/>
                  </a:cubicBezTo>
                  <a:cubicBezTo>
                    <a:pt x="17" y="40"/>
                    <a:pt x="17" y="40"/>
                    <a:pt x="17" y="40"/>
                  </a:cubicBezTo>
                  <a:cubicBezTo>
                    <a:pt x="17" y="43"/>
                    <a:pt x="17" y="43"/>
                    <a:pt x="17" y="43"/>
                  </a:cubicBezTo>
                  <a:cubicBezTo>
                    <a:pt x="17" y="46"/>
                    <a:pt x="17" y="46"/>
                    <a:pt x="17" y="46"/>
                  </a:cubicBezTo>
                  <a:cubicBezTo>
                    <a:pt x="15" y="48"/>
                    <a:pt x="15" y="48"/>
                    <a:pt x="15" y="48"/>
                  </a:cubicBezTo>
                  <a:cubicBezTo>
                    <a:pt x="14" y="51"/>
                    <a:pt x="14" y="51"/>
                    <a:pt x="14" y="51"/>
                  </a:cubicBezTo>
                  <a:cubicBezTo>
                    <a:pt x="17" y="54"/>
                    <a:pt x="17" y="54"/>
                    <a:pt x="17" y="54"/>
                  </a:cubicBezTo>
                  <a:cubicBezTo>
                    <a:pt x="18" y="57"/>
                    <a:pt x="18" y="57"/>
                    <a:pt x="18" y="57"/>
                  </a:cubicBezTo>
                  <a:cubicBezTo>
                    <a:pt x="17" y="58"/>
                    <a:pt x="17" y="58"/>
                    <a:pt x="17" y="58"/>
                  </a:cubicBezTo>
                  <a:cubicBezTo>
                    <a:pt x="17" y="58"/>
                    <a:pt x="17" y="58"/>
                    <a:pt x="17" y="58"/>
                  </a:cubicBezTo>
                  <a:cubicBezTo>
                    <a:pt x="18" y="58"/>
                    <a:pt x="18" y="58"/>
                    <a:pt x="18" y="58"/>
                  </a:cubicBezTo>
                  <a:cubicBezTo>
                    <a:pt x="19" y="62"/>
                    <a:pt x="19" y="68"/>
                    <a:pt x="20" y="72"/>
                  </a:cubicBezTo>
                  <a:cubicBezTo>
                    <a:pt x="17" y="74"/>
                    <a:pt x="17" y="74"/>
                    <a:pt x="17" y="74"/>
                  </a:cubicBezTo>
                  <a:cubicBezTo>
                    <a:pt x="15" y="77"/>
                    <a:pt x="15" y="77"/>
                    <a:pt x="15" y="77"/>
                  </a:cubicBezTo>
                  <a:cubicBezTo>
                    <a:pt x="14" y="78"/>
                    <a:pt x="14" y="78"/>
                    <a:pt x="14" y="78"/>
                  </a:cubicBezTo>
                  <a:cubicBezTo>
                    <a:pt x="13" y="79"/>
                    <a:pt x="13" y="79"/>
                    <a:pt x="13" y="79"/>
                  </a:cubicBezTo>
                  <a:cubicBezTo>
                    <a:pt x="12" y="80"/>
                    <a:pt x="12" y="80"/>
                    <a:pt x="12" y="80"/>
                  </a:cubicBezTo>
                  <a:cubicBezTo>
                    <a:pt x="11" y="84"/>
                    <a:pt x="11" y="84"/>
                    <a:pt x="11" y="84"/>
                  </a:cubicBezTo>
                  <a:cubicBezTo>
                    <a:pt x="10" y="84"/>
                    <a:pt x="10" y="84"/>
                    <a:pt x="10" y="84"/>
                  </a:cubicBezTo>
                  <a:cubicBezTo>
                    <a:pt x="9" y="87"/>
                    <a:pt x="9" y="87"/>
                    <a:pt x="9" y="87"/>
                  </a:cubicBezTo>
                  <a:cubicBezTo>
                    <a:pt x="8" y="93"/>
                    <a:pt x="8" y="93"/>
                    <a:pt x="8" y="93"/>
                  </a:cubicBezTo>
                  <a:cubicBezTo>
                    <a:pt x="7" y="96"/>
                    <a:pt x="7" y="96"/>
                    <a:pt x="7" y="96"/>
                  </a:cubicBezTo>
                  <a:cubicBezTo>
                    <a:pt x="7" y="97"/>
                    <a:pt x="7" y="97"/>
                    <a:pt x="7" y="97"/>
                  </a:cubicBezTo>
                  <a:cubicBezTo>
                    <a:pt x="4" y="101"/>
                    <a:pt x="4" y="101"/>
                    <a:pt x="4" y="101"/>
                  </a:cubicBezTo>
                  <a:cubicBezTo>
                    <a:pt x="4" y="101"/>
                    <a:pt x="4" y="101"/>
                    <a:pt x="4" y="101"/>
                  </a:cubicBezTo>
                  <a:cubicBezTo>
                    <a:pt x="2" y="104"/>
                    <a:pt x="2" y="104"/>
                    <a:pt x="2" y="104"/>
                  </a:cubicBezTo>
                  <a:cubicBezTo>
                    <a:pt x="0" y="108"/>
                    <a:pt x="0" y="108"/>
                    <a:pt x="0" y="108"/>
                  </a:cubicBezTo>
                  <a:cubicBezTo>
                    <a:pt x="1" y="110"/>
                    <a:pt x="1" y="110"/>
                    <a:pt x="1" y="110"/>
                  </a:cubicBezTo>
                  <a:cubicBezTo>
                    <a:pt x="0" y="111"/>
                    <a:pt x="0" y="111"/>
                    <a:pt x="0" y="111"/>
                  </a:cubicBezTo>
                  <a:cubicBezTo>
                    <a:pt x="0" y="114"/>
                    <a:pt x="0" y="114"/>
                    <a:pt x="0" y="114"/>
                  </a:cubicBezTo>
                  <a:cubicBezTo>
                    <a:pt x="1" y="117"/>
                    <a:pt x="1" y="117"/>
                    <a:pt x="1" y="117"/>
                  </a:cubicBezTo>
                  <a:cubicBezTo>
                    <a:pt x="2" y="121"/>
                    <a:pt x="2" y="121"/>
                    <a:pt x="2" y="121"/>
                  </a:cubicBezTo>
                  <a:cubicBezTo>
                    <a:pt x="2" y="122"/>
                    <a:pt x="2" y="122"/>
                    <a:pt x="2" y="122"/>
                  </a:cubicBezTo>
                  <a:cubicBezTo>
                    <a:pt x="3" y="125"/>
                    <a:pt x="3" y="125"/>
                    <a:pt x="3" y="125"/>
                  </a:cubicBezTo>
                  <a:cubicBezTo>
                    <a:pt x="4" y="127"/>
                    <a:pt x="4" y="127"/>
                    <a:pt x="4" y="127"/>
                  </a:cubicBezTo>
                  <a:cubicBezTo>
                    <a:pt x="5" y="131"/>
                    <a:pt x="5" y="131"/>
                    <a:pt x="5" y="131"/>
                  </a:cubicBezTo>
                  <a:cubicBezTo>
                    <a:pt x="5" y="133"/>
                    <a:pt x="5" y="133"/>
                    <a:pt x="5" y="133"/>
                  </a:cubicBezTo>
                  <a:cubicBezTo>
                    <a:pt x="6" y="136"/>
                    <a:pt x="6" y="136"/>
                    <a:pt x="6" y="136"/>
                  </a:cubicBezTo>
                  <a:cubicBezTo>
                    <a:pt x="9" y="136"/>
                    <a:pt x="9" y="136"/>
                    <a:pt x="9" y="136"/>
                  </a:cubicBezTo>
                  <a:cubicBezTo>
                    <a:pt x="11" y="139"/>
                    <a:pt x="11" y="139"/>
                    <a:pt x="11" y="139"/>
                  </a:cubicBezTo>
                  <a:cubicBezTo>
                    <a:pt x="12" y="142"/>
                    <a:pt x="12" y="142"/>
                    <a:pt x="12" y="142"/>
                  </a:cubicBezTo>
                  <a:cubicBezTo>
                    <a:pt x="12" y="144"/>
                    <a:pt x="12" y="144"/>
                    <a:pt x="12" y="144"/>
                  </a:cubicBezTo>
                  <a:cubicBezTo>
                    <a:pt x="10" y="145"/>
                    <a:pt x="10" y="145"/>
                    <a:pt x="10" y="145"/>
                  </a:cubicBezTo>
                  <a:cubicBezTo>
                    <a:pt x="11" y="148"/>
                    <a:pt x="11" y="148"/>
                    <a:pt x="11" y="148"/>
                  </a:cubicBezTo>
                  <a:cubicBezTo>
                    <a:pt x="6" y="150"/>
                    <a:pt x="7" y="150"/>
                    <a:pt x="6" y="150"/>
                  </a:cubicBezTo>
                  <a:cubicBezTo>
                    <a:pt x="6" y="150"/>
                    <a:pt x="6" y="150"/>
                    <a:pt x="6" y="150"/>
                  </a:cubicBezTo>
                  <a:cubicBezTo>
                    <a:pt x="4" y="149"/>
                    <a:pt x="4" y="149"/>
                    <a:pt x="4" y="149"/>
                  </a:cubicBezTo>
                  <a:cubicBezTo>
                    <a:pt x="2" y="149"/>
                    <a:pt x="2" y="149"/>
                    <a:pt x="2" y="149"/>
                  </a:cubicBezTo>
                  <a:cubicBezTo>
                    <a:pt x="2" y="150"/>
                    <a:pt x="2" y="150"/>
                    <a:pt x="2" y="150"/>
                  </a:cubicBezTo>
                  <a:cubicBezTo>
                    <a:pt x="5" y="151"/>
                    <a:pt x="5" y="151"/>
                    <a:pt x="5" y="151"/>
                  </a:cubicBezTo>
                  <a:cubicBezTo>
                    <a:pt x="8" y="151"/>
                    <a:pt x="8" y="151"/>
                    <a:pt x="8" y="151"/>
                  </a:cubicBezTo>
                  <a:cubicBezTo>
                    <a:pt x="11" y="152"/>
                    <a:pt x="11" y="152"/>
                    <a:pt x="11" y="152"/>
                  </a:cubicBezTo>
                  <a:cubicBezTo>
                    <a:pt x="17" y="154"/>
                    <a:pt x="17" y="154"/>
                    <a:pt x="17" y="154"/>
                  </a:cubicBezTo>
                  <a:cubicBezTo>
                    <a:pt x="20" y="154"/>
                    <a:pt x="20" y="154"/>
                    <a:pt x="20" y="154"/>
                  </a:cubicBezTo>
                  <a:cubicBezTo>
                    <a:pt x="22" y="155"/>
                    <a:pt x="22" y="155"/>
                    <a:pt x="22" y="155"/>
                  </a:cubicBezTo>
                  <a:cubicBezTo>
                    <a:pt x="25" y="158"/>
                    <a:pt x="25" y="158"/>
                    <a:pt x="25" y="158"/>
                  </a:cubicBezTo>
                  <a:cubicBezTo>
                    <a:pt x="28" y="159"/>
                    <a:pt x="28" y="159"/>
                    <a:pt x="28" y="159"/>
                  </a:cubicBezTo>
                  <a:cubicBezTo>
                    <a:pt x="31" y="157"/>
                    <a:pt x="31" y="157"/>
                    <a:pt x="31" y="157"/>
                  </a:cubicBezTo>
                  <a:cubicBezTo>
                    <a:pt x="34" y="156"/>
                    <a:pt x="34" y="156"/>
                    <a:pt x="34" y="156"/>
                  </a:cubicBezTo>
                  <a:cubicBezTo>
                    <a:pt x="37" y="154"/>
                    <a:pt x="37" y="154"/>
                    <a:pt x="37" y="154"/>
                  </a:cubicBezTo>
                  <a:cubicBezTo>
                    <a:pt x="38" y="152"/>
                    <a:pt x="38" y="152"/>
                    <a:pt x="38" y="152"/>
                  </a:cubicBezTo>
                  <a:cubicBezTo>
                    <a:pt x="39" y="152"/>
                    <a:pt x="39" y="152"/>
                    <a:pt x="39" y="152"/>
                  </a:cubicBezTo>
                  <a:cubicBezTo>
                    <a:pt x="45" y="151"/>
                    <a:pt x="45" y="151"/>
                    <a:pt x="45" y="151"/>
                  </a:cubicBezTo>
                  <a:cubicBezTo>
                    <a:pt x="48" y="150"/>
                    <a:pt x="48" y="150"/>
                    <a:pt x="48" y="150"/>
                  </a:cubicBezTo>
                  <a:cubicBezTo>
                    <a:pt x="51" y="149"/>
                    <a:pt x="51" y="149"/>
                    <a:pt x="51" y="149"/>
                  </a:cubicBezTo>
                  <a:cubicBezTo>
                    <a:pt x="54" y="148"/>
                    <a:pt x="54" y="148"/>
                    <a:pt x="54" y="148"/>
                  </a:cubicBezTo>
                  <a:cubicBezTo>
                    <a:pt x="57" y="148"/>
                    <a:pt x="57" y="148"/>
                    <a:pt x="57" y="148"/>
                  </a:cubicBezTo>
                  <a:cubicBezTo>
                    <a:pt x="59" y="147"/>
                    <a:pt x="59" y="147"/>
                    <a:pt x="59" y="147"/>
                  </a:cubicBezTo>
                  <a:cubicBezTo>
                    <a:pt x="62" y="145"/>
                    <a:pt x="62" y="145"/>
                    <a:pt x="62" y="145"/>
                  </a:cubicBezTo>
                  <a:cubicBezTo>
                    <a:pt x="65" y="144"/>
                    <a:pt x="65" y="144"/>
                    <a:pt x="65" y="144"/>
                  </a:cubicBezTo>
                  <a:cubicBezTo>
                    <a:pt x="68" y="142"/>
                    <a:pt x="68" y="142"/>
                    <a:pt x="68" y="142"/>
                  </a:cubicBezTo>
                  <a:cubicBezTo>
                    <a:pt x="69" y="141"/>
                    <a:pt x="69" y="141"/>
                    <a:pt x="69" y="141"/>
                  </a:cubicBezTo>
                  <a:cubicBezTo>
                    <a:pt x="72" y="141"/>
                    <a:pt x="72" y="141"/>
                    <a:pt x="72" y="141"/>
                  </a:cubicBezTo>
                  <a:cubicBezTo>
                    <a:pt x="75" y="140"/>
                    <a:pt x="75" y="140"/>
                    <a:pt x="75" y="140"/>
                  </a:cubicBezTo>
                  <a:cubicBezTo>
                    <a:pt x="78" y="138"/>
                    <a:pt x="78" y="138"/>
                    <a:pt x="78" y="138"/>
                  </a:cubicBezTo>
                  <a:cubicBezTo>
                    <a:pt x="87" y="133"/>
                    <a:pt x="84" y="135"/>
                    <a:pt x="92" y="135"/>
                  </a:cubicBezTo>
                  <a:cubicBezTo>
                    <a:pt x="93" y="133"/>
                    <a:pt x="93" y="133"/>
                    <a:pt x="93" y="133"/>
                  </a:cubicBezTo>
                  <a:cubicBezTo>
                    <a:pt x="92" y="130"/>
                    <a:pt x="92" y="130"/>
                    <a:pt x="92" y="130"/>
                  </a:cubicBezTo>
                  <a:cubicBezTo>
                    <a:pt x="89" y="128"/>
                    <a:pt x="89" y="128"/>
                    <a:pt x="89" y="128"/>
                  </a:cubicBezTo>
                  <a:cubicBezTo>
                    <a:pt x="86" y="129"/>
                    <a:pt x="86" y="129"/>
                    <a:pt x="86" y="129"/>
                  </a:cubicBezTo>
                  <a:cubicBezTo>
                    <a:pt x="86" y="128"/>
                    <a:pt x="86" y="128"/>
                    <a:pt x="86" y="128"/>
                  </a:cubicBezTo>
                  <a:cubicBezTo>
                    <a:pt x="83" y="127"/>
                    <a:pt x="83" y="127"/>
                    <a:pt x="83" y="127"/>
                  </a:cubicBezTo>
                  <a:cubicBezTo>
                    <a:pt x="86" y="128"/>
                    <a:pt x="86" y="128"/>
                    <a:pt x="86" y="128"/>
                  </a:cubicBezTo>
                  <a:cubicBezTo>
                    <a:pt x="89" y="127"/>
                    <a:pt x="89" y="127"/>
                    <a:pt x="89" y="127"/>
                  </a:cubicBezTo>
                  <a:cubicBezTo>
                    <a:pt x="90" y="128"/>
                    <a:pt x="90" y="128"/>
                    <a:pt x="90" y="128"/>
                  </a:cubicBezTo>
                  <a:cubicBezTo>
                    <a:pt x="92" y="130"/>
                    <a:pt x="92" y="130"/>
                    <a:pt x="92" y="130"/>
                  </a:cubicBezTo>
                  <a:cubicBezTo>
                    <a:pt x="93" y="130"/>
                    <a:pt x="93" y="130"/>
                    <a:pt x="93" y="130"/>
                  </a:cubicBezTo>
                  <a:cubicBezTo>
                    <a:pt x="94" y="133"/>
                    <a:pt x="94" y="133"/>
                    <a:pt x="94" y="133"/>
                  </a:cubicBezTo>
                  <a:cubicBezTo>
                    <a:pt x="93" y="133"/>
                    <a:pt x="93" y="133"/>
                    <a:pt x="93" y="133"/>
                  </a:cubicBezTo>
                  <a:cubicBezTo>
                    <a:pt x="95" y="135"/>
                    <a:pt x="95" y="135"/>
                    <a:pt x="95" y="135"/>
                  </a:cubicBezTo>
                  <a:cubicBezTo>
                    <a:pt x="97" y="135"/>
                    <a:pt x="97" y="135"/>
                    <a:pt x="97" y="135"/>
                  </a:cubicBezTo>
                  <a:cubicBezTo>
                    <a:pt x="100" y="135"/>
                    <a:pt x="100" y="135"/>
                    <a:pt x="100" y="135"/>
                  </a:cubicBezTo>
                  <a:cubicBezTo>
                    <a:pt x="102" y="132"/>
                    <a:pt x="102" y="132"/>
                    <a:pt x="102" y="132"/>
                  </a:cubicBezTo>
                  <a:cubicBezTo>
                    <a:pt x="104" y="129"/>
                    <a:pt x="104" y="129"/>
                    <a:pt x="104" y="129"/>
                  </a:cubicBezTo>
                  <a:cubicBezTo>
                    <a:pt x="107" y="127"/>
                    <a:pt x="107" y="127"/>
                    <a:pt x="107" y="127"/>
                  </a:cubicBezTo>
                  <a:cubicBezTo>
                    <a:pt x="107" y="127"/>
                    <a:pt x="107" y="127"/>
                    <a:pt x="107" y="127"/>
                  </a:cubicBezTo>
                  <a:cubicBezTo>
                    <a:pt x="107" y="126"/>
                    <a:pt x="107" y="126"/>
                    <a:pt x="107" y="126"/>
                  </a:cubicBezTo>
                  <a:lnTo>
                    <a:pt x="105" y="126"/>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38" name="Freeform 46">
              <a:extLst>
                <a:ext uri="{FF2B5EF4-FFF2-40B4-BE49-F238E27FC236}">
                  <a16:creationId xmlns:a16="http://schemas.microsoft.com/office/drawing/2014/main" id="{94CC711B-80C5-4601-83B1-341F182E86DF}"/>
                </a:ext>
              </a:extLst>
            </p:cNvPr>
            <p:cNvSpPr>
              <a:spLocks noChangeAspect="1" noEditPoints="1"/>
            </p:cNvSpPr>
            <p:nvPr/>
          </p:nvSpPr>
          <p:spPr bwMode="gray">
            <a:xfrm>
              <a:off x="4558974" y="3236382"/>
              <a:ext cx="99314" cy="301184"/>
            </a:xfrm>
            <a:custGeom>
              <a:avLst/>
              <a:gdLst>
                <a:gd name="T0" fmla="*/ 40 w 43"/>
                <a:gd name="T1" fmla="*/ 122 h 126"/>
                <a:gd name="T2" fmla="*/ 42 w 43"/>
                <a:gd name="T3" fmla="*/ 120 h 126"/>
                <a:gd name="T4" fmla="*/ 40 w 43"/>
                <a:gd name="T5" fmla="*/ 115 h 126"/>
                <a:gd name="T6" fmla="*/ 37 w 43"/>
                <a:gd name="T7" fmla="*/ 112 h 126"/>
                <a:gd name="T8" fmla="*/ 38 w 43"/>
                <a:gd name="T9" fmla="*/ 106 h 126"/>
                <a:gd name="T10" fmla="*/ 39 w 43"/>
                <a:gd name="T11" fmla="*/ 104 h 126"/>
                <a:gd name="T12" fmla="*/ 41 w 43"/>
                <a:gd name="T13" fmla="*/ 76 h 126"/>
                <a:gd name="T14" fmla="*/ 40 w 43"/>
                <a:gd name="T15" fmla="*/ 69 h 126"/>
                <a:gd name="T16" fmla="*/ 40 w 43"/>
                <a:gd name="T17" fmla="*/ 65 h 126"/>
                <a:gd name="T18" fmla="*/ 40 w 43"/>
                <a:gd name="T19" fmla="*/ 59 h 126"/>
                <a:gd name="T20" fmla="*/ 36 w 43"/>
                <a:gd name="T21" fmla="*/ 47 h 126"/>
                <a:gd name="T22" fmla="*/ 35 w 43"/>
                <a:gd name="T23" fmla="*/ 42 h 126"/>
                <a:gd name="T24" fmla="*/ 35 w 43"/>
                <a:gd name="T25" fmla="*/ 29 h 126"/>
                <a:gd name="T26" fmla="*/ 22 w 43"/>
                <a:gd name="T27" fmla="*/ 17 h 126"/>
                <a:gd name="T28" fmla="*/ 22 w 43"/>
                <a:gd name="T29" fmla="*/ 12 h 126"/>
                <a:gd name="T30" fmla="*/ 25 w 43"/>
                <a:gd name="T31" fmla="*/ 6 h 126"/>
                <a:gd name="T32" fmla="*/ 22 w 43"/>
                <a:gd name="T33" fmla="*/ 4 h 126"/>
                <a:gd name="T34" fmla="*/ 19 w 43"/>
                <a:gd name="T35" fmla="*/ 5 h 126"/>
                <a:gd name="T36" fmla="*/ 12 w 43"/>
                <a:gd name="T37" fmla="*/ 3 h 126"/>
                <a:gd name="T38" fmla="*/ 0 w 43"/>
                <a:gd name="T39" fmla="*/ 0 h 126"/>
                <a:gd name="T40" fmla="*/ 4 w 43"/>
                <a:gd name="T41" fmla="*/ 1 h 126"/>
                <a:gd name="T42" fmla="*/ 3 w 43"/>
                <a:gd name="T43" fmla="*/ 5 h 126"/>
                <a:gd name="T44" fmla="*/ 3 w 43"/>
                <a:gd name="T45" fmla="*/ 8 h 126"/>
                <a:gd name="T46" fmla="*/ 3 w 43"/>
                <a:gd name="T47" fmla="*/ 14 h 126"/>
                <a:gd name="T48" fmla="*/ 7 w 43"/>
                <a:gd name="T49" fmla="*/ 17 h 126"/>
                <a:gd name="T50" fmla="*/ 12 w 43"/>
                <a:gd name="T51" fmla="*/ 21 h 126"/>
                <a:gd name="T52" fmla="*/ 11 w 43"/>
                <a:gd name="T53" fmla="*/ 25 h 126"/>
                <a:gd name="T54" fmla="*/ 12 w 43"/>
                <a:gd name="T55" fmla="*/ 28 h 126"/>
                <a:gd name="T56" fmla="*/ 10 w 43"/>
                <a:gd name="T57" fmla="*/ 32 h 126"/>
                <a:gd name="T58" fmla="*/ 8 w 43"/>
                <a:gd name="T59" fmla="*/ 38 h 126"/>
                <a:gd name="T60" fmla="*/ 7 w 43"/>
                <a:gd name="T61" fmla="*/ 43 h 126"/>
                <a:gd name="T62" fmla="*/ 13 w 43"/>
                <a:gd name="T63" fmla="*/ 42 h 126"/>
                <a:gd name="T64" fmla="*/ 15 w 43"/>
                <a:gd name="T65" fmla="*/ 45 h 126"/>
                <a:gd name="T66" fmla="*/ 13 w 43"/>
                <a:gd name="T67" fmla="*/ 52 h 126"/>
                <a:gd name="T68" fmla="*/ 14 w 43"/>
                <a:gd name="T69" fmla="*/ 58 h 126"/>
                <a:gd name="T70" fmla="*/ 11 w 43"/>
                <a:gd name="T71" fmla="*/ 59 h 126"/>
                <a:gd name="T72" fmla="*/ 12 w 43"/>
                <a:gd name="T73" fmla="*/ 61 h 126"/>
                <a:gd name="T74" fmla="*/ 15 w 43"/>
                <a:gd name="T75" fmla="*/ 66 h 126"/>
                <a:gd name="T76" fmla="*/ 17 w 43"/>
                <a:gd name="T77" fmla="*/ 69 h 126"/>
                <a:gd name="T78" fmla="*/ 18 w 43"/>
                <a:gd name="T79" fmla="*/ 71 h 126"/>
                <a:gd name="T80" fmla="*/ 18 w 43"/>
                <a:gd name="T81" fmla="*/ 72 h 126"/>
                <a:gd name="T82" fmla="*/ 15 w 43"/>
                <a:gd name="T83" fmla="*/ 73 h 126"/>
                <a:gd name="T84" fmla="*/ 16 w 43"/>
                <a:gd name="T85" fmla="*/ 75 h 126"/>
                <a:gd name="T86" fmla="*/ 15 w 43"/>
                <a:gd name="T87" fmla="*/ 80 h 126"/>
                <a:gd name="T88" fmla="*/ 16 w 43"/>
                <a:gd name="T89" fmla="*/ 94 h 126"/>
                <a:gd name="T90" fmla="*/ 16 w 43"/>
                <a:gd name="T91" fmla="*/ 96 h 126"/>
                <a:gd name="T92" fmla="*/ 16 w 43"/>
                <a:gd name="T93" fmla="*/ 99 h 126"/>
                <a:gd name="T94" fmla="*/ 15 w 43"/>
                <a:gd name="T95" fmla="*/ 102 h 126"/>
                <a:gd name="T96" fmla="*/ 13 w 43"/>
                <a:gd name="T97" fmla="*/ 104 h 126"/>
                <a:gd name="T98" fmla="*/ 14 w 43"/>
                <a:gd name="T99" fmla="*/ 106 h 126"/>
                <a:gd name="T100" fmla="*/ 13 w 43"/>
                <a:gd name="T101" fmla="*/ 108 h 126"/>
                <a:gd name="T102" fmla="*/ 14 w 43"/>
                <a:gd name="T103" fmla="*/ 110 h 126"/>
                <a:gd name="T104" fmla="*/ 16 w 43"/>
                <a:gd name="T105" fmla="*/ 112 h 126"/>
                <a:gd name="T106" fmla="*/ 26 w 43"/>
                <a:gd name="T107" fmla="*/ 125 h 126"/>
                <a:gd name="T108" fmla="*/ 28 w 43"/>
                <a:gd name="T109" fmla="*/ 126 h 126"/>
                <a:gd name="T110" fmla="*/ 39 w 43"/>
                <a:gd name="T111" fmla="*/ 123 h 126"/>
                <a:gd name="T112" fmla="*/ 3 w 43"/>
                <a:gd name="T113" fmla="*/ 6 h 126"/>
                <a:gd name="T114" fmla="*/ 3 w 43"/>
                <a:gd name="T115" fmla="*/ 6 h 1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3"/>
                <a:gd name="T175" fmla="*/ 0 h 126"/>
                <a:gd name="T176" fmla="*/ 43 w 43"/>
                <a:gd name="T177" fmla="*/ 126 h 1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3" h="126">
                  <a:moveTo>
                    <a:pt x="38" y="123"/>
                  </a:moveTo>
                  <a:cubicBezTo>
                    <a:pt x="40" y="122"/>
                    <a:pt x="40" y="122"/>
                    <a:pt x="40" y="122"/>
                  </a:cubicBezTo>
                  <a:cubicBezTo>
                    <a:pt x="43" y="122"/>
                    <a:pt x="43" y="122"/>
                    <a:pt x="43" y="122"/>
                  </a:cubicBezTo>
                  <a:cubicBezTo>
                    <a:pt x="42" y="120"/>
                    <a:pt x="42" y="120"/>
                    <a:pt x="42" y="120"/>
                  </a:cubicBezTo>
                  <a:cubicBezTo>
                    <a:pt x="41" y="117"/>
                    <a:pt x="41" y="117"/>
                    <a:pt x="41" y="117"/>
                  </a:cubicBezTo>
                  <a:cubicBezTo>
                    <a:pt x="40" y="115"/>
                    <a:pt x="40" y="115"/>
                    <a:pt x="40" y="115"/>
                  </a:cubicBezTo>
                  <a:cubicBezTo>
                    <a:pt x="39" y="115"/>
                    <a:pt x="39" y="115"/>
                    <a:pt x="39" y="115"/>
                  </a:cubicBezTo>
                  <a:cubicBezTo>
                    <a:pt x="37" y="112"/>
                    <a:pt x="37" y="112"/>
                    <a:pt x="37" y="112"/>
                  </a:cubicBezTo>
                  <a:cubicBezTo>
                    <a:pt x="38" y="109"/>
                    <a:pt x="38" y="109"/>
                    <a:pt x="38" y="109"/>
                  </a:cubicBezTo>
                  <a:cubicBezTo>
                    <a:pt x="38" y="106"/>
                    <a:pt x="38" y="106"/>
                    <a:pt x="38" y="106"/>
                  </a:cubicBezTo>
                  <a:cubicBezTo>
                    <a:pt x="37" y="104"/>
                    <a:pt x="37" y="104"/>
                    <a:pt x="37" y="104"/>
                  </a:cubicBezTo>
                  <a:cubicBezTo>
                    <a:pt x="39" y="104"/>
                    <a:pt x="39" y="104"/>
                    <a:pt x="39" y="104"/>
                  </a:cubicBezTo>
                  <a:cubicBezTo>
                    <a:pt x="40" y="96"/>
                    <a:pt x="40" y="89"/>
                    <a:pt x="40" y="81"/>
                  </a:cubicBezTo>
                  <a:cubicBezTo>
                    <a:pt x="41" y="76"/>
                    <a:pt x="41" y="76"/>
                    <a:pt x="41" y="76"/>
                  </a:cubicBezTo>
                  <a:cubicBezTo>
                    <a:pt x="41" y="70"/>
                    <a:pt x="41" y="70"/>
                    <a:pt x="41" y="70"/>
                  </a:cubicBezTo>
                  <a:cubicBezTo>
                    <a:pt x="40" y="69"/>
                    <a:pt x="40" y="69"/>
                    <a:pt x="40" y="69"/>
                  </a:cubicBezTo>
                  <a:cubicBezTo>
                    <a:pt x="42" y="67"/>
                    <a:pt x="42" y="67"/>
                    <a:pt x="42" y="67"/>
                  </a:cubicBezTo>
                  <a:cubicBezTo>
                    <a:pt x="40" y="65"/>
                    <a:pt x="40" y="65"/>
                    <a:pt x="40" y="65"/>
                  </a:cubicBezTo>
                  <a:cubicBezTo>
                    <a:pt x="40" y="62"/>
                    <a:pt x="40" y="62"/>
                    <a:pt x="40" y="62"/>
                  </a:cubicBezTo>
                  <a:cubicBezTo>
                    <a:pt x="40" y="59"/>
                    <a:pt x="40" y="59"/>
                    <a:pt x="40" y="59"/>
                  </a:cubicBezTo>
                  <a:cubicBezTo>
                    <a:pt x="40" y="54"/>
                    <a:pt x="41" y="50"/>
                    <a:pt x="36" y="47"/>
                  </a:cubicBezTo>
                  <a:cubicBezTo>
                    <a:pt x="36" y="47"/>
                    <a:pt x="36" y="47"/>
                    <a:pt x="36" y="47"/>
                  </a:cubicBezTo>
                  <a:cubicBezTo>
                    <a:pt x="35" y="44"/>
                    <a:pt x="35" y="44"/>
                    <a:pt x="35" y="44"/>
                  </a:cubicBezTo>
                  <a:cubicBezTo>
                    <a:pt x="35" y="42"/>
                    <a:pt x="35" y="42"/>
                    <a:pt x="35" y="42"/>
                  </a:cubicBezTo>
                  <a:cubicBezTo>
                    <a:pt x="34" y="41"/>
                    <a:pt x="34" y="41"/>
                    <a:pt x="34" y="41"/>
                  </a:cubicBezTo>
                  <a:cubicBezTo>
                    <a:pt x="36" y="36"/>
                    <a:pt x="35" y="34"/>
                    <a:pt x="35" y="29"/>
                  </a:cubicBezTo>
                  <a:cubicBezTo>
                    <a:pt x="30" y="26"/>
                    <a:pt x="26" y="23"/>
                    <a:pt x="22" y="19"/>
                  </a:cubicBezTo>
                  <a:cubicBezTo>
                    <a:pt x="22" y="17"/>
                    <a:pt x="22" y="17"/>
                    <a:pt x="22" y="17"/>
                  </a:cubicBezTo>
                  <a:cubicBezTo>
                    <a:pt x="22" y="14"/>
                    <a:pt x="22" y="14"/>
                    <a:pt x="22" y="14"/>
                  </a:cubicBezTo>
                  <a:cubicBezTo>
                    <a:pt x="22" y="12"/>
                    <a:pt x="22" y="12"/>
                    <a:pt x="22" y="12"/>
                  </a:cubicBezTo>
                  <a:cubicBezTo>
                    <a:pt x="24" y="10"/>
                    <a:pt x="24" y="10"/>
                    <a:pt x="24" y="10"/>
                  </a:cubicBezTo>
                  <a:cubicBezTo>
                    <a:pt x="25" y="6"/>
                    <a:pt x="25" y="6"/>
                    <a:pt x="25" y="6"/>
                  </a:cubicBezTo>
                  <a:cubicBezTo>
                    <a:pt x="26" y="5"/>
                    <a:pt x="26" y="5"/>
                    <a:pt x="26" y="5"/>
                  </a:cubicBezTo>
                  <a:cubicBezTo>
                    <a:pt x="22" y="4"/>
                    <a:pt x="22" y="4"/>
                    <a:pt x="22" y="4"/>
                  </a:cubicBezTo>
                  <a:cubicBezTo>
                    <a:pt x="22" y="4"/>
                    <a:pt x="22" y="4"/>
                    <a:pt x="22" y="4"/>
                  </a:cubicBezTo>
                  <a:cubicBezTo>
                    <a:pt x="19" y="5"/>
                    <a:pt x="19" y="5"/>
                    <a:pt x="19" y="5"/>
                  </a:cubicBezTo>
                  <a:cubicBezTo>
                    <a:pt x="16" y="5"/>
                    <a:pt x="16" y="5"/>
                    <a:pt x="16" y="5"/>
                  </a:cubicBezTo>
                  <a:cubicBezTo>
                    <a:pt x="12" y="3"/>
                    <a:pt x="12" y="3"/>
                    <a:pt x="12" y="3"/>
                  </a:cubicBezTo>
                  <a:cubicBezTo>
                    <a:pt x="10" y="2"/>
                    <a:pt x="10" y="2"/>
                    <a:pt x="10" y="2"/>
                  </a:cubicBezTo>
                  <a:cubicBezTo>
                    <a:pt x="7" y="2"/>
                    <a:pt x="3" y="0"/>
                    <a:pt x="0" y="0"/>
                  </a:cubicBezTo>
                  <a:cubicBezTo>
                    <a:pt x="1" y="1"/>
                    <a:pt x="1" y="1"/>
                    <a:pt x="1" y="1"/>
                  </a:cubicBezTo>
                  <a:cubicBezTo>
                    <a:pt x="4" y="1"/>
                    <a:pt x="4" y="1"/>
                    <a:pt x="4" y="1"/>
                  </a:cubicBezTo>
                  <a:cubicBezTo>
                    <a:pt x="4" y="4"/>
                    <a:pt x="4" y="4"/>
                    <a:pt x="4" y="4"/>
                  </a:cubicBezTo>
                  <a:cubicBezTo>
                    <a:pt x="3" y="5"/>
                    <a:pt x="3" y="5"/>
                    <a:pt x="3" y="5"/>
                  </a:cubicBezTo>
                  <a:cubicBezTo>
                    <a:pt x="3" y="5"/>
                    <a:pt x="3" y="5"/>
                    <a:pt x="3" y="5"/>
                  </a:cubicBezTo>
                  <a:cubicBezTo>
                    <a:pt x="3" y="8"/>
                    <a:pt x="3" y="8"/>
                    <a:pt x="3" y="8"/>
                  </a:cubicBezTo>
                  <a:cubicBezTo>
                    <a:pt x="1" y="11"/>
                    <a:pt x="1" y="11"/>
                    <a:pt x="1" y="11"/>
                  </a:cubicBezTo>
                  <a:cubicBezTo>
                    <a:pt x="3" y="14"/>
                    <a:pt x="3" y="14"/>
                    <a:pt x="3" y="14"/>
                  </a:cubicBezTo>
                  <a:cubicBezTo>
                    <a:pt x="6" y="16"/>
                    <a:pt x="6" y="16"/>
                    <a:pt x="6" y="16"/>
                  </a:cubicBezTo>
                  <a:cubicBezTo>
                    <a:pt x="7" y="17"/>
                    <a:pt x="7" y="17"/>
                    <a:pt x="7" y="17"/>
                  </a:cubicBezTo>
                  <a:cubicBezTo>
                    <a:pt x="10" y="18"/>
                    <a:pt x="10" y="18"/>
                    <a:pt x="10" y="18"/>
                  </a:cubicBezTo>
                  <a:cubicBezTo>
                    <a:pt x="12" y="21"/>
                    <a:pt x="12" y="21"/>
                    <a:pt x="12" y="21"/>
                  </a:cubicBezTo>
                  <a:cubicBezTo>
                    <a:pt x="12" y="22"/>
                    <a:pt x="12" y="22"/>
                    <a:pt x="12" y="22"/>
                  </a:cubicBezTo>
                  <a:cubicBezTo>
                    <a:pt x="11" y="25"/>
                    <a:pt x="11" y="25"/>
                    <a:pt x="11" y="25"/>
                  </a:cubicBezTo>
                  <a:cubicBezTo>
                    <a:pt x="11" y="26"/>
                    <a:pt x="11" y="26"/>
                    <a:pt x="11" y="26"/>
                  </a:cubicBezTo>
                  <a:cubicBezTo>
                    <a:pt x="12" y="28"/>
                    <a:pt x="12" y="28"/>
                    <a:pt x="12" y="28"/>
                  </a:cubicBezTo>
                  <a:cubicBezTo>
                    <a:pt x="11" y="29"/>
                    <a:pt x="11" y="29"/>
                    <a:pt x="11" y="29"/>
                  </a:cubicBezTo>
                  <a:cubicBezTo>
                    <a:pt x="10" y="32"/>
                    <a:pt x="10" y="32"/>
                    <a:pt x="10" y="32"/>
                  </a:cubicBezTo>
                  <a:cubicBezTo>
                    <a:pt x="10" y="35"/>
                    <a:pt x="10" y="35"/>
                    <a:pt x="10" y="35"/>
                  </a:cubicBezTo>
                  <a:cubicBezTo>
                    <a:pt x="8" y="38"/>
                    <a:pt x="8" y="38"/>
                    <a:pt x="8" y="38"/>
                  </a:cubicBezTo>
                  <a:cubicBezTo>
                    <a:pt x="7" y="41"/>
                    <a:pt x="7" y="41"/>
                    <a:pt x="7" y="41"/>
                  </a:cubicBezTo>
                  <a:cubicBezTo>
                    <a:pt x="7" y="43"/>
                    <a:pt x="7" y="43"/>
                    <a:pt x="7" y="43"/>
                  </a:cubicBezTo>
                  <a:cubicBezTo>
                    <a:pt x="10" y="42"/>
                    <a:pt x="10" y="42"/>
                    <a:pt x="10" y="42"/>
                  </a:cubicBezTo>
                  <a:cubicBezTo>
                    <a:pt x="13" y="42"/>
                    <a:pt x="13" y="42"/>
                    <a:pt x="13" y="42"/>
                  </a:cubicBezTo>
                  <a:cubicBezTo>
                    <a:pt x="15" y="45"/>
                    <a:pt x="15" y="45"/>
                    <a:pt x="15" y="45"/>
                  </a:cubicBezTo>
                  <a:cubicBezTo>
                    <a:pt x="15" y="45"/>
                    <a:pt x="15" y="45"/>
                    <a:pt x="15" y="45"/>
                  </a:cubicBezTo>
                  <a:cubicBezTo>
                    <a:pt x="14" y="48"/>
                    <a:pt x="14" y="48"/>
                    <a:pt x="14" y="48"/>
                  </a:cubicBezTo>
                  <a:cubicBezTo>
                    <a:pt x="13" y="52"/>
                    <a:pt x="13" y="52"/>
                    <a:pt x="13" y="52"/>
                  </a:cubicBezTo>
                  <a:cubicBezTo>
                    <a:pt x="13" y="54"/>
                    <a:pt x="13" y="54"/>
                    <a:pt x="13" y="54"/>
                  </a:cubicBezTo>
                  <a:cubicBezTo>
                    <a:pt x="14" y="58"/>
                    <a:pt x="14" y="58"/>
                    <a:pt x="14" y="58"/>
                  </a:cubicBezTo>
                  <a:cubicBezTo>
                    <a:pt x="13" y="58"/>
                    <a:pt x="13" y="58"/>
                    <a:pt x="13" y="58"/>
                  </a:cubicBezTo>
                  <a:cubicBezTo>
                    <a:pt x="11" y="59"/>
                    <a:pt x="11" y="59"/>
                    <a:pt x="11" y="59"/>
                  </a:cubicBezTo>
                  <a:cubicBezTo>
                    <a:pt x="11" y="60"/>
                    <a:pt x="11" y="60"/>
                    <a:pt x="11" y="60"/>
                  </a:cubicBezTo>
                  <a:cubicBezTo>
                    <a:pt x="12" y="61"/>
                    <a:pt x="12" y="61"/>
                    <a:pt x="12" y="61"/>
                  </a:cubicBezTo>
                  <a:cubicBezTo>
                    <a:pt x="13" y="64"/>
                    <a:pt x="13" y="64"/>
                    <a:pt x="13" y="64"/>
                  </a:cubicBezTo>
                  <a:cubicBezTo>
                    <a:pt x="15" y="66"/>
                    <a:pt x="15" y="66"/>
                    <a:pt x="15" y="66"/>
                  </a:cubicBezTo>
                  <a:cubicBezTo>
                    <a:pt x="17" y="67"/>
                    <a:pt x="17" y="67"/>
                    <a:pt x="17" y="67"/>
                  </a:cubicBezTo>
                  <a:cubicBezTo>
                    <a:pt x="17" y="69"/>
                    <a:pt x="17" y="69"/>
                    <a:pt x="17" y="69"/>
                  </a:cubicBezTo>
                  <a:cubicBezTo>
                    <a:pt x="18" y="70"/>
                    <a:pt x="18" y="70"/>
                    <a:pt x="18" y="70"/>
                  </a:cubicBezTo>
                  <a:cubicBezTo>
                    <a:pt x="18" y="71"/>
                    <a:pt x="18" y="71"/>
                    <a:pt x="18" y="71"/>
                  </a:cubicBezTo>
                  <a:cubicBezTo>
                    <a:pt x="19" y="71"/>
                    <a:pt x="19" y="71"/>
                    <a:pt x="19" y="71"/>
                  </a:cubicBezTo>
                  <a:cubicBezTo>
                    <a:pt x="18" y="72"/>
                    <a:pt x="18" y="72"/>
                    <a:pt x="18" y="72"/>
                  </a:cubicBezTo>
                  <a:cubicBezTo>
                    <a:pt x="17" y="72"/>
                    <a:pt x="17" y="72"/>
                    <a:pt x="17" y="72"/>
                  </a:cubicBezTo>
                  <a:cubicBezTo>
                    <a:pt x="15" y="73"/>
                    <a:pt x="15" y="73"/>
                    <a:pt x="15" y="73"/>
                  </a:cubicBezTo>
                  <a:cubicBezTo>
                    <a:pt x="15" y="74"/>
                    <a:pt x="15" y="74"/>
                    <a:pt x="15" y="74"/>
                  </a:cubicBezTo>
                  <a:cubicBezTo>
                    <a:pt x="16" y="75"/>
                    <a:pt x="16" y="75"/>
                    <a:pt x="16" y="75"/>
                  </a:cubicBezTo>
                  <a:cubicBezTo>
                    <a:pt x="15" y="76"/>
                    <a:pt x="15" y="76"/>
                    <a:pt x="15" y="76"/>
                  </a:cubicBezTo>
                  <a:cubicBezTo>
                    <a:pt x="15" y="80"/>
                    <a:pt x="15" y="80"/>
                    <a:pt x="15" y="80"/>
                  </a:cubicBezTo>
                  <a:cubicBezTo>
                    <a:pt x="15" y="90"/>
                    <a:pt x="11" y="87"/>
                    <a:pt x="13" y="93"/>
                  </a:cubicBezTo>
                  <a:cubicBezTo>
                    <a:pt x="16" y="94"/>
                    <a:pt x="16" y="94"/>
                    <a:pt x="16" y="94"/>
                  </a:cubicBezTo>
                  <a:cubicBezTo>
                    <a:pt x="16" y="95"/>
                    <a:pt x="16" y="95"/>
                    <a:pt x="16" y="95"/>
                  </a:cubicBezTo>
                  <a:cubicBezTo>
                    <a:pt x="16" y="96"/>
                    <a:pt x="16" y="96"/>
                    <a:pt x="16" y="96"/>
                  </a:cubicBezTo>
                  <a:cubicBezTo>
                    <a:pt x="16" y="97"/>
                    <a:pt x="16" y="97"/>
                    <a:pt x="16" y="97"/>
                  </a:cubicBezTo>
                  <a:cubicBezTo>
                    <a:pt x="16" y="99"/>
                    <a:pt x="16" y="99"/>
                    <a:pt x="16" y="99"/>
                  </a:cubicBezTo>
                  <a:cubicBezTo>
                    <a:pt x="15" y="100"/>
                    <a:pt x="15" y="100"/>
                    <a:pt x="15" y="100"/>
                  </a:cubicBezTo>
                  <a:cubicBezTo>
                    <a:pt x="15" y="102"/>
                    <a:pt x="15" y="102"/>
                    <a:pt x="15" y="102"/>
                  </a:cubicBezTo>
                  <a:cubicBezTo>
                    <a:pt x="15" y="104"/>
                    <a:pt x="15" y="104"/>
                    <a:pt x="15" y="104"/>
                  </a:cubicBezTo>
                  <a:cubicBezTo>
                    <a:pt x="13" y="104"/>
                    <a:pt x="13" y="104"/>
                    <a:pt x="13" y="104"/>
                  </a:cubicBezTo>
                  <a:cubicBezTo>
                    <a:pt x="13" y="104"/>
                    <a:pt x="13" y="104"/>
                    <a:pt x="13" y="104"/>
                  </a:cubicBezTo>
                  <a:cubicBezTo>
                    <a:pt x="14" y="106"/>
                    <a:pt x="14" y="106"/>
                    <a:pt x="14" y="106"/>
                  </a:cubicBezTo>
                  <a:cubicBezTo>
                    <a:pt x="14" y="107"/>
                    <a:pt x="14" y="107"/>
                    <a:pt x="14" y="107"/>
                  </a:cubicBezTo>
                  <a:cubicBezTo>
                    <a:pt x="13" y="108"/>
                    <a:pt x="13" y="108"/>
                    <a:pt x="13" y="108"/>
                  </a:cubicBezTo>
                  <a:cubicBezTo>
                    <a:pt x="14" y="108"/>
                    <a:pt x="14" y="108"/>
                    <a:pt x="14" y="108"/>
                  </a:cubicBezTo>
                  <a:cubicBezTo>
                    <a:pt x="14" y="110"/>
                    <a:pt x="14" y="110"/>
                    <a:pt x="14" y="110"/>
                  </a:cubicBezTo>
                  <a:cubicBezTo>
                    <a:pt x="16" y="110"/>
                    <a:pt x="16" y="110"/>
                    <a:pt x="16" y="110"/>
                  </a:cubicBezTo>
                  <a:cubicBezTo>
                    <a:pt x="16" y="112"/>
                    <a:pt x="16" y="112"/>
                    <a:pt x="16" y="112"/>
                  </a:cubicBezTo>
                  <a:cubicBezTo>
                    <a:pt x="16" y="114"/>
                    <a:pt x="16" y="114"/>
                    <a:pt x="16" y="114"/>
                  </a:cubicBezTo>
                  <a:cubicBezTo>
                    <a:pt x="21" y="124"/>
                    <a:pt x="22" y="118"/>
                    <a:pt x="26" y="125"/>
                  </a:cubicBezTo>
                  <a:cubicBezTo>
                    <a:pt x="28" y="125"/>
                    <a:pt x="28" y="125"/>
                    <a:pt x="28" y="125"/>
                  </a:cubicBezTo>
                  <a:cubicBezTo>
                    <a:pt x="28" y="126"/>
                    <a:pt x="28" y="126"/>
                    <a:pt x="28" y="126"/>
                  </a:cubicBezTo>
                  <a:cubicBezTo>
                    <a:pt x="30" y="125"/>
                    <a:pt x="34" y="124"/>
                    <a:pt x="39" y="123"/>
                  </a:cubicBezTo>
                  <a:cubicBezTo>
                    <a:pt x="39" y="123"/>
                    <a:pt x="39" y="123"/>
                    <a:pt x="39" y="123"/>
                  </a:cubicBezTo>
                  <a:lnTo>
                    <a:pt x="38" y="123"/>
                  </a:lnTo>
                  <a:close/>
                  <a:moveTo>
                    <a:pt x="3" y="6"/>
                  </a:moveTo>
                  <a:cubicBezTo>
                    <a:pt x="3" y="5"/>
                    <a:pt x="3" y="5"/>
                    <a:pt x="3" y="5"/>
                  </a:cubicBezTo>
                  <a:lnTo>
                    <a:pt x="3" y="6"/>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39" name="Freeform 47">
              <a:extLst>
                <a:ext uri="{FF2B5EF4-FFF2-40B4-BE49-F238E27FC236}">
                  <a16:creationId xmlns:a16="http://schemas.microsoft.com/office/drawing/2014/main" id="{E03C8799-2157-4FAC-BE23-EA3D0E7A346B}"/>
                </a:ext>
              </a:extLst>
            </p:cNvPr>
            <p:cNvSpPr>
              <a:spLocks noChangeAspect="1"/>
            </p:cNvSpPr>
            <p:nvPr/>
          </p:nvSpPr>
          <p:spPr bwMode="gray">
            <a:xfrm>
              <a:off x="4609275" y="3168715"/>
              <a:ext cx="171542" cy="362217"/>
            </a:xfrm>
            <a:custGeom>
              <a:avLst/>
              <a:gdLst>
                <a:gd name="T0" fmla="*/ 44 w 74"/>
                <a:gd name="T1" fmla="*/ 143 h 152"/>
                <a:gd name="T2" fmla="*/ 44 w 74"/>
                <a:gd name="T3" fmla="*/ 137 h 152"/>
                <a:gd name="T4" fmla="*/ 44 w 74"/>
                <a:gd name="T5" fmla="*/ 131 h 152"/>
                <a:gd name="T6" fmla="*/ 45 w 74"/>
                <a:gd name="T7" fmla="*/ 125 h 152"/>
                <a:gd name="T8" fmla="*/ 45 w 74"/>
                <a:gd name="T9" fmla="*/ 120 h 152"/>
                <a:gd name="T10" fmla="*/ 45 w 74"/>
                <a:gd name="T11" fmla="*/ 115 h 152"/>
                <a:gd name="T12" fmla="*/ 43 w 74"/>
                <a:gd name="T13" fmla="*/ 111 h 152"/>
                <a:gd name="T14" fmla="*/ 44 w 74"/>
                <a:gd name="T15" fmla="*/ 107 h 152"/>
                <a:gd name="T16" fmla="*/ 44 w 74"/>
                <a:gd name="T17" fmla="*/ 102 h 152"/>
                <a:gd name="T18" fmla="*/ 49 w 74"/>
                <a:gd name="T19" fmla="*/ 82 h 152"/>
                <a:gd name="T20" fmla="*/ 55 w 74"/>
                <a:gd name="T21" fmla="*/ 79 h 152"/>
                <a:gd name="T22" fmla="*/ 55 w 74"/>
                <a:gd name="T23" fmla="*/ 74 h 152"/>
                <a:gd name="T24" fmla="*/ 61 w 74"/>
                <a:gd name="T25" fmla="*/ 68 h 152"/>
                <a:gd name="T26" fmla="*/ 61 w 74"/>
                <a:gd name="T27" fmla="*/ 64 h 152"/>
                <a:gd name="T28" fmla="*/ 67 w 74"/>
                <a:gd name="T29" fmla="*/ 61 h 152"/>
                <a:gd name="T30" fmla="*/ 68 w 74"/>
                <a:gd name="T31" fmla="*/ 58 h 152"/>
                <a:gd name="T32" fmla="*/ 68 w 74"/>
                <a:gd name="T33" fmla="*/ 51 h 152"/>
                <a:gd name="T34" fmla="*/ 73 w 74"/>
                <a:gd name="T35" fmla="*/ 46 h 152"/>
                <a:gd name="T36" fmla="*/ 72 w 74"/>
                <a:gd name="T37" fmla="*/ 41 h 152"/>
                <a:gd name="T38" fmla="*/ 71 w 74"/>
                <a:gd name="T39" fmla="*/ 35 h 152"/>
                <a:gd name="T40" fmla="*/ 68 w 74"/>
                <a:gd name="T41" fmla="*/ 29 h 152"/>
                <a:gd name="T42" fmla="*/ 66 w 74"/>
                <a:gd name="T43" fmla="*/ 23 h 152"/>
                <a:gd name="T44" fmla="*/ 68 w 74"/>
                <a:gd name="T45" fmla="*/ 18 h 152"/>
                <a:gd name="T46" fmla="*/ 69 w 74"/>
                <a:gd name="T47" fmla="*/ 18 h 152"/>
                <a:gd name="T48" fmla="*/ 67 w 74"/>
                <a:gd name="T49" fmla="*/ 16 h 152"/>
                <a:gd name="T50" fmla="*/ 64 w 74"/>
                <a:gd name="T51" fmla="*/ 13 h 152"/>
                <a:gd name="T52" fmla="*/ 61 w 74"/>
                <a:gd name="T53" fmla="*/ 11 h 152"/>
                <a:gd name="T54" fmla="*/ 59 w 74"/>
                <a:gd name="T55" fmla="*/ 9 h 152"/>
                <a:gd name="T56" fmla="*/ 57 w 74"/>
                <a:gd name="T57" fmla="*/ 6 h 152"/>
                <a:gd name="T58" fmla="*/ 51 w 74"/>
                <a:gd name="T59" fmla="*/ 0 h 152"/>
                <a:gd name="T60" fmla="*/ 47 w 74"/>
                <a:gd name="T61" fmla="*/ 2 h 152"/>
                <a:gd name="T62" fmla="*/ 41 w 74"/>
                <a:gd name="T63" fmla="*/ 3 h 152"/>
                <a:gd name="T64" fmla="*/ 42 w 74"/>
                <a:gd name="T65" fmla="*/ 9 h 152"/>
                <a:gd name="T66" fmla="*/ 40 w 74"/>
                <a:gd name="T67" fmla="*/ 12 h 152"/>
                <a:gd name="T68" fmla="*/ 38 w 74"/>
                <a:gd name="T69" fmla="*/ 17 h 152"/>
                <a:gd name="T70" fmla="*/ 32 w 74"/>
                <a:gd name="T71" fmla="*/ 22 h 152"/>
                <a:gd name="T72" fmla="*/ 25 w 74"/>
                <a:gd name="T73" fmla="*/ 24 h 152"/>
                <a:gd name="T74" fmla="*/ 19 w 74"/>
                <a:gd name="T75" fmla="*/ 22 h 152"/>
                <a:gd name="T76" fmla="*/ 14 w 74"/>
                <a:gd name="T77" fmla="*/ 26 h 152"/>
                <a:gd name="T78" fmla="*/ 8 w 74"/>
                <a:gd name="T79" fmla="*/ 30 h 152"/>
                <a:gd name="T80" fmla="*/ 5 w 74"/>
                <a:gd name="T81" fmla="*/ 32 h 152"/>
                <a:gd name="T82" fmla="*/ 5 w 74"/>
                <a:gd name="T83" fmla="*/ 34 h 152"/>
                <a:gd name="T84" fmla="*/ 3 w 74"/>
                <a:gd name="T85" fmla="*/ 35 h 152"/>
                <a:gd name="T86" fmla="*/ 0 w 74"/>
                <a:gd name="T87" fmla="*/ 41 h 152"/>
                <a:gd name="T88" fmla="*/ 0 w 74"/>
                <a:gd name="T89" fmla="*/ 46 h 152"/>
                <a:gd name="T90" fmla="*/ 13 w 74"/>
                <a:gd name="T91" fmla="*/ 58 h 152"/>
                <a:gd name="T92" fmla="*/ 13 w 74"/>
                <a:gd name="T93" fmla="*/ 71 h 152"/>
                <a:gd name="T94" fmla="*/ 14 w 74"/>
                <a:gd name="T95" fmla="*/ 76 h 152"/>
                <a:gd name="T96" fmla="*/ 18 w 74"/>
                <a:gd name="T97" fmla="*/ 88 h 152"/>
                <a:gd name="T98" fmla="*/ 18 w 74"/>
                <a:gd name="T99" fmla="*/ 94 h 152"/>
                <a:gd name="T100" fmla="*/ 18 w 74"/>
                <a:gd name="T101" fmla="*/ 98 h 152"/>
                <a:gd name="T102" fmla="*/ 19 w 74"/>
                <a:gd name="T103" fmla="*/ 105 h 152"/>
                <a:gd name="T104" fmla="*/ 17 w 74"/>
                <a:gd name="T105" fmla="*/ 133 h 152"/>
                <a:gd name="T106" fmla="*/ 16 w 74"/>
                <a:gd name="T107" fmla="*/ 135 h 152"/>
                <a:gd name="T108" fmla="*/ 15 w 74"/>
                <a:gd name="T109" fmla="*/ 141 h 152"/>
                <a:gd name="T110" fmla="*/ 18 w 74"/>
                <a:gd name="T111" fmla="*/ 144 h 152"/>
                <a:gd name="T112" fmla="*/ 20 w 74"/>
                <a:gd name="T113" fmla="*/ 149 h 152"/>
                <a:gd name="T114" fmla="*/ 18 w 74"/>
                <a:gd name="T115" fmla="*/ 151 h 152"/>
                <a:gd name="T116" fmla="*/ 17 w 74"/>
                <a:gd name="T117" fmla="*/ 152 h 152"/>
                <a:gd name="T118" fmla="*/ 25 w 74"/>
                <a:gd name="T119" fmla="*/ 151 h 152"/>
                <a:gd name="T120" fmla="*/ 43 w 74"/>
                <a:gd name="T121" fmla="*/ 147 h 1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4"/>
                <a:gd name="T184" fmla="*/ 0 h 152"/>
                <a:gd name="T185" fmla="*/ 74 w 74"/>
                <a:gd name="T186" fmla="*/ 152 h 1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4" h="152">
                  <a:moveTo>
                    <a:pt x="43" y="146"/>
                  </a:moveTo>
                  <a:cubicBezTo>
                    <a:pt x="44" y="143"/>
                    <a:pt x="44" y="143"/>
                    <a:pt x="44" y="143"/>
                  </a:cubicBezTo>
                  <a:cubicBezTo>
                    <a:pt x="45" y="140"/>
                    <a:pt x="45" y="140"/>
                    <a:pt x="45" y="140"/>
                  </a:cubicBezTo>
                  <a:cubicBezTo>
                    <a:pt x="44" y="137"/>
                    <a:pt x="44" y="137"/>
                    <a:pt x="44" y="137"/>
                  </a:cubicBezTo>
                  <a:cubicBezTo>
                    <a:pt x="44" y="134"/>
                    <a:pt x="44" y="134"/>
                    <a:pt x="44" y="134"/>
                  </a:cubicBezTo>
                  <a:cubicBezTo>
                    <a:pt x="44" y="131"/>
                    <a:pt x="44" y="131"/>
                    <a:pt x="44" y="131"/>
                  </a:cubicBezTo>
                  <a:cubicBezTo>
                    <a:pt x="45" y="128"/>
                    <a:pt x="45" y="128"/>
                    <a:pt x="45" y="128"/>
                  </a:cubicBezTo>
                  <a:cubicBezTo>
                    <a:pt x="45" y="125"/>
                    <a:pt x="45" y="125"/>
                    <a:pt x="45" y="125"/>
                  </a:cubicBezTo>
                  <a:cubicBezTo>
                    <a:pt x="46" y="123"/>
                    <a:pt x="46" y="123"/>
                    <a:pt x="46" y="123"/>
                  </a:cubicBezTo>
                  <a:cubicBezTo>
                    <a:pt x="45" y="120"/>
                    <a:pt x="45" y="120"/>
                    <a:pt x="45" y="120"/>
                  </a:cubicBezTo>
                  <a:cubicBezTo>
                    <a:pt x="44" y="117"/>
                    <a:pt x="44" y="117"/>
                    <a:pt x="44" y="117"/>
                  </a:cubicBezTo>
                  <a:cubicBezTo>
                    <a:pt x="45" y="115"/>
                    <a:pt x="45" y="115"/>
                    <a:pt x="45" y="115"/>
                  </a:cubicBezTo>
                  <a:cubicBezTo>
                    <a:pt x="44" y="112"/>
                    <a:pt x="44" y="112"/>
                    <a:pt x="44" y="112"/>
                  </a:cubicBezTo>
                  <a:cubicBezTo>
                    <a:pt x="43" y="111"/>
                    <a:pt x="43" y="111"/>
                    <a:pt x="43" y="111"/>
                  </a:cubicBezTo>
                  <a:cubicBezTo>
                    <a:pt x="44" y="109"/>
                    <a:pt x="44" y="109"/>
                    <a:pt x="44" y="109"/>
                  </a:cubicBezTo>
                  <a:cubicBezTo>
                    <a:pt x="44" y="107"/>
                    <a:pt x="44" y="107"/>
                    <a:pt x="44" y="107"/>
                  </a:cubicBezTo>
                  <a:cubicBezTo>
                    <a:pt x="45" y="104"/>
                    <a:pt x="45" y="104"/>
                    <a:pt x="45" y="104"/>
                  </a:cubicBezTo>
                  <a:cubicBezTo>
                    <a:pt x="44" y="102"/>
                    <a:pt x="44" y="102"/>
                    <a:pt x="44" y="102"/>
                  </a:cubicBezTo>
                  <a:cubicBezTo>
                    <a:pt x="45" y="94"/>
                    <a:pt x="45" y="90"/>
                    <a:pt x="47" y="83"/>
                  </a:cubicBezTo>
                  <a:cubicBezTo>
                    <a:pt x="49" y="82"/>
                    <a:pt x="49" y="82"/>
                    <a:pt x="49" y="82"/>
                  </a:cubicBezTo>
                  <a:cubicBezTo>
                    <a:pt x="53" y="83"/>
                    <a:pt x="53" y="83"/>
                    <a:pt x="53" y="83"/>
                  </a:cubicBezTo>
                  <a:cubicBezTo>
                    <a:pt x="55" y="79"/>
                    <a:pt x="55" y="79"/>
                    <a:pt x="55" y="79"/>
                  </a:cubicBezTo>
                  <a:cubicBezTo>
                    <a:pt x="56" y="77"/>
                    <a:pt x="56" y="77"/>
                    <a:pt x="56" y="77"/>
                  </a:cubicBezTo>
                  <a:cubicBezTo>
                    <a:pt x="55" y="74"/>
                    <a:pt x="55" y="74"/>
                    <a:pt x="55" y="74"/>
                  </a:cubicBezTo>
                  <a:cubicBezTo>
                    <a:pt x="58" y="70"/>
                    <a:pt x="58" y="70"/>
                    <a:pt x="58" y="70"/>
                  </a:cubicBezTo>
                  <a:cubicBezTo>
                    <a:pt x="61" y="68"/>
                    <a:pt x="61" y="68"/>
                    <a:pt x="61" y="68"/>
                  </a:cubicBezTo>
                  <a:cubicBezTo>
                    <a:pt x="61" y="65"/>
                    <a:pt x="61" y="65"/>
                    <a:pt x="61" y="65"/>
                  </a:cubicBezTo>
                  <a:cubicBezTo>
                    <a:pt x="61" y="64"/>
                    <a:pt x="61" y="64"/>
                    <a:pt x="61" y="64"/>
                  </a:cubicBezTo>
                  <a:cubicBezTo>
                    <a:pt x="64" y="63"/>
                    <a:pt x="64" y="63"/>
                    <a:pt x="64" y="63"/>
                  </a:cubicBezTo>
                  <a:cubicBezTo>
                    <a:pt x="67" y="61"/>
                    <a:pt x="67" y="61"/>
                    <a:pt x="67" y="61"/>
                  </a:cubicBezTo>
                  <a:cubicBezTo>
                    <a:pt x="68" y="60"/>
                    <a:pt x="68" y="60"/>
                    <a:pt x="68" y="60"/>
                  </a:cubicBezTo>
                  <a:cubicBezTo>
                    <a:pt x="68" y="58"/>
                    <a:pt x="68" y="58"/>
                    <a:pt x="68" y="58"/>
                  </a:cubicBezTo>
                  <a:cubicBezTo>
                    <a:pt x="68" y="58"/>
                    <a:pt x="68" y="58"/>
                    <a:pt x="68" y="58"/>
                  </a:cubicBezTo>
                  <a:cubicBezTo>
                    <a:pt x="68" y="51"/>
                    <a:pt x="68" y="51"/>
                    <a:pt x="68" y="51"/>
                  </a:cubicBezTo>
                  <a:cubicBezTo>
                    <a:pt x="70" y="49"/>
                    <a:pt x="70" y="49"/>
                    <a:pt x="70" y="49"/>
                  </a:cubicBezTo>
                  <a:cubicBezTo>
                    <a:pt x="73" y="46"/>
                    <a:pt x="73" y="46"/>
                    <a:pt x="73" y="46"/>
                  </a:cubicBezTo>
                  <a:cubicBezTo>
                    <a:pt x="74" y="43"/>
                    <a:pt x="74" y="43"/>
                    <a:pt x="74" y="43"/>
                  </a:cubicBezTo>
                  <a:cubicBezTo>
                    <a:pt x="72" y="41"/>
                    <a:pt x="72" y="41"/>
                    <a:pt x="72" y="41"/>
                  </a:cubicBezTo>
                  <a:cubicBezTo>
                    <a:pt x="72" y="38"/>
                    <a:pt x="72" y="38"/>
                    <a:pt x="72" y="38"/>
                  </a:cubicBezTo>
                  <a:cubicBezTo>
                    <a:pt x="71" y="35"/>
                    <a:pt x="71" y="35"/>
                    <a:pt x="71" y="35"/>
                  </a:cubicBezTo>
                  <a:cubicBezTo>
                    <a:pt x="71" y="32"/>
                    <a:pt x="71" y="32"/>
                    <a:pt x="71" y="32"/>
                  </a:cubicBezTo>
                  <a:cubicBezTo>
                    <a:pt x="68" y="29"/>
                    <a:pt x="68" y="29"/>
                    <a:pt x="68" y="29"/>
                  </a:cubicBezTo>
                  <a:cubicBezTo>
                    <a:pt x="66" y="26"/>
                    <a:pt x="66" y="26"/>
                    <a:pt x="66" y="26"/>
                  </a:cubicBezTo>
                  <a:cubicBezTo>
                    <a:pt x="66" y="23"/>
                    <a:pt x="66" y="23"/>
                    <a:pt x="66" y="23"/>
                  </a:cubicBezTo>
                  <a:cubicBezTo>
                    <a:pt x="67" y="20"/>
                    <a:pt x="67" y="20"/>
                    <a:pt x="67" y="20"/>
                  </a:cubicBezTo>
                  <a:cubicBezTo>
                    <a:pt x="68" y="18"/>
                    <a:pt x="68" y="18"/>
                    <a:pt x="68" y="18"/>
                  </a:cubicBezTo>
                  <a:cubicBezTo>
                    <a:pt x="68" y="18"/>
                    <a:pt x="68" y="18"/>
                    <a:pt x="68" y="18"/>
                  </a:cubicBezTo>
                  <a:cubicBezTo>
                    <a:pt x="69" y="18"/>
                    <a:pt x="69" y="18"/>
                    <a:pt x="69" y="18"/>
                  </a:cubicBezTo>
                  <a:cubicBezTo>
                    <a:pt x="68" y="16"/>
                    <a:pt x="68" y="16"/>
                    <a:pt x="68" y="16"/>
                  </a:cubicBezTo>
                  <a:cubicBezTo>
                    <a:pt x="67" y="16"/>
                    <a:pt x="67" y="16"/>
                    <a:pt x="67" y="16"/>
                  </a:cubicBezTo>
                  <a:cubicBezTo>
                    <a:pt x="64" y="13"/>
                    <a:pt x="64" y="13"/>
                    <a:pt x="64" y="13"/>
                  </a:cubicBezTo>
                  <a:cubicBezTo>
                    <a:pt x="64" y="13"/>
                    <a:pt x="64" y="13"/>
                    <a:pt x="64" y="13"/>
                  </a:cubicBezTo>
                  <a:cubicBezTo>
                    <a:pt x="61" y="12"/>
                    <a:pt x="61" y="12"/>
                    <a:pt x="61" y="12"/>
                  </a:cubicBezTo>
                  <a:cubicBezTo>
                    <a:pt x="61" y="11"/>
                    <a:pt x="61" y="11"/>
                    <a:pt x="61" y="11"/>
                  </a:cubicBezTo>
                  <a:cubicBezTo>
                    <a:pt x="60" y="9"/>
                    <a:pt x="60" y="9"/>
                    <a:pt x="60" y="9"/>
                  </a:cubicBezTo>
                  <a:cubicBezTo>
                    <a:pt x="59" y="9"/>
                    <a:pt x="59" y="9"/>
                    <a:pt x="59" y="9"/>
                  </a:cubicBezTo>
                  <a:cubicBezTo>
                    <a:pt x="59" y="9"/>
                    <a:pt x="59" y="9"/>
                    <a:pt x="59" y="9"/>
                  </a:cubicBezTo>
                  <a:cubicBezTo>
                    <a:pt x="57" y="6"/>
                    <a:pt x="57" y="6"/>
                    <a:pt x="57" y="6"/>
                  </a:cubicBezTo>
                  <a:cubicBezTo>
                    <a:pt x="54" y="3"/>
                    <a:pt x="54" y="3"/>
                    <a:pt x="54" y="3"/>
                  </a:cubicBezTo>
                  <a:cubicBezTo>
                    <a:pt x="51" y="0"/>
                    <a:pt x="51" y="0"/>
                    <a:pt x="51" y="0"/>
                  </a:cubicBezTo>
                  <a:cubicBezTo>
                    <a:pt x="50" y="0"/>
                    <a:pt x="50" y="0"/>
                    <a:pt x="50" y="0"/>
                  </a:cubicBezTo>
                  <a:cubicBezTo>
                    <a:pt x="47" y="2"/>
                    <a:pt x="47" y="2"/>
                    <a:pt x="47" y="2"/>
                  </a:cubicBezTo>
                  <a:cubicBezTo>
                    <a:pt x="44" y="3"/>
                    <a:pt x="44" y="3"/>
                    <a:pt x="44" y="3"/>
                  </a:cubicBezTo>
                  <a:cubicBezTo>
                    <a:pt x="41" y="3"/>
                    <a:pt x="41" y="3"/>
                    <a:pt x="41" y="3"/>
                  </a:cubicBezTo>
                  <a:cubicBezTo>
                    <a:pt x="40" y="6"/>
                    <a:pt x="40" y="6"/>
                    <a:pt x="40" y="6"/>
                  </a:cubicBezTo>
                  <a:cubicBezTo>
                    <a:pt x="42" y="9"/>
                    <a:pt x="42" y="9"/>
                    <a:pt x="42" y="9"/>
                  </a:cubicBezTo>
                  <a:cubicBezTo>
                    <a:pt x="40" y="12"/>
                    <a:pt x="40" y="12"/>
                    <a:pt x="40" y="12"/>
                  </a:cubicBezTo>
                  <a:cubicBezTo>
                    <a:pt x="40" y="12"/>
                    <a:pt x="40" y="12"/>
                    <a:pt x="40" y="12"/>
                  </a:cubicBezTo>
                  <a:cubicBezTo>
                    <a:pt x="39" y="15"/>
                    <a:pt x="39" y="15"/>
                    <a:pt x="39" y="15"/>
                  </a:cubicBezTo>
                  <a:cubicBezTo>
                    <a:pt x="38" y="17"/>
                    <a:pt x="38" y="17"/>
                    <a:pt x="38" y="17"/>
                  </a:cubicBezTo>
                  <a:cubicBezTo>
                    <a:pt x="35" y="19"/>
                    <a:pt x="35" y="19"/>
                    <a:pt x="35" y="19"/>
                  </a:cubicBezTo>
                  <a:cubicBezTo>
                    <a:pt x="32" y="22"/>
                    <a:pt x="32" y="22"/>
                    <a:pt x="32" y="22"/>
                  </a:cubicBezTo>
                  <a:cubicBezTo>
                    <a:pt x="30" y="24"/>
                    <a:pt x="30" y="24"/>
                    <a:pt x="30" y="24"/>
                  </a:cubicBezTo>
                  <a:cubicBezTo>
                    <a:pt x="25" y="24"/>
                    <a:pt x="25" y="24"/>
                    <a:pt x="25" y="24"/>
                  </a:cubicBezTo>
                  <a:cubicBezTo>
                    <a:pt x="22" y="24"/>
                    <a:pt x="22" y="24"/>
                    <a:pt x="22" y="24"/>
                  </a:cubicBezTo>
                  <a:cubicBezTo>
                    <a:pt x="19" y="22"/>
                    <a:pt x="19" y="22"/>
                    <a:pt x="19" y="22"/>
                  </a:cubicBezTo>
                  <a:cubicBezTo>
                    <a:pt x="16" y="23"/>
                    <a:pt x="16" y="23"/>
                    <a:pt x="16" y="23"/>
                  </a:cubicBezTo>
                  <a:cubicBezTo>
                    <a:pt x="14" y="26"/>
                    <a:pt x="14" y="26"/>
                    <a:pt x="14" y="26"/>
                  </a:cubicBezTo>
                  <a:cubicBezTo>
                    <a:pt x="11" y="27"/>
                    <a:pt x="11" y="27"/>
                    <a:pt x="11" y="27"/>
                  </a:cubicBezTo>
                  <a:cubicBezTo>
                    <a:pt x="8" y="30"/>
                    <a:pt x="8" y="30"/>
                    <a:pt x="8" y="30"/>
                  </a:cubicBezTo>
                  <a:cubicBezTo>
                    <a:pt x="8" y="33"/>
                    <a:pt x="8" y="33"/>
                    <a:pt x="8" y="33"/>
                  </a:cubicBezTo>
                  <a:cubicBezTo>
                    <a:pt x="5" y="32"/>
                    <a:pt x="5" y="32"/>
                    <a:pt x="5" y="32"/>
                  </a:cubicBezTo>
                  <a:cubicBezTo>
                    <a:pt x="4" y="32"/>
                    <a:pt x="4" y="32"/>
                    <a:pt x="4" y="32"/>
                  </a:cubicBezTo>
                  <a:cubicBezTo>
                    <a:pt x="5" y="34"/>
                    <a:pt x="5" y="34"/>
                    <a:pt x="5" y="34"/>
                  </a:cubicBezTo>
                  <a:cubicBezTo>
                    <a:pt x="4" y="34"/>
                    <a:pt x="4" y="34"/>
                    <a:pt x="4" y="34"/>
                  </a:cubicBezTo>
                  <a:cubicBezTo>
                    <a:pt x="3" y="35"/>
                    <a:pt x="3" y="35"/>
                    <a:pt x="3" y="35"/>
                  </a:cubicBezTo>
                  <a:cubicBezTo>
                    <a:pt x="2" y="39"/>
                    <a:pt x="2" y="39"/>
                    <a:pt x="2" y="39"/>
                  </a:cubicBezTo>
                  <a:cubicBezTo>
                    <a:pt x="0" y="41"/>
                    <a:pt x="0" y="41"/>
                    <a:pt x="0" y="41"/>
                  </a:cubicBezTo>
                  <a:cubicBezTo>
                    <a:pt x="0" y="43"/>
                    <a:pt x="0" y="43"/>
                    <a:pt x="0" y="43"/>
                  </a:cubicBezTo>
                  <a:cubicBezTo>
                    <a:pt x="0" y="46"/>
                    <a:pt x="0" y="46"/>
                    <a:pt x="0" y="46"/>
                  </a:cubicBezTo>
                  <a:cubicBezTo>
                    <a:pt x="0" y="48"/>
                    <a:pt x="0" y="48"/>
                    <a:pt x="0" y="48"/>
                  </a:cubicBezTo>
                  <a:cubicBezTo>
                    <a:pt x="4" y="52"/>
                    <a:pt x="8" y="55"/>
                    <a:pt x="13" y="58"/>
                  </a:cubicBezTo>
                  <a:cubicBezTo>
                    <a:pt x="13" y="63"/>
                    <a:pt x="14" y="65"/>
                    <a:pt x="12" y="70"/>
                  </a:cubicBezTo>
                  <a:cubicBezTo>
                    <a:pt x="13" y="71"/>
                    <a:pt x="13" y="71"/>
                    <a:pt x="13" y="71"/>
                  </a:cubicBezTo>
                  <a:cubicBezTo>
                    <a:pt x="13" y="73"/>
                    <a:pt x="13" y="73"/>
                    <a:pt x="13" y="73"/>
                  </a:cubicBezTo>
                  <a:cubicBezTo>
                    <a:pt x="14" y="76"/>
                    <a:pt x="14" y="76"/>
                    <a:pt x="14" y="76"/>
                  </a:cubicBezTo>
                  <a:cubicBezTo>
                    <a:pt x="14" y="76"/>
                    <a:pt x="14" y="76"/>
                    <a:pt x="14" y="76"/>
                  </a:cubicBezTo>
                  <a:cubicBezTo>
                    <a:pt x="19" y="79"/>
                    <a:pt x="18" y="83"/>
                    <a:pt x="18" y="88"/>
                  </a:cubicBezTo>
                  <a:cubicBezTo>
                    <a:pt x="18" y="91"/>
                    <a:pt x="18" y="91"/>
                    <a:pt x="18" y="91"/>
                  </a:cubicBezTo>
                  <a:cubicBezTo>
                    <a:pt x="18" y="94"/>
                    <a:pt x="18" y="94"/>
                    <a:pt x="18" y="94"/>
                  </a:cubicBezTo>
                  <a:cubicBezTo>
                    <a:pt x="20" y="96"/>
                    <a:pt x="20" y="96"/>
                    <a:pt x="20" y="96"/>
                  </a:cubicBezTo>
                  <a:cubicBezTo>
                    <a:pt x="18" y="98"/>
                    <a:pt x="18" y="98"/>
                    <a:pt x="18" y="98"/>
                  </a:cubicBezTo>
                  <a:cubicBezTo>
                    <a:pt x="19" y="99"/>
                    <a:pt x="19" y="99"/>
                    <a:pt x="19" y="99"/>
                  </a:cubicBezTo>
                  <a:cubicBezTo>
                    <a:pt x="19" y="105"/>
                    <a:pt x="19" y="105"/>
                    <a:pt x="19" y="105"/>
                  </a:cubicBezTo>
                  <a:cubicBezTo>
                    <a:pt x="18" y="110"/>
                    <a:pt x="18" y="110"/>
                    <a:pt x="18" y="110"/>
                  </a:cubicBezTo>
                  <a:cubicBezTo>
                    <a:pt x="18" y="118"/>
                    <a:pt x="18" y="125"/>
                    <a:pt x="17" y="133"/>
                  </a:cubicBezTo>
                  <a:cubicBezTo>
                    <a:pt x="15" y="133"/>
                    <a:pt x="15" y="133"/>
                    <a:pt x="15" y="133"/>
                  </a:cubicBezTo>
                  <a:cubicBezTo>
                    <a:pt x="16" y="135"/>
                    <a:pt x="16" y="135"/>
                    <a:pt x="16" y="135"/>
                  </a:cubicBezTo>
                  <a:cubicBezTo>
                    <a:pt x="16" y="138"/>
                    <a:pt x="16" y="138"/>
                    <a:pt x="16" y="138"/>
                  </a:cubicBezTo>
                  <a:cubicBezTo>
                    <a:pt x="15" y="141"/>
                    <a:pt x="15" y="141"/>
                    <a:pt x="15" y="141"/>
                  </a:cubicBezTo>
                  <a:cubicBezTo>
                    <a:pt x="17" y="144"/>
                    <a:pt x="17" y="144"/>
                    <a:pt x="17" y="144"/>
                  </a:cubicBezTo>
                  <a:cubicBezTo>
                    <a:pt x="18" y="144"/>
                    <a:pt x="18" y="144"/>
                    <a:pt x="18" y="144"/>
                  </a:cubicBezTo>
                  <a:cubicBezTo>
                    <a:pt x="19" y="146"/>
                    <a:pt x="19" y="146"/>
                    <a:pt x="19" y="146"/>
                  </a:cubicBezTo>
                  <a:cubicBezTo>
                    <a:pt x="20" y="149"/>
                    <a:pt x="20" y="149"/>
                    <a:pt x="20" y="149"/>
                  </a:cubicBezTo>
                  <a:cubicBezTo>
                    <a:pt x="21" y="151"/>
                    <a:pt x="21" y="151"/>
                    <a:pt x="21" y="151"/>
                  </a:cubicBezTo>
                  <a:cubicBezTo>
                    <a:pt x="18" y="151"/>
                    <a:pt x="18" y="151"/>
                    <a:pt x="18" y="151"/>
                  </a:cubicBezTo>
                  <a:cubicBezTo>
                    <a:pt x="16" y="152"/>
                    <a:pt x="16" y="152"/>
                    <a:pt x="16" y="152"/>
                  </a:cubicBezTo>
                  <a:cubicBezTo>
                    <a:pt x="17" y="152"/>
                    <a:pt x="17" y="152"/>
                    <a:pt x="17" y="152"/>
                  </a:cubicBezTo>
                  <a:cubicBezTo>
                    <a:pt x="17" y="152"/>
                    <a:pt x="17" y="152"/>
                    <a:pt x="17" y="152"/>
                  </a:cubicBezTo>
                  <a:cubicBezTo>
                    <a:pt x="20" y="152"/>
                    <a:pt x="24" y="151"/>
                    <a:pt x="25" y="151"/>
                  </a:cubicBezTo>
                  <a:cubicBezTo>
                    <a:pt x="31" y="150"/>
                    <a:pt x="37" y="150"/>
                    <a:pt x="43" y="149"/>
                  </a:cubicBezTo>
                  <a:cubicBezTo>
                    <a:pt x="43" y="147"/>
                    <a:pt x="43" y="147"/>
                    <a:pt x="43" y="147"/>
                  </a:cubicBezTo>
                  <a:lnTo>
                    <a:pt x="43" y="146"/>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40" name="Freeform 48">
              <a:extLst>
                <a:ext uri="{FF2B5EF4-FFF2-40B4-BE49-F238E27FC236}">
                  <a16:creationId xmlns:a16="http://schemas.microsoft.com/office/drawing/2014/main" id="{D2894DCC-BF40-4110-B52C-3E790C1ADF7A}"/>
                </a:ext>
              </a:extLst>
            </p:cNvPr>
            <p:cNvSpPr>
              <a:spLocks noChangeAspect="1"/>
            </p:cNvSpPr>
            <p:nvPr/>
          </p:nvSpPr>
          <p:spPr bwMode="gray">
            <a:xfrm>
              <a:off x="4257162" y="3002865"/>
              <a:ext cx="446267" cy="331701"/>
            </a:xfrm>
            <a:custGeom>
              <a:avLst/>
              <a:gdLst>
                <a:gd name="T0" fmla="*/ 185 w 191"/>
                <a:gd name="T1" fmla="*/ 72 h 139"/>
                <a:gd name="T2" fmla="*/ 186 w 191"/>
                <a:gd name="T3" fmla="*/ 63 h 139"/>
                <a:gd name="T4" fmla="*/ 179 w 191"/>
                <a:gd name="T5" fmla="*/ 63 h 139"/>
                <a:gd name="T6" fmla="*/ 170 w 191"/>
                <a:gd name="T7" fmla="*/ 60 h 139"/>
                <a:gd name="T8" fmla="*/ 162 w 191"/>
                <a:gd name="T9" fmla="*/ 53 h 139"/>
                <a:gd name="T10" fmla="*/ 159 w 191"/>
                <a:gd name="T11" fmla="*/ 50 h 139"/>
                <a:gd name="T12" fmla="*/ 159 w 191"/>
                <a:gd name="T13" fmla="*/ 44 h 139"/>
                <a:gd name="T14" fmla="*/ 166 w 191"/>
                <a:gd name="T15" fmla="*/ 44 h 139"/>
                <a:gd name="T16" fmla="*/ 162 w 191"/>
                <a:gd name="T17" fmla="*/ 42 h 139"/>
                <a:gd name="T18" fmla="*/ 154 w 191"/>
                <a:gd name="T19" fmla="*/ 36 h 139"/>
                <a:gd name="T20" fmla="*/ 148 w 191"/>
                <a:gd name="T21" fmla="*/ 29 h 139"/>
                <a:gd name="T22" fmla="*/ 146 w 191"/>
                <a:gd name="T23" fmla="*/ 23 h 139"/>
                <a:gd name="T24" fmla="*/ 141 w 191"/>
                <a:gd name="T25" fmla="*/ 15 h 139"/>
                <a:gd name="T26" fmla="*/ 143 w 191"/>
                <a:gd name="T27" fmla="*/ 6 h 139"/>
                <a:gd name="T28" fmla="*/ 138 w 191"/>
                <a:gd name="T29" fmla="*/ 3 h 139"/>
                <a:gd name="T30" fmla="*/ 128 w 191"/>
                <a:gd name="T31" fmla="*/ 0 h 139"/>
                <a:gd name="T32" fmla="*/ 119 w 191"/>
                <a:gd name="T33" fmla="*/ 2 h 139"/>
                <a:gd name="T34" fmla="*/ 113 w 191"/>
                <a:gd name="T35" fmla="*/ 7 h 139"/>
                <a:gd name="T36" fmla="*/ 91 w 191"/>
                <a:gd name="T37" fmla="*/ 17 h 139"/>
                <a:gd name="T38" fmla="*/ 83 w 191"/>
                <a:gd name="T39" fmla="*/ 21 h 139"/>
                <a:gd name="T40" fmla="*/ 68 w 191"/>
                <a:gd name="T41" fmla="*/ 31 h 139"/>
                <a:gd name="T42" fmla="*/ 61 w 191"/>
                <a:gd name="T43" fmla="*/ 32 h 139"/>
                <a:gd name="T44" fmla="*/ 59 w 191"/>
                <a:gd name="T45" fmla="*/ 39 h 139"/>
                <a:gd name="T46" fmla="*/ 54 w 191"/>
                <a:gd name="T47" fmla="*/ 43 h 139"/>
                <a:gd name="T48" fmla="*/ 49 w 191"/>
                <a:gd name="T49" fmla="*/ 42 h 139"/>
                <a:gd name="T50" fmla="*/ 42 w 191"/>
                <a:gd name="T51" fmla="*/ 39 h 139"/>
                <a:gd name="T52" fmla="*/ 38 w 191"/>
                <a:gd name="T53" fmla="*/ 40 h 139"/>
                <a:gd name="T54" fmla="*/ 35 w 191"/>
                <a:gd name="T55" fmla="*/ 49 h 139"/>
                <a:gd name="T56" fmla="*/ 32 w 191"/>
                <a:gd name="T57" fmla="*/ 54 h 139"/>
                <a:gd name="T58" fmla="*/ 31 w 191"/>
                <a:gd name="T59" fmla="*/ 59 h 139"/>
                <a:gd name="T60" fmla="*/ 26 w 191"/>
                <a:gd name="T61" fmla="*/ 68 h 139"/>
                <a:gd name="T62" fmla="*/ 20 w 191"/>
                <a:gd name="T63" fmla="*/ 73 h 139"/>
                <a:gd name="T64" fmla="*/ 6 w 191"/>
                <a:gd name="T65" fmla="*/ 77 h 139"/>
                <a:gd name="T66" fmla="*/ 9 w 191"/>
                <a:gd name="T67" fmla="*/ 86 h 139"/>
                <a:gd name="T68" fmla="*/ 5 w 191"/>
                <a:gd name="T69" fmla="*/ 94 h 139"/>
                <a:gd name="T70" fmla="*/ 3 w 191"/>
                <a:gd name="T71" fmla="*/ 98 h 139"/>
                <a:gd name="T72" fmla="*/ 2 w 191"/>
                <a:gd name="T73" fmla="*/ 106 h 139"/>
                <a:gd name="T74" fmla="*/ 2 w 191"/>
                <a:gd name="T75" fmla="*/ 114 h 139"/>
                <a:gd name="T76" fmla="*/ 10 w 191"/>
                <a:gd name="T77" fmla="*/ 118 h 139"/>
                <a:gd name="T78" fmla="*/ 12 w 191"/>
                <a:gd name="T79" fmla="*/ 121 h 139"/>
                <a:gd name="T80" fmla="*/ 16 w 191"/>
                <a:gd name="T81" fmla="*/ 126 h 139"/>
                <a:gd name="T82" fmla="*/ 21 w 191"/>
                <a:gd name="T83" fmla="*/ 130 h 139"/>
                <a:gd name="T84" fmla="*/ 28 w 191"/>
                <a:gd name="T85" fmla="*/ 133 h 139"/>
                <a:gd name="T86" fmla="*/ 32 w 191"/>
                <a:gd name="T87" fmla="*/ 128 h 139"/>
                <a:gd name="T88" fmla="*/ 39 w 191"/>
                <a:gd name="T89" fmla="*/ 126 h 139"/>
                <a:gd name="T90" fmla="*/ 58 w 191"/>
                <a:gd name="T91" fmla="*/ 131 h 139"/>
                <a:gd name="T92" fmla="*/ 64 w 191"/>
                <a:gd name="T93" fmla="*/ 139 h 139"/>
                <a:gd name="T94" fmla="*/ 65 w 191"/>
                <a:gd name="T95" fmla="*/ 133 h 139"/>
                <a:gd name="T96" fmla="*/ 65 w 191"/>
                <a:gd name="T97" fmla="*/ 124 h 139"/>
                <a:gd name="T98" fmla="*/ 64 w 191"/>
                <a:gd name="T99" fmla="*/ 115 h 139"/>
                <a:gd name="T100" fmla="*/ 62 w 191"/>
                <a:gd name="T101" fmla="*/ 107 h 139"/>
                <a:gd name="T102" fmla="*/ 65 w 191"/>
                <a:gd name="T103" fmla="*/ 99 h 139"/>
                <a:gd name="T104" fmla="*/ 117 w 191"/>
                <a:gd name="T105" fmla="*/ 103 h 139"/>
                <a:gd name="T106" fmla="*/ 124 w 191"/>
                <a:gd name="T107" fmla="*/ 100 h 139"/>
                <a:gd name="T108" fmla="*/ 129 w 191"/>
                <a:gd name="T109" fmla="*/ 98 h 139"/>
                <a:gd name="T110" fmla="*/ 145 w 191"/>
                <a:gd name="T111" fmla="*/ 103 h 139"/>
                <a:gd name="T112" fmla="*/ 151 w 191"/>
                <a:gd name="T113" fmla="*/ 102 h 139"/>
                <a:gd name="T114" fmla="*/ 155 w 191"/>
                <a:gd name="T115" fmla="*/ 101 h 139"/>
                <a:gd name="T116" fmla="*/ 159 w 191"/>
                <a:gd name="T117" fmla="*/ 99 h 139"/>
                <a:gd name="T118" fmla="*/ 167 w 191"/>
                <a:gd name="T119" fmla="*/ 92 h 139"/>
                <a:gd name="T120" fmla="*/ 176 w 191"/>
                <a:gd name="T121" fmla="*/ 93 h 139"/>
                <a:gd name="T122" fmla="*/ 186 w 191"/>
                <a:gd name="T123" fmla="*/ 88 h 139"/>
                <a:gd name="T124" fmla="*/ 191 w 191"/>
                <a:gd name="T125" fmla="*/ 81 h 1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1"/>
                <a:gd name="T190" fmla="*/ 0 h 139"/>
                <a:gd name="T191" fmla="*/ 191 w 191"/>
                <a:gd name="T192" fmla="*/ 139 h 1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1" h="139">
                  <a:moveTo>
                    <a:pt x="188" y="77"/>
                  </a:moveTo>
                  <a:cubicBezTo>
                    <a:pt x="187" y="75"/>
                    <a:pt x="187" y="75"/>
                    <a:pt x="187" y="75"/>
                  </a:cubicBezTo>
                  <a:cubicBezTo>
                    <a:pt x="185" y="72"/>
                    <a:pt x="185" y="72"/>
                    <a:pt x="185" y="72"/>
                  </a:cubicBezTo>
                  <a:cubicBezTo>
                    <a:pt x="185" y="69"/>
                    <a:pt x="185" y="69"/>
                    <a:pt x="185" y="69"/>
                  </a:cubicBezTo>
                  <a:cubicBezTo>
                    <a:pt x="187" y="65"/>
                    <a:pt x="187" y="65"/>
                    <a:pt x="187" y="65"/>
                  </a:cubicBezTo>
                  <a:cubicBezTo>
                    <a:pt x="186" y="63"/>
                    <a:pt x="186" y="63"/>
                    <a:pt x="186" y="63"/>
                  </a:cubicBezTo>
                  <a:cubicBezTo>
                    <a:pt x="183" y="61"/>
                    <a:pt x="183" y="61"/>
                    <a:pt x="183" y="61"/>
                  </a:cubicBezTo>
                  <a:cubicBezTo>
                    <a:pt x="181" y="61"/>
                    <a:pt x="181" y="61"/>
                    <a:pt x="181" y="61"/>
                  </a:cubicBezTo>
                  <a:cubicBezTo>
                    <a:pt x="179" y="63"/>
                    <a:pt x="179" y="63"/>
                    <a:pt x="179" y="63"/>
                  </a:cubicBezTo>
                  <a:cubicBezTo>
                    <a:pt x="176" y="63"/>
                    <a:pt x="176" y="63"/>
                    <a:pt x="176" y="63"/>
                  </a:cubicBezTo>
                  <a:cubicBezTo>
                    <a:pt x="172" y="63"/>
                    <a:pt x="172" y="63"/>
                    <a:pt x="172" y="63"/>
                  </a:cubicBezTo>
                  <a:cubicBezTo>
                    <a:pt x="170" y="60"/>
                    <a:pt x="170" y="60"/>
                    <a:pt x="170" y="60"/>
                  </a:cubicBezTo>
                  <a:cubicBezTo>
                    <a:pt x="166" y="57"/>
                    <a:pt x="166" y="57"/>
                    <a:pt x="166" y="57"/>
                  </a:cubicBezTo>
                  <a:cubicBezTo>
                    <a:pt x="165" y="56"/>
                    <a:pt x="165" y="56"/>
                    <a:pt x="165" y="56"/>
                  </a:cubicBezTo>
                  <a:cubicBezTo>
                    <a:pt x="162" y="53"/>
                    <a:pt x="162" y="53"/>
                    <a:pt x="162" y="53"/>
                  </a:cubicBezTo>
                  <a:cubicBezTo>
                    <a:pt x="159" y="52"/>
                    <a:pt x="159" y="52"/>
                    <a:pt x="159" y="52"/>
                  </a:cubicBezTo>
                  <a:cubicBezTo>
                    <a:pt x="159" y="51"/>
                    <a:pt x="159" y="51"/>
                    <a:pt x="159" y="51"/>
                  </a:cubicBezTo>
                  <a:cubicBezTo>
                    <a:pt x="159" y="50"/>
                    <a:pt x="159" y="50"/>
                    <a:pt x="159" y="50"/>
                  </a:cubicBezTo>
                  <a:cubicBezTo>
                    <a:pt x="159" y="49"/>
                    <a:pt x="159" y="49"/>
                    <a:pt x="159" y="49"/>
                  </a:cubicBezTo>
                  <a:cubicBezTo>
                    <a:pt x="159" y="46"/>
                    <a:pt x="159" y="46"/>
                    <a:pt x="159" y="46"/>
                  </a:cubicBezTo>
                  <a:cubicBezTo>
                    <a:pt x="159" y="44"/>
                    <a:pt x="159" y="44"/>
                    <a:pt x="159" y="44"/>
                  </a:cubicBezTo>
                  <a:cubicBezTo>
                    <a:pt x="162" y="45"/>
                    <a:pt x="162" y="45"/>
                    <a:pt x="162" y="45"/>
                  </a:cubicBezTo>
                  <a:cubicBezTo>
                    <a:pt x="164" y="45"/>
                    <a:pt x="164" y="45"/>
                    <a:pt x="164" y="45"/>
                  </a:cubicBezTo>
                  <a:cubicBezTo>
                    <a:pt x="166" y="44"/>
                    <a:pt x="166" y="44"/>
                    <a:pt x="166" y="44"/>
                  </a:cubicBezTo>
                  <a:cubicBezTo>
                    <a:pt x="166" y="44"/>
                    <a:pt x="166" y="44"/>
                    <a:pt x="166" y="44"/>
                  </a:cubicBezTo>
                  <a:cubicBezTo>
                    <a:pt x="163" y="43"/>
                    <a:pt x="163" y="43"/>
                    <a:pt x="163" y="43"/>
                  </a:cubicBezTo>
                  <a:cubicBezTo>
                    <a:pt x="162" y="42"/>
                    <a:pt x="162" y="42"/>
                    <a:pt x="162" y="42"/>
                  </a:cubicBezTo>
                  <a:cubicBezTo>
                    <a:pt x="160" y="40"/>
                    <a:pt x="160" y="40"/>
                    <a:pt x="160" y="40"/>
                  </a:cubicBezTo>
                  <a:cubicBezTo>
                    <a:pt x="157" y="37"/>
                    <a:pt x="157" y="37"/>
                    <a:pt x="157" y="37"/>
                  </a:cubicBezTo>
                  <a:cubicBezTo>
                    <a:pt x="154" y="36"/>
                    <a:pt x="154" y="36"/>
                    <a:pt x="154" y="36"/>
                  </a:cubicBezTo>
                  <a:cubicBezTo>
                    <a:pt x="151" y="33"/>
                    <a:pt x="151" y="33"/>
                    <a:pt x="151" y="33"/>
                  </a:cubicBezTo>
                  <a:cubicBezTo>
                    <a:pt x="149" y="32"/>
                    <a:pt x="149" y="32"/>
                    <a:pt x="149" y="32"/>
                  </a:cubicBezTo>
                  <a:cubicBezTo>
                    <a:pt x="148" y="29"/>
                    <a:pt x="148" y="29"/>
                    <a:pt x="148" y="29"/>
                  </a:cubicBezTo>
                  <a:cubicBezTo>
                    <a:pt x="147" y="29"/>
                    <a:pt x="147" y="29"/>
                    <a:pt x="147" y="29"/>
                  </a:cubicBezTo>
                  <a:cubicBezTo>
                    <a:pt x="146" y="26"/>
                    <a:pt x="146" y="26"/>
                    <a:pt x="146" y="26"/>
                  </a:cubicBezTo>
                  <a:cubicBezTo>
                    <a:pt x="146" y="23"/>
                    <a:pt x="146" y="23"/>
                    <a:pt x="146" y="23"/>
                  </a:cubicBezTo>
                  <a:cubicBezTo>
                    <a:pt x="145" y="20"/>
                    <a:pt x="145" y="20"/>
                    <a:pt x="145" y="20"/>
                  </a:cubicBezTo>
                  <a:cubicBezTo>
                    <a:pt x="143" y="17"/>
                    <a:pt x="143" y="17"/>
                    <a:pt x="143" y="17"/>
                  </a:cubicBezTo>
                  <a:cubicBezTo>
                    <a:pt x="141" y="15"/>
                    <a:pt x="141" y="15"/>
                    <a:pt x="141" y="15"/>
                  </a:cubicBezTo>
                  <a:cubicBezTo>
                    <a:pt x="142" y="12"/>
                    <a:pt x="142" y="12"/>
                    <a:pt x="142" y="12"/>
                  </a:cubicBezTo>
                  <a:cubicBezTo>
                    <a:pt x="143" y="8"/>
                    <a:pt x="143" y="8"/>
                    <a:pt x="143" y="8"/>
                  </a:cubicBezTo>
                  <a:cubicBezTo>
                    <a:pt x="143" y="6"/>
                    <a:pt x="143" y="6"/>
                    <a:pt x="143" y="6"/>
                  </a:cubicBezTo>
                  <a:cubicBezTo>
                    <a:pt x="143" y="5"/>
                    <a:pt x="143" y="5"/>
                    <a:pt x="143" y="5"/>
                  </a:cubicBezTo>
                  <a:cubicBezTo>
                    <a:pt x="138" y="3"/>
                    <a:pt x="138" y="3"/>
                    <a:pt x="138" y="3"/>
                  </a:cubicBezTo>
                  <a:cubicBezTo>
                    <a:pt x="138" y="3"/>
                    <a:pt x="138" y="3"/>
                    <a:pt x="138" y="3"/>
                  </a:cubicBezTo>
                  <a:cubicBezTo>
                    <a:pt x="132" y="0"/>
                    <a:pt x="132" y="0"/>
                    <a:pt x="132" y="0"/>
                  </a:cubicBezTo>
                  <a:cubicBezTo>
                    <a:pt x="128" y="2"/>
                    <a:pt x="128" y="2"/>
                    <a:pt x="128" y="2"/>
                  </a:cubicBezTo>
                  <a:cubicBezTo>
                    <a:pt x="128" y="0"/>
                    <a:pt x="128" y="0"/>
                    <a:pt x="128" y="0"/>
                  </a:cubicBezTo>
                  <a:cubicBezTo>
                    <a:pt x="126" y="0"/>
                    <a:pt x="126" y="0"/>
                    <a:pt x="126" y="0"/>
                  </a:cubicBezTo>
                  <a:cubicBezTo>
                    <a:pt x="121" y="0"/>
                    <a:pt x="121" y="0"/>
                    <a:pt x="121" y="0"/>
                  </a:cubicBezTo>
                  <a:cubicBezTo>
                    <a:pt x="119" y="2"/>
                    <a:pt x="119" y="2"/>
                    <a:pt x="119" y="2"/>
                  </a:cubicBezTo>
                  <a:cubicBezTo>
                    <a:pt x="118" y="3"/>
                    <a:pt x="118" y="3"/>
                    <a:pt x="118" y="3"/>
                  </a:cubicBezTo>
                  <a:cubicBezTo>
                    <a:pt x="113" y="6"/>
                    <a:pt x="113" y="6"/>
                    <a:pt x="113" y="6"/>
                  </a:cubicBezTo>
                  <a:cubicBezTo>
                    <a:pt x="113" y="7"/>
                    <a:pt x="113" y="7"/>
                    <a:pt x="113" y="7"/>
                  </a:cubicBezTo>
                  <a:cubicBezTo>
                    <a:pt x="110" y="7"/>
                    <a:pt x="110" y="7"/>
                    <a:pt x="110" y="7"/>
                  </a:cubicBezTo>
                  <a:cubicBezTo>
                    <a:pt x="102" y="9"/>
                    <a:pt x="101" y="13"/>
                    <a:pt x="92" y="15"/>
                  </a:cubicBezTo>
                  <a:cubicBezTo>
                    <a:pt x="91" y="17"/>
                    <a:pt x="91" y="17"/>
                    <a:pt x="91" y="17"/>
                  </a:cubicBezTo>
                  <a:cubicBezTo>
                    <a:pt x="90" y="23"/>
                    <a:pt x="90" y="23"/>
                    <a:pt x="90" y="23"/>
                  </a:cubicBezTo>
                  <a:cubicBezTo>
                    <a:pt x="86" y="23"/>
                    <a:pt x="86" y="23"/>
                    <a:pt x="86" y="23"/>
                  </a:cubicBezTo>
                  <a:cubicBezTo>
                    <a:pt x="83" y="21"/>
                    <a:pt x="83" y="21"/>
                    <a:pt x="83" y="21"/>
                  </a:cubicBezTo>
                  <a:cubicBezTo>
                    <a:pt x="78" y="21"/>
                    <a:pt x="78" y="21"/>
                    <a:pt x="78" y="21"/>
                  </a:cubicBezTo>
                  <a:cubicBezTo>
                    <a:pt x="72" y="25"/>
                    <a:pt x="72" y="25"/>
                    <a:pt x="72" y="25"/>
                  </a:cubicBezTo>
                  <a:cubicBezTo>
                    <a:pt x="68" y="31"/>
                    <a:pt x="68" y="31"/>
                    <a:pt x="68" y="31"/>
                  </a:cubicBezTo>
                  <a:cubicBezTo>
                    <a:pt x="68" y="34"/>
                    <a:pt x="68" y="34"/>
                    <a:pt x="68" y="34"/>
                  </a:cubicBezTo>
                  <a:cubicBezTo>
                    <a:pt x="64" y="34"/>
                    <a:pt x="64" y="34"/>
                    <a:pt x="64" y="34"/>
                  </a:cubicBezTo>
                  <a:cubicBezTo>
                    <a:pt x="61" y="32"/>
                    <a:pt x="61" y="32"/>
                    <a:pt x="61" y="32"/>
                  </a:cubicBezTo>
                  <a:cubicBezTo>
                    <a:pt x="59" y="34"/>
                    <a:pt x="59" y="34"/>
                    <a:pt x="59" y="34"/>
                  </a:cubicBezTo>
                  <a:cubicBezTo>
                    <a:pt x="58" y="36"/>
                    <a:pt x="58" y="36"/>
                    <a:pt x="58" y="36"/>
                  </a:cubicBezTo>
                  <a:cubicBezTo>
                    <a:pt x="59" y="39"/>
                    <a:pt x="59" y="39"/>
                    <a:pt x="59" y="39"/>
                  </a:cubicBezTo>
                  <a:cubicBezTo>
                    <a:pt x="57" y="42"/>
                    <a:pt x="57" y="42"/>
                    <a:pt x="57" y="42"/>
                  </a:cubicBezTo>
                  <a:cubicBezTo>
                    <a:pt x="54" y="42"/>
                    <a:pt x="54" y="42"/>
                    <a:pt x="54" y="42"/>
                  </a:cubicBezTo>
                  <a:cubicBezTo>
                    <a:pt x="54" y="43"/>
                    <a:pt x="54" y="43"/>
                    <a:pt x="54" y="43"/>
                  </a:cubicBezTo>
                  <a:cubicBezTo>
                    <a:pt x="54" y="45"/>
                    <a:pt x="54" y="45"/>
                    <a:pt x="54" y="45"/>
                  </a:cubicBezTo>
                  <a:cubicBezTo>
                    <a:pt x="52" y="44"/>
                    <a:pt x="52" y="44"/>
                    <a:pt x="52" y="44"/>
                  </a:cubicBezTo>
                  <a:cubicBezTo>
                    <a:pt x="49" y="42"/>
                    <a:pt x="49" y="42"/>
                    <a:pt x="49" y="42"/>
                  </a:cubicBezTo>
                  <a:cubicBezTo>
                    <a:pt x="46" y="40"/>
                    <a:pt x="46" y="40"/>
                    <a:pt x="46" y="40"/>
                  </a:cubicBezTo>
                  <a:cubicBezTo>
                    <a:pt x="45" y="40"/>
                    <a:pt x="45" y="40"/>
                    <a:pt x="45" y="40"/>
                  </a:cubicBezTo>
                  <a:cubicBezTo>
                    <a:pt x="42" y="39"/>
                    <a:pt x="42" y="39"/>
                    <a:pt x="42" y="39"/>
                  </a:cubicBezTo>
                  <a:cubicBezTo>
                    <a:pt x="42" y="36"/>
                    <a:pt x="42" y="36"/>
                    <a:pt x="42" y="36"/>
                  </a:cubicBezTo>
                  <a:cubicBezTo>
                    <a:pt x="41" y="38"/>
                    <a:pt x="41" y="38"/>
                    <a:pt x="41" y="38"/>
                  </a:cubicBezTo>
                  <a:cubicBezTo>
                    <a:pt x="38" y="40"/>
                    <a:pt x="38" y="40"/>
                    <a:pt x="38" y="40"/>
                  </a:cubicBezTo>
                  <a:cubicBezTo>
                    <a:pt x="35" y="43"/>
                    <a:pt x="35" y="43"/>
                    <a:pt x="35" y="43"/>
                  </a:cubicBezTo>
                  <a:cubicBezTo>
                    <a:pt x="33" y="46"/>
                    <a:pt x="33" y="46"/>
                    <a:pt x="33" y="46"/>
                  </a:cubicBezTo>
                  <a:cubicBezTo>
                    <a:pt x="35" y="49"/>
                    <a:pt x="35" y="49"/>
                    <a:pt x="35" y="49"/>
                  </a:cubicBezTo>
                  <a:cubicBezTo>
                    <a:pt x="35" y="52"/>
                    <a:pt x="35" y="52"/>
                    <a:pt x="35" y="52"/>
                  </a:cubicBezTo>
                  <a:cubicBezTo>
                    <a:pt x="35" y="55"/>
                    <a:pt x="35" y="55"/>
                    <a:pt x="35" y="55"/>
                  </a:cubicBezTo>
                  <a:cubicBezTo>
                    <a:pt x="32" y="54"/>
                    <a:pt x="32" y="54"/>
                    <a:pt x="32" y="54"/>
                  </a:cubicBezTo>
                  <a:cubicBezTo>
                    <a:pt x="29" y="55"/>
                    <a:pt x="29" y="55"/>
                    <a:pt x="29" y="55"/>
                  </a:cubicBezTo>
                  <a:cubicBezTo>
                    <a:pt x="29" y="56"/>
                    <a:pt x="29" y="56"/>
                    <a:pt x="29" y="56"/>
                  </a:cubicBezTo>
                  <a:cubicBezTo>
                    <a:pt x="31" y="59"/>
                    <a:pt x="31" y="59"/>
                    <a:pt x="31" y="59"/>
                  </a:cubicBezTo>
                  <a:cubicBezTo>
                    <a:pt x="29" y="62"/>
                    <a:pt x="29" y="62"/>
                    <a:pt x="29" y="62"/>
                  </a:cubicBezTo>
                  <a:cubicBezTo>
                    <a:pt x="28" y="65"/>
                    <a:pt x="28" y="65"/>
                    <a:pt x="28" y="65"/>
                  </a:cubicBezTo>
                  <a:cubicBezTo>
                    <a:pt x="26" y="68"/>
                    <a:pt x="26" y="68"/>
                    <a:pt x="26" y="68"/>
                  </a:cubicBezTo>
                  <a:cubicBezTo>
                    <a:pt x="24" y="71"/>
                    <a:pt x="24" y="71"/>
                    <a:pt x="24" y="71"/>
                  </a:cubicBezTo>
                  <a:cubicBezTo>
                    <a:pt x="23" y="71"/>
                    <a:pt x="23" y="71"/>
                    <a:pt x="23" y="71"/>
                  </a:cubicBezTo>
                  <a:cubicBezTo>
                    <a:pt x="20" y="73"/>
                    <a:pt x="20" y="73"/>
                    <a:pt x="20" y="73"/>
                  </a:cubicBezTo>
                  <a:cubicBezTo>
                    <a:pt x="17" y="72"/>
                    <a:pt x="17" y="72"/>
                    <a:pt x="17" y="72"/>
                  </a:cubicBezTo>
                  <a:cubicBezTo>
                    <a:pt x="8" y="73"/>
                    <a:pt x="11" y="76"/>
                    <a:pt x="5" y="76"/>
                  </a:cubicBezTo>
                  <a:cubicBezTo>
                    <a:pt x="6" y="77"/>
                    <a:pt x="6" y="77"/>
                    <a:pt x="6" y="77"/>
                  </a:cubicBezTo>
                  <a:cubicBezTo>
                    <a:pt x="8" y="80"/>
                    <a:pt x="8" y="80"/>
                    <a:pt x="8" y="80"/>
                  </a:cubicBezTo>
                  <a:cubicBezTo>
                    <a:pt x="9" y="83"/>
                    <a:pt x="9" y="83"/>
                    <a:pt x="9" y="83"/>
                  </a:cubicBezTo>
                  <a:cubicBezTo>
                    <a:pt x="9" y="86"/>
                    <a:pt x="9" y="86"/>
                    <a:pt x="9" y="86"/>
                  </a:cubicBezTo>
                  <a:cubicBezTo>
                    <a:pt x="8" y="88"/>
                    <a:pt x="8" y="88"/>
                    <a:pt x="8" y="88"/>
                  </a:cubicBezTo>
                  <a:cubicBezTo>
                    <a:pt x="7" y="91"/>
                    <a:pt x="7" y="91"/>
                    <a:pt x="7" y="91"/>
                  </a:cubicBezTo>
                  <a:cubicBezTo>
                    <a:pt x="5" y="94"/>
                    <a:pt x="5" y="94"/>
                    <a:pt x="5" y="94"/>
                  </a:cubicBezTo>
                  <a:cubicBezTo>
                    <a:pt x="5" y="95"/>
                    <a:pt x="5" y="95"/>
                    <a:pt x="5" y="95"/>
                  </a:cubicBezTo>
                  <a:cubicBezTo>
                    <a:pt x="2" y="95"/>
                    <a:pt x="2" y="95"/>
                    <a:pt x="2" y="95"/>
                  </a:cubicBezTo>
                  <a:cubicBezTo>
                    <a:pt x="3" y="98"/>
                    <a:pt x="3" y="98"/>
                    <a:pt x="3" y="98"/>
                  </a:cubicBezTo>
                  <a:cubicBezTo>
                    <a:pt x="4" y="101"/>
                    <a:pt x="4" y="101"/>
                    <a:pt x="4" y="101"/>
                  </a:cubicBezTo>
                  <a:cubicBezTo>
                    <a:pt x="2" y="104"/>
                    <a:pt x="2" y="104"/>
                    <a:pt x="2" y="104"/>
                  </a:cubicBezTo>
                  <a:cubicBezTo>
                    <a:pt x="2" y="106"/>
                    <a:pt x="2" y="106"/>
                    <a:pt x="2" y="106"/>
                  </a:cubicBezTo>
                  <a:cubicBezTo>
                    <a:pt x="1" y="109"/>
                    <a:pt x="1" y="109"/>
                    <a:pt x="1" y="109"/>
                  </a:cubicBezTo>
                  <a:cubicBezTo>
                    <a:pt x="0" y="111"/>
                    <a:pt x="0" y="111"/>
                    <a:pt x="0" y="111"/>
                  </a:cubicBezTo>
                  <a:cubicBezTo>
                    <a:pt x="2" y="114"/>
                    <a:pt x="2" y="114"/>
                    <a:pt x="2" y="114"/>
                  </a:cubicBezTo>
                  <a:cubicBezTo>
                    <a:pt x="5" y="114"/>
                    <a:pt x="5" y="114"/>
                    <a:pt x="5" y="114"/>
                  </a:cubicBezTo>
                  <a:cubicBezTo>
                    <a:pt x="8" y="115"/>
                    <a:pt x="8" y="115"/>
                    <a:pt x="8" y="115"/>
                  </a:cubicBezTo>
                  <a:cubicBezTo>
                    <a:pt x="10" y="118"/>
                    <a:pt x="10" y="118"/>
                    <a:pt x="10" y="118"/>
                  </a:cubicBezTo>
                  <a:cubicBezTo>
                    <a:pt x="10" y="118"/>
                    <a:pt x="10" y="118"/>
                    <a:pt x="10" y="118"/>
                  </a:cubicBezTo>
                  <a:cubicBezTo>
                    <a:pt x="11" y="119"/>
                    <a:pt x="11" y="119"/>
                    <a:pt x="11" y="119"/>
                  </a:cubicBezTo>
                  <a:cubicBezTo>
                    <a:pt x="12" y="121"/>
                    <a:pt x="12" y="121"/>
                    <a:pt x="12" y="121"/>
                  </a:cubicBezTo>
                  <a:cubicBezTo>
                    <a:pt x="12" y="122"/>
                    <a:pt x="12" y="122"/>
                    <a:pt x="12" y="122"/>
                  </a:cubicBezTo>
                  <a:cubicBezTo>
                    <a:pt x="13" y="125"/>
                    <a:pt x="13" y="125"/>
                    <a:pt x="13" y="125"/>
                  </a:cubicBezTo>
                  <a:cubicBezTo>
                    <a:pt x="16" y="126"/>
                    <a:pt x="16" y="126"/>
                    <a:pt x="16" y="126"/>
                  </a:cubicBezTo>
                  <a:cubicBezTo>
                    <a:pt x="17" y="129"/>
                    <a:pt x="17" y="129"/>
                    <a:pt x="17" y="129"/>
                  </a:cubicBezTo>
                  <a:cubicBezTo>
                    <a:pt x="20" y="130"/>
                    <a:pt x="20" y="130"/>
                    <a:pt x="20" y="130"/>
                  </a:cubicBezTo>
                  <a:cubicBezTo>
                    <a:pt x="21" y="130"/>
                    <a:pt x="21" y="130"/>
                    <a:pt x="21" y="130"/>
                  </a:cubicBezTo>
                  <a:cubicBezTo>
                    <a:pt x="24" y="132"/>
                    <a:pt x="24" y="132"/>
                    <a:pt x="24" y="132"/>
                  </a:cubicBezTo>
                  <a:cubicBezTo>
                    <a:pt x="27" y="133"/>
                    <a:pt x="27" y="133"/>
                    <a:pt x="27" y="133"/>
                  </a:cubicBezTo>
                  <a:cubicBezTo>
                    <a:pt x="28" y="133"/>
                    <a:pt x="28" y="133"/>
                    <a:pt x="28" y="133"/>
                  </a:cubicBezTo>
                  <a:cubicBezTo>
                    <a:pt x="28" y="132"/>
                    <a:pt x="28" y="132"/>
                    <a:pt x="28" y="132"/>
                  </a:cubicBezTo>
                  <a:cubicBezTo>
                    <a:pt x="29" y="129"/>
                    <a:pt x="29" y="129"/>
                    <a:pt x="29" y="129"/>
                  </a:cubicBezTo>
                  <a:cubicBezTo>
                    <a:pt x="32" y="128"/>
                    <a:pt x="32" y="128"/>
                    <a:pt x="32" y="128"/>
                  </a:cubicBezTo>
                  <a:cubicBezTo>
                    <a:pt x="35" y="128"/>
                    <a:pt x="35" y="128"/>
                    <a:pt x="35" y="128"/>
                  </a:cubicBezTo>
                  <a:cubicBezTo>
                    <a:pt x="38" y="126"/>
                    <a:pt x="38" y="126"/>
                    <a:pt x="38" y="126"/>
                  </a:cubicBezTo>
                  <a:cubicBezTo>
                    <a:pt x="39" y="126"/>
                    <a:pt x="39" y="126"/>
                    <a:pt x="39" y="126"/>
                  </a:cubicBezTo>
                  <a:cubicBezTo>
                    <a:pt x="43" y="125"/>
                    <a:pt x="43" y="125"/>
                    <a:pt x="43" y="125"/>
                  </a:cubicBezTo>
                  <a:cubicBezTo>
                    <a:pt x="51" y="125"/>
                    <a:pt x="50" y="127"/>
                    <a:pt x="56" y="128"/>
                  </a:cubicBezTo>
                  <a:cubicBezTo>
                    <a:pt x="58" y="131"/>
                    <a:pt x="58" y="131"/>
                    <a:pt x="58" y="131"/>
                  </a:cubicBezTo>
                  <a:cubicBezTo>
                    <a:pt x="61" y="133"/>
                    <a:pt x="61" y="133"/>
                    <a:pt x="61" y="133"/>
                  </a:cubicBezTo>
                  <a:cubicBezTo>
                    <a:pt x="62" y="136"/>
                    <a:pt x="62" y="136"/>
                    <a:pt x="62" y="136"/>
                  </a:cubicBezTo>
                  <a:cubicBezTo>
                    <a:pt x="64" y="139"/>
                    <a:pt x="64" y="139"/>
                    <a:pt x="64" y="139"/>
                  </a:cubicBezTo>
                  <a:cubicBezTo>
                    <a:pt x="67" y="137"/>
                    <a:pt x="67" y="137"/>
                    <a:pt x="67" y="137"/>
                  </a:cubicBezTo>
                  <a:cubicBezTo>
                    <a:pt x="65" y="136"/>
                    <a:pt x="65" y="136"/>
                    <a:pt x="65" y="136"/>
                  </a:cubicBezTo>
                  <a:cubicBezTo>
                    <a:pt x="65" y="133"/>
                    <a:pt x="65" y="133"/>
                    <a:pt x="65" y="133"/>
                  </a:cubicBezTo>
                  <a:cubicBezTo>
                    <a:pt x="65" y="130"/>
                    <a:pt x="65" y="130"/>
                    <a:pt x="65" y="130"/>
                  </a:cubicBezTo>
                  <a:cubicBezTo>
                    <a:pt x="65" y="127"/>
                    <a:pt x="65" y="127"/>
                    <a:pt x="65" y="127"/>
                  </a:cubicBezTo>
                  <a:cubicBezTo>
                    <a:pt x="65" y="124"/>
                    <a:pt x="65" y="124"/>
                    <a:pt x="65" y="124"/>
                  </a:cubicBezTo>
                  <a:cubicBezTo>
                    <a:pt x="65" y="121"/>
                    <a:pt x="65" y="121"/>
                    <a:pt x="65" y="121"/>
                  </a:cubicBezTo>
                  <a:cubicBezTo>
                    <a:pt x="66" y="118"/>
                    <a:pt x="66" y="118"/>
                    <a:pt x="66" y="118"/>
                  </a:cubicBezTo>
                  <a:cubicBezTo>
                    <a:pt x="64" y="115"/>
                    <a:pt x="64" y="115"/>
                    <a:pt x="64" y="115"/>
                  </a:cubicBezTo>
                  <a:cubicBezTo>
                    <a:pt x="63" y="112"/>
                    <a:pt x="63" y="112"/>
                    <a:pt x="63" y="112"/>
                  </a:cubicBezTo>
                  <a:cubicBezTo>
                    <a:pt x="63" y="110"/>
                    <a:pt x="63" y="110"/>
                    <a:pt x="63" y="110"/>
                  </a:cubicBezTo>
                  <a:cubicBezTo>
                    <a:pt x="62" y="107"/>
                    <a:pt x="62" y="107"/>
                    <a:pt x="62" y="107"/>
                  </a:cubicBezTo>
                  <a:cubicBezTo>
                    <a:pt x="63" y="105"/>
                    <a:pt x="63" y="105"/>
                    <a:pt x="63" y="105"/>
                  </a:cubicBezTo>
                  <a:cubicBezTo>
                    <a:pt x="65" y="102"/>
                    <a:pt x="65" y="102"/>
                    <a:pt x="65" y="102"/>
                  </a:cubicBezTo>
                  <a:cubicBezTo>
                    <a:pt x="65" y="99"/>
                    <a:pt x="65" y="99"/>
                    <a:pt x="65" y="99"/>
                  </a:cubicBezTo>
                  <a:cubicBezTo>
                    <a:pt x="73" y="100"/>
                    <a:pt x="81" y="100"/>
                    <a:pt x="90" y="100"/>
                  </a:cubicBezTo>
                  <a:cubicBezTo>
                    <a:pt x="98" y="99"/>
                    <a:pt x="107" y="102"/>
                    <a:pt x="116" y="101"/>
                  </a:cubicBezTo>
                  <a:cubicBezTo>
                    <a:pt x="117" y="103"/>
                    <a:pt x="117" y="103"/>
                    <a:pt x="117" y="103"/>
                  </a:cubicBezTo>
                  <a:cubicBezTo>
                    <a:pt x="120" y="101"/>
                    <a:pt x="120" y="101"/>
                    <a:pt x="120" y="101"/>
                  </a:cubicBezTo>
                  <a:cubicBezTo>
                    <a:pt x="121" y="101"/>
                    <a:pt x="121" y="101"/>
                    <a:pt x="121" y="101"/>
                  </a:cubicBezTo>
                  <a:cubicBezTo>
                    <a:pt x="124" y="100"/>
                    <a:pt x="124" y="100"/>
                    <a:pt x="124" y="100"/>
                  </a:cubicBezTo>
                  <a:cubicBezTo>
                    <a:pt x="126" y="99"/>
                    <a:pt x="126" y="99"/>
                    <a:pt x="126" y="99"/>
                  </a:cubicBezTo>
                  <a:cubicBezTo>
                    <a:pt x="126" y="97"/>
                    <a:pt x="126" y="97"/>
                    <a:pt x="126" y="97"/>
                  </a:cubicBezTo>
                  <a:cubicBezTo>
                    <a:pt x="129" y="98"/>
                    <a:pt x="129" y="98"/>
                    <a:pt x="129" y="98"/>
                  </a:cubicBezTo>
                  <a:cubicBezTo>
                    <a:pt x="132" y="98"/>
                    <a:pt x="136" y="100"/>
                    <a:pt x="139" y="100"/>
                  </a:cubicBezTo>
                  <a:cubicBezTo>
                    <a:pt x="141" y="101"/>
                    <a:pt x="141" y="101"/>
                    <a:pt x="141" y="101"/>
                  </a:cubicBezTo>
                  <a:cubicBezTo>
                    <a:pt x="145" y="103"/>
                    <a:pt x="145" y="103"/>
                    <a:pt x="145" y="103"/>
                  </a:cubicBezTo>
                  <a:cubicBezTo>
                    <a:pt x="148" y="103"/>
                    <a:pt x="148" y="103"/>
                    <a:pt x="148" y="103"/>
                  </a:cubicBezTo>
                  <a:cubicBezTo>
                    <a:pt x="151" y="102"/>
                    <a:pt x="151" y="102"/>
                    <a:pt x="151" y="102"/>
                  </a:cubicBezTo>
                  <a:cubicBezTo>
                    <a:pt x="151" y="102"/>
                    <a:pt x="151" y="102"/>
                    <a:pt x="151" y="102"/>
                  </a:cubicBezTo>
                  <a:cubicBezTo>
                    <a:pt x="155" y="103"/>
                    <a:pt x="155" y="103"/>
                    <a:pt x="155" y="103"/>
                  </a:cubicBezTo>
                  <a:cubicBezTo>
                    <a:pt x="156" y="103"/>
                    <a:pt x="156" y="103"/>
                    <a:pt x="156" y="103"/>
                  </a:cubicBezTo>
                  <a:cubicBezTo>
                    <a:pt x="155" y="101"/>
                    <a:pt x="155" y="101"/>
                    <a:pt x="155" y="101"/>
                  </a:cubicBezTo>
                  <a:cubicBezTo>
                    <a:pt x="156" y="101"/>
                    <a:pt x="156" y="101"/>
                    <a:pt x="156" y="101"/>
                  </a:cubicBezTo>
                  <a:cubicBezTo>
                    <a:pt x="159" y="102"/>
                    <a:pt x="159" y="102"/>
                    <a:pt x="159" y="102"/>
                  </a:cubicBezTo>
                  <a:cubicBezTo>
                    <a:pt x="159" y="99"/>
                    <a:pt x="159" y="99"/>
                    <a:pt x="159" y="99"/>
                  </a:cubicBezTo>
                  <a:cubicBezTo>
                    <a:pt x="162" y="96"/>
                    <a:pt x="162" y="96"/>
                    <a:pt x="162" y="96"/>
                  </a:cubicBezTo>
                  <a:cubicBezTo>
                    <a:pt x="165" y="95"/>
                    <a:pt x="165" y="95"/>
                    <a:pt x="165" y="95"/>
                  </a:cubicBezTo>
                  <a:cubicBezTo>
                    <a:pt x="167" y="92"/>
                    <a:pt x="167" y="92"/>
                    <a:pt x="167" y="92"/>
                  </a:cubicBezTo>
                  <a:cubicBezTo>
                    <a:pt x="170" y="91"/>
                    <a:pt x="170" y="91"/>
                    <a:pt x="170" y="91"/>
                  </a:cubicBezTo>
                  <a:cubicBezTo>
                    <a:pt x="173" y="93"/>
                    <a:pt x="173" y="93"/>
                    <a:pt x="173" y="93"/>
                  </a:cubicBezTo>
                  <a:cubicBezTo>
                    <a:pt x="176" y="93"/>
                    <a:pt x="176" y="93"/>
                    <a:pt x="176" y="93"/>
                  </a:cubicBezTo>
                  <a:cubicBezTo>
                    <a:pt x="181" y="93"/>
                    <a:pt x="181" y="93"/>
                    <a:pt x="181" y="93"/>
                  </a:cubicBezTo>
                  <a:cubicBezTo>
                    <a:pt x="183" y="91"/>
                    <a:pt x="183" y="91"/>
                    <a:pt x="183" y="91"/>
                  </a:cubicBezTo>
                  <a:cubicBezTo>
                    <a:pt x="186" y="88"/>
                    <a:pt x="186" y="88"/>
                    <a:pt x="186" y="88"/>
                  </a:cubicBezTo>
                  <a:cubicBezTo>
                    <a:pt x="189" y="86"/>
                    <a:pt x="189" y="86"/>
                    <a:pt x="189" y="86"/>
                  </a:cubicBezTo>
                  <a:cubicBezTo>
                    <a:pt x="190" y="84"/>
                    <a:pt x="190" y="84"/>
                    <a:pt x="190" y="84"/>
                  </a:cubicBezTo>
                  <a:cubicBezTo>
                    <a:pt x="191" y="81"/>
                    <a:pt x="191" y="81"/>
                    <a:pt x="191" y="81"/>
                  </a:cubicBezTo>
                  <a:cubicBezTo>
                    <a:pt x="189" y="79"/>
                    <a:pt x="189" y="79"/>
                    <a:pt x="189" y="79"/>
                  </a:cubicBezTo>
                  <a:lnTo>
                    <a:pt x="188" y="77"/>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41" name="Freeform 49">
              <a:extLst>
                <a:ext uri="{FF2B5EF4-FFF2-40B4-BE49-F238E27FC236}">
                  <a16:creationId xmlns:a16="http://schemas.microsoft.com/office/drawing/2014/main" id="{083EC00D-D8E0-4CA7-9566-88F697342A45}"/>
                </a:ext>
              </a:extLst>
            </p:cNvPr>
            <p:cNvSpPr>
              <a:spLocks noChangeAspect="1"/>
            </p:cNvSpPr>
            <p:nvPr/>
          </p:nvSpPr>
          <p:spPr bwMode="gray">
            <a:xfrm>
              <a:off x="4072725" y="3248322"/>
              <a:ext cx="346953" cy="380793"/>
            </a:xfrm>
            <a:custGeom>
              <a:avLst/>
              <a:gdLst>
                <a:gd name="T0" fmla="*/ 146 w 149"/>
                <a:gd name="T1" fmla="*/ 48 h 159"/>
                <a:gd name="T2" fmla="*/ 146 w 149"/>
                <a:gd name="T3" fmla="*/ 37 h 159"/>
                <a:gd name="T4" fmla="*/ 140 w 149"/>
                <a:gd name="T5" fmla="*/ 30 h 159"/>
                <a:gd name="T6" fmla="*/ 118 w 149"/>
                <a:gd name="T7" fmla="*/ 23 h 159"/>
                <a:gd name="T8" fmla="*/ 108 w 149"/>
                <a:gd name="T9" fmla="*/ 26 h 159"/>
                <a:gd name="T10" fmla="*/ 103 w 149"/>
                <a:gd name="T11" fmla="*/ 29 h 159"/>
                <a:gd name="T12" fmla="*/ 95 w 149"/>
                <a:gd name="T13" fmla="*/ 23 h 159"/>
                <a:gd name="T14" fmla="*/ 90 w 149"/>
                <a:gd name="T15" fmla="*/ 16 h 159"/>
                <a:gd name="T16" fmla="*/ 84 w 149"/>
                <a:gd name="T17" fmla="*/ 11 h 159"/>
                <a:gd name="T18" fmla="*/ 74 w 149"/>
                <a:gd name="T19" fmla="*/ 8 h 159"/>
                <a:gd name="T20" fmla="*/ 64 w 149"/>
                <a:gd name="T21" fmla="*/ 13 h 159"/>
                <a:gd name="T22" fmla="*/ 64 w 149"/>
                <a:gd name="T23" fmla="*/ 9 h 159"/>
                <a:gd name="T24" fmla="*/ 59 w 149"/>
                <a:gd name="T25" fmla="*/ 0 h 159"/>
                <a:gd name="T26" fmla="*/ 53 w 149"/>
                <a:gd name="T27" fmla="*/ 1 h 159"/>
                <a:gd name="T28" fmla="*/ 51 w 149"/>
                <a:gd name="T29" fmla="*/ 9 h 159"/>
                <a:gd name="T30" fmla="*/ 42 w 149"/>
                <a:gd name="T31" fmla="*/ 12 h 159"/>
                <a:gd name="T32" fmla="*/ 33 w 149"/>
                <a:gd name="T33" fmla="*/ 6 h 159"/>
                <a:gd name="T34" fmla="*/ 26 w 149"/>
                <a:gd name="T35" fmla="*/ 9 h 159"/>
                <a:gd name="T36" fmla="*/ 17 w 149"/>
                <a:gd name="T37" fmla="*/ 16 h 159"/>
                <a:gd name="T38" fmla="*/ 16 w 149"/>
                <a:gd name="T39" fmla="*/ 23 h 159"/>
                <a:gd name="T40" fmla="*/ 20 w 149"/>
                <a:gd name="T41" fmla="*/ 32 h 159"/>
                <a:gd name="T42" fmla="*/ 25 w 149"/>
                <a:gd name="T43" fmla="*/ 40 h 159"/>
                <a:gd name="T44" fmla="*/ 26 w 149"/>
                <a:gd name="T45" fmla="*/ 57 h 159"/>
                <a:gd name="T46" fmla="*/ 15 w 149"/>
                <a:gd name="T47" fmla="*/ 62 h 159"/>
                <a:gd name="T48" fmla="*/ 15 w 149"/>
                <a:gd name="T49" fmla="*/ 69 h 159"/>
                <a:gd name="T50" fmla="*/ 9 w 149"/>
                <a:gd name="T51" fmla="*/ 76 h 159"/>
                <a:gd name="T52" fmla="*/ 6 w 149"/>
                <a:gd name="T53" fmla="*/ 81 h 159"/>
                <a:gd name="T54" fmla="*/ 9 w 149"/>
                <a:gd name="T55" fmla="*/ 91 h 159"/>
                <a:gd name="T56" fmla="*/ 6 w 149"/>
                <a:gd name="T57" fmla="*/ 106 h 159"/>
                <a:gd name="T58" fmla="*/ 13 w 149"/>
                <a:gd name="T59" fmla="*/ 111 h 159"/>
                <a:gd name="T60" fmla="*/ 20 w 149"/>
                <a:gd name="T61" fmla="*/ 113 h 159"/>
                <a:gd name="T62" fmla="*/ 21 w 149"/>
                <a:gd name="T63" fmla="*/ 117 h 159"/>
                <a:gd name="T64" fmla="*/ 24 w 149"/>
                <a:gd name="T65" fmla="*/ 119 h 159"/>
                <a:gd name="T66" fmla="*/ 28 w 149"/>
                <a:gd name="T67" fmla="*/ 122 h 159"/>
                <a:gd name="T68" fmla="*/ 29 w 149"/>
                <a:gd name="T69" fmla="*/ 125 h 159"/>
                <a:gd name="T70" fmla="*/ 29 w 149"/>
                <a:gd name="T71" fmla="*/ 132 h 159"/>
                <a:gd name="T72" fmla="*/ 28 w 149"/>
                <a:gd name="T73" fmla="*/ 134 h 159"/>
                <a:gd name="T74" fmla="*/ 26 w 149"/>
                <a:gd name="T75" fmla="*/ 139 h 159"/>
                <a:gd name="T76" fmla="*/ 24 w 149"/>
                <a:gd name="T77" fmla="*/ 150 h 159"/>
                <a:gd name="T78" fmla="*/ 24 w 149"/>
                <a:gd name="T79" fmla="*/ 159 h 159"/>
                <a:gd name="T80" fmla="*/ 41 w 149"/>
                <a:gd name="T81" fmla="*/ 151 h 159"/>
                <a:gd name="T82" fmla="*/ 60 w 149"/>
                <a:gd name="T83" fmla="*/ 145 h 159"/>
                <a:gd name="T84" fmla="*/ 76 w 149"/>
                <a:gd name="T85" fmla="*/ 141 h 159"/>
                <a:gd name="T86" fmla="*/ 83 w 149"/>
                <a:gd name="T87" fmla="*/ 140 h 159"/>
                <a:gd name="T88" fmla="*/ 108 w 149"/>
                <a:gd name="T89" fmla="*/ 140 h 159"/>
                <a:gd name="T90" fmla="*/ 99 w 149"/>
                <a:gd name="T91" fmla="*/ 140 h 159"/>
                <a:gd name="T92" fmla="*/ 90 w 149"/>
                <a:gd name="T93" fmla="*/ 139 h 159"/>
                <a:gd name="T94" fmla="*/ 102 w 149"/>
                <a:gd name="T95" fmla="*/ 138 h 159"/>
                <a:gd name="T96" fmla="*/ 110 w 149"/>
                <a:gd name="T97" fmla="*/ 137 h 159"/>
                <a:gd name="T98" fmla="*/ 112 w 149"/>
                <a:gd name="T99" fmla="*/ 138 h 159"/>
                <a:gd name="T100" fmla="*/ 116 w 149"/>
                <a:gd name="T101" fmla="*/ 140 h 159"/>
                <a:gd name="T102" fmla="*/ 123 w 149"/>
                <a:gd name="T103" fmla="*/ 142 h 159"/>
                <a:gd name="T104" fmla="*/ 129 w 149"/>
                <a:gd name="T105" fmla="*/ 137 h 159"/>
                <a:gd name="T106" fmla="*/ 136 w 149"/>
                <a:gd name="T107" fmla="*/ 142 h 159"/>
                <a:gd name="T108" fmla="*/ 141 w 149"/>
                <a:gd name="T109" fmla="*/ 138 h 159"/>
                <a:gd name="T110" fmla="*/ 135 w 149"/>
                <a:gd name="T111" fmla="*/ 130 h 159"/>
                <a:gd name="T112" fmla="*/ 132 w 149"/>
                <a:gd name="T113" fmla="*/ 119 h 159"/>
                <a:gd name="T114" fmla="*/ 129 w 149"/>
                <a:gd name="T115" fmla="*/ 108 h 159"/>
                <a:gd name="T116" fmla="*/ 131 w 149"/>
                <a:gd name="T117" fmla="*/ 98 h 159"/>
                <a:gd name="T118" fmla="*/ 136 w 149"/>
                <a:gd name="T119" fmla="*/ 90 h 159"/>
                <a:gd name="T120" fmla="*/ 140 w 149"/>
                <a:gd name="T121" fmla="*/ 78 h 159"/>
                <a:gd name="T122" fmla="*/ 144 w 149"/>
                <a:gd name="T123" fmla="*/ 71 h 159"/>
                <a:gd name="T124" fmla="*/ 146 w 149"/>
                <a:gd name="T125" fmla="*/ 52 h 1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9"/>
                <a:gd name="T190" fmla="*/ 0 h 159"/>
                <a:gd name="T191" fmla="*/ 149 w 149"/>
                <a:gd name="T192" fmla="*/ 159 h 1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9" h="159">
                  <a:moveTo>
                    <a:pt x="146" y="52"/>
                  </a:moveTo>
                  <a:cubicBezTo>
                    <a:pt x="146" y="52"/>
                    <a:pt x="146" y="52"/>
                    <a:pt x="146" y="52"/>
                  </a:cubicBezTo>
                  <a:cubicBezTo>
                    <a:pt x="147" y="51"/>
                    <a:pt x="147" y="51"/>
                    <a:pt x="147" y="51"/>
                  </a:cubicBezTo>
                  <a:cubicBezTo>
                    <a:pt x="146" y="48"/>
                    <a:pt x="146" y="48"/>
                    <a:pt x="146" y="48"/>
                  </a:cubicBezTo>
                  <a:cubicBezTo>
                    <a:pt x="143" y="45"/>
                    <a:pt x="143" y="45"/>
                    <a:pt x="143" y="45"/>
                  </a:cubicBezTo>
                  <a:cubicBezTo>
                    <a:pt x="144" y="42"/>
                    <a:pt x="144" y="42"/>
                    <a:pt x="144" y="42"/>
                  </a:cubicBezTo>
                  <a:cubicBezTo>
                    <a:pt x="146" y="40"/>
                    <a:pt x="146" y="40"/>
                    <a:pt x="146" y="40"/>
                  </a:cubicBezTo>
                  <a:cubicBezTo>
                    <a:pt x="146" y="37"/>
                    <a:pt x="146" y="37"/>
                    <a:pt x="146" y="37"/>
                  </a:cubicBezTo>
                  <a:cubicBezTo>
                    <a:pt x="146" y="34"/>
                    <a:pt x="146" y="34"/>
                    <a:pt x="146" y="34"/>
                  </a:cubicBezTo>
                  <a:cubicBezTo>
                    <a:pt x="143" y="36"/>
                    <a:pt x="143" y="36"/>
                    <a:pt x="143" y="36"/>
                  </a:cubicBezTo>
                  <a:cubicBezTo>
                    <a:pt x="141" y="33"/>
                    <a:pt x="141" y="33"/>
                    <a:pt x="141" y="33"/>
                  </a:cubicBezTo>
                  <a:cubicBezTo>
                    <a:pt x="140" y="30"/>
                    <a:pt x="140" y="30"/>
                    <a:pt x="140" y="30"/>
                  </a:cubicBezTo>
                  <a:cubicBezTo>
                    <a:pt x="137" y="28"/>
                    <a:pt x="137" y="28"/>
                    <a:pt x="137" y="28"/>
                  </a:cubicBezTo>
                  <a:cubicBezTo>
                    <a:pt x="135" y="25"/>
                    <a:pt x="135" y="25"/>
                    <a:pt x="135" y="25"/>
                  </a:cubicBezTo>
                  <a:cubicBezTo>
                    <a:pt x="129" y="24"/>
                    <a:pt x="130" y="22"/>
                    <a:pt x="122" y="22"/>
                  </a:cubicBezTo>
                  <a:cubicBezTo>
                    <a:pt x="118" y="23"/>
                    <a:pt x="118" y="23"/>
                    <a:pt x="118" y="23"/>
                  </a:cubicBezTo>
                  <a:cubicBezTo>
                    <a:pt x="117" y="23"/>
                    <a:pt x="117" y="23"/>
                    <a:pt x="117" y="23"/>
                  </a:cubicBezTo>
                  <a:cubicBezTo>
                    <a:pt x="114" y="25"/>
                    <a:pt x="114" y="25"/>
                    <a:pt x="114" y="25"/>
                  </a:cubicBezTo>
                  <a:cubicBezTo>
                    <a:pt x="111" y="25"/>
                    <a:pt x="111" y="25"/>
                    <a:pt x="111" y="25"/>
                  </a:cubicBezTo>
                  <a:cubicBezTo>
                    <a:pt x="108" y="26"/>
                    <a:pt x="108" y="26"/>
                    <a:pt x="108" y="26"/>
                  </a:cubicBezTo>
                  <a:cubicBezTo>
                    <a:pt x="107" y="29"/>
                    <a:pt x="107" y="29"/>
                    <a:pt x="107" y="29"/>
                  </a:cubicBezTo>
                  <a:cubicBezTo>
                    <a:pt x="107" y="30"/>
                    <a:pt x="107" y="30"/>
                    <a:pt x="107" y="30"/>
                  </a:cubicBezTo>
                  <a:cubicBezTo>
                    <a:pt x="106" y="30"/>
                    <a:pt x="106" y="30"/>
                    <a:pt x="106" y="30"/>
                  </a:cubicBezTo>
                  <a:cubicBezTo>
                    <a:pt x="103" y="29"/>
                    <a:pt x="103" y="29"/>
                    <a:pt x="103" y="29"/>
                  </a:cubicBezTo>
                  <a:cubicBezTo>
                    <a:pt x="100" y="27"/>
                    <a:pt x="100" y="27"/>
                    <a:pt x="100" y="27"/>
                  </a:cubicBezTo>
                  <a:cubicBezTo>
                    <a:pt x="99" y="27"/>
                    <a:pt x="99" y="27"/>
                    <a:pt x="99" y="27"/>
                  </a:cubicBezTo>
                  <a:cubicBezTo>
                    <a:pt x="96" y="26"/>
                    <a:pt x="96" y="26"/>
                    <a:pt x="96" y="26"/>
                  </a:cubicBezTo>
                  <a:cubicBezTo>
                    <a:pt x="95" y="23"/>
                    <a:pt x="95" y="23"/>
                    <a:pt x="95" y="23"/>
                  </a:cubicBezTo>
                  <a:cubicBezTo>
                    <a:pt x="92" y="22"/>
                    <a:pt x="92" y="22"/>
                    <a:pt x="92" y="22"/>
                  </a:cubicBezTo>
                  <a:cubicBezTo>
                    <a:pt x="91" y="19"/>
                    <a:pt x="91" y="19"/>
                    <a:pt x="91" y="19"/>
                  </a:cubicBezTo>
                  <a:cubicBezTo>
                    <a:pt x="91" y="18"/>
                    <a:pt x="91" y="18"/>
                    <a:pt x="91" y="18"/>
                  </a:cubicBezTo>
                  <a:cubicBezTo>
                    <a:pt x="90" y="16"/>
                    <a:pt x="90" y="16"/>
                    <a:pt x="90" y="16"/>
                  </a:cubicBezTo>
                  <a:cubicBezTo>
                    <a:pt x="89" y="15"/>
                    <a:pt x="89" y="15"/>
                    <a:pt x="89" y="15"/>
                  </a:cubicBezTo>
                  <a:cubicBezTo>
                    <a:pt x="89" y="15"/>
                    <a:pt x="89" y="15"/>
                    <a:pt x="89" y="15"/>
                  </a:cubicBezTo>
                  <a:cubicBezTo>
                    <a:pt x="87" y="12"/>
                    <a:pt x="87" y="12"/>
                    <a:pt x="87" y="12"/>
                  </a:cubicBezTo>
                  <a:cubicBezTo>
                    <a:pt x="84" y="11"/>
                    <a:pt x="84" y="11"/>
                    <a:pt x="84" y="11"/>
                  </a:cubicBezTo>
                  <a:cubicBezTo>
                    <a:pt x="81" y="11"/>
                    <a:pt x="81" y="11"/>
                    <a:pt x="81" y="11"/>
                  </a:cubicBezTo>
                  <a:cubicBezTo>
                    <a:pt x="79" y="8"/>
                    <a:pt x="79" y="8"/>
                    <a:pt x="79" y="8"/>
                  </a:cubicBezTo>
                  <a:cubicBezTo>
                    <a:pt x="76" y="7"/>
                    <a:pt x="76" y="7"/>
                    <a:pt x="76" y="7"/>
                  </a:cubicBezTo>
                  <a:cubicBezTo>
                    <a:pt x="74" y="8"/>
                    <a:pt x="74" y="8"/>
                    <a:pt x="74" y="8"/>
                  </a:cubicBezTo>
                  <a:cubicBezTo>
                    <a:pt x="73" y="8"/>
                    <a:pt x="73" y="8"/>
                    <a:pt x="73" y="8"/>
                  </a:cubicBezTo>
                  <a:cubicBezTo>
                    <a:pt x="70" y="11"/>
                    <a:pt x="70" y="11"/>
                    <a:pt x="70" y="11"/>
                  </a:cubicBezTo>
                  <a:cubicBezTo>
                    <a:pt x="67" y="14"/>
                    <a:pt x="67" y="14"/>
                    <a:pt x="67" y="14"/>
                  </a:cubicBezTo>
                  <a:cubicBezTo>
                    <a:pt x="64" y="13"/>
                    <a:pt x="64" y="13"/>
                    <a:pt x="64" y="13"/>
                  </a:cubicBezTo>
                  <a:cubicBezTo>
                    <a:pt x="63" y="12"/>
                    <a:pt x="63" y="12"/>
                    <a:pt x="63" y="12"/>
                  </a:cubicBezTo>
                  <a:cubicBezTo>
                    <a:pt x="62" y="12"/>
                    <a:pt x="62" y="12"/>
                    <a:pt x="62" y="12"/>
                  </a:cubicBezTo>
                  <a:cubicBezTo>
                    <a:pt x="62" y="11"/>
                    <a:pt x="62" y="11"/>
                    <a:pt x="62" y="11"/>
                  </a:cubicBezTo>
                  <a:cubicBezTo>
                    <a:pt x="64" y="9"/>
                    <a:pt x="64" y="9"/>
                    <a:pt x="64" y="9"/>
                  </a:cubicBezTo>
                  <a:cubicBezTo>
                    <a:pt x="63" y="6"/>
                    <a:pt x="63" y="6"/>
                    <a:pt x="63" y="6"/>
                  </a:cubicBezTo>
                  <a:cubicBezTo>
                    <a:pt x="64" y="3"/>
                    <a:pt x="64" y="3"/>
                    <a:pt x="64" y="3"/>
                  </a:cubicBezTo>
                  <a:cubicBezTo>
                    <a:pt x="63" y="0"/>
                    <a:pt x="63" y="0"/>
                    <a:pt x="63" y="0"/>
                  </a:cubicBezTo>
                  <a:cubicBezTo>
                    <a:pt x="59" y="0"/>
                    <a:pt x="59" y="0"/>
                    <a:pt x="59" y="0"/>
                  </a:cubicBezTo>
                  <a:cubicBezTo>
                    <a:pt x="59" y="3"/>
                    <a:pt x="59" y="3"/>
                    <a:pt x="59" y="3"/>
                  </a:cubicBezTo>
                  <a:cubicBezTo>
                    <a:pt x="58" y="4"/>
                    <a:pt x="58" y="4"/>
                    <a:pt x="58" y="4"/>
                  </a:cubicBezTo>
                  <a:cubicBezTo>
                    <a:pt x="55" y="3"/>
                    <a:pt x="55" y="3"/>
                    <a:pt x="55" y="3"/>
                  </a:cubicBezTo>
                  <a:cubicBezTo>
                    <a:pt x="53" y="1"/>
                    <a:pt x="53" y="1"/>
                    <a:pt x="53" y="1"/>
                  </a:cubicBezTo>
                  <a:cubicBezTo>
                    <a:pt x="52" y="4"/>
                    <a:pt x="52" y="4"/>
                    <a:pt x="52" y="4"/>
                  </a:cubicBezTo>
                  <a:cubicBezTo>
                    <a:pt x="53" y="7"/>
                    <a:pt x="53" y="7"/>
                    <a:pt x="53" y="7"/>
                  </a:cubicBezTo>
                  <a:cubicBezTo>
                    <a:pt x="52" y="9"/>
                    <a:pt x="52" y="9"/>
                    <a:pt x="52" y="9"/>
                  </a:cubicBezTo>
                  <a:cubicBezTo>
                    <a:pt x="51" y="9"/>
                    <a:pt x="51" y="9"/>
                    <a:pt x="51" y="9"/>
                  </a:cubicBezTo>
                  <a:cubicBezTo>
                    <a:pt x="49" y="9"/>
                    <a:pt x="49" y="9"/>
                    <a:pt x="49" y="9"/>
                  </a:cubicBezTo>
                  <a:cubicBezTo>
                    <a:pt x="45" y="9"/>
                    <a:pt x="45" y="9"/>
                    <a:pt x="45" y="9"/>
                  </a:cubicBezTo>
                  <a:cubicBezTo>
                    <a:pt x="45" y="11"/>
                    <a:pt x="45" y="11"/>
                    <a:pt x="45" y="11"/>
                  </a:cubicBezTo>
                  <a:cubicBezTo>
                    <a:pt x="42" y="12"/>
                    <a:pt x="42" y="12"/>
                    <a:pt x="42" y="12"/>
                  </a:cubicBezTo>
                  <a:cubicBezTo>
                    <a:pt x="38" y="11"/>
                    <a:pt x="38" y="11"/>
                    <a:pt x="38" y="11"/>
                  </a:cubicBezTo>
                  <a:cubicBezTo>
                    <a:pt x="36" y="11"/>
                    <a:pt x="36" y="11"/>
                    <a:pt x="36" y="11"/>
                  </a:cubicBezTo>
                  <a:cubicBezTo>
                    <a:pt x="34" y="8"/>
                    <a:pt x="34" y="8"/>
                    <a:pt x="34" y="8"/>
                  </a:cubicBezTo>
                  <a:cubicBezTo>
                    <a:pt x="33" y="6"/>
                    <a:pt x="33" y="6"/>
                    <a:pt x="33" y="6"/>
                  </a:cubicBezTo>
                  <a:cubicBezTo>
                    <a:pt x="30" y="6"/>
                    <a:pt x="30" y="6"/>
                    <a:pt x="30" y="6"/>
                  </a:cubicBezTo>
                  <a:cubicBezTo>
                    <a:pt x="28" y="7"/>
                    <a:pt x="28" y="7"/>
                    <a:pt x="28" y="7"/>
                  </a:cubicBezTo>
                  <a:cubicBezTo>
                    <a:pt x="27" y="7"/>
                    <a:pt x="27" y="7"/>
                    <a:pt x="27" y="7"/>
                  </a:cubicBezTo>
                  <a:cubicBezTo>
                    <a:pt x="26" y="9"/>
                    <a:pt x="26" y="9"/>
                    <a:pt x="26" y="9"/>
                  </a:cubicBezTo>
                  <a:cubicBezTo>
                    <a:pt x="23" y="12"/>
                    <a:pt x="23" y="12"/>
                    <a:pt x="23" y="12"/>
                  </a:cubicBezTo>
                  <a:cubicBezTo>
                    <a:pt x="21" y="12"/>
                    <a:pt x="21" y="12"/>
                    <a:pt x="21" y="12"/>
                  </a:cubicBezTo>
                  <a:cubicBezTo>
                    <a:pt x="18" y="15"/>
                    <a:pt x="18" y="15"/>
                    <a:pt x="18" y="15"/>
                  </a:cubicBezTo>
                  <a:cubicBezTo>
                    <a:pt x="17" y="16"/>
                    <a:pt x="17" y="16"/>
                    <a:pt x="17" y="16"/>
                  </a:cubicBezTo>
                  <a:cubicBezTo>
                    <a:pt x="17" y="16"/>
                    <a:pt x="17" y="16"/>
                    <a:pt x="17" y="16"/>
                  </a:cubicBezTo>
                  <a:cubicBezTo>
                    <a:pt x="16" y="18"/>
                    <a:pt x="16" y="18"/>
                    <a:pt x="16" y="18"/>
                  </a:cubicBezTo>
                  <a:cubicBezTo>
                    <a:pt x="17" y="21"/>
                    <a:pt x="17" y="21"/>
                    <a:pt x="17" y="21"/>
                  </a:cubicBezTo>
                  <a:cubicBezTo>
                    <a:pt x="16" y="23"/>
                    <a:pt x="16" y="23"/>
                    <a:pt x="16" y="23"/>
                  </a:cubicBezTo>
                  <a:cubicBezTo>
                    <a:pt x="16" y="26"/>
                    <a:pt x="16" y="26"/>
                    <a:pt x="16" y="26"/>
                  </a:cubicBezTo>
                  <a:cubicBezTo>
                    <a:pt x="16" y="29"/>
                    <a:pt x="16" y="29"/>
                    <a:pt x="16" y="29"/>
                  </a:cubicBezTo>
                  <a:cubicBezTo>
                    <a:pt x="17" y="31"/>
                    <a:pt x="17" y="31"/>
                    <a:pt x="17" y="31"/>
                  </a:cubicBezTo>
                  <a:cubicBezTo>
                    <a:pt x="20" y="32"/>
                    <a:pt x="20" y="32"/>
                    <a:pt x="20" y="32"/>
                  </a:cubicBezTo>
                  <a:cubicBezTo>
                    <a:pt x="21" y="33"/>
                    <a:pt x="21" y="33"/>
                    <a:pt x="21" y="33"/>
                  </a:cubicBezTo>
                  <a:cubicBezTo>
                    <a:pt x="20" y="36"/>
                    <a:pt x="20" y="36"/>
                    <a:pt x="20" y="36"/>
                  </a:cubicBezTo>
                  <a:cubicBezTo>
                    <a:pt x="23" y="39"/>
                    <a:pt x="23" y="39"/>
                    <a:pt x="23" y="39"/>
                  </a:cubicBezTo>
                  <a:cubicBezTo>
                    <a:pt x="25" y="40"/>
                    <a:pt x="25" y="40"/>
                    <a:pt x="25" y="40"/>
                  </a:cubicBezTo>
                  <a:cubicBezTo>
                    <a:pt x="22" y="41"/>
                    <a:pt x="22" y="41"/>
                    <a:pt x="22" y="41"/>
                  </a:cubicBezTo>
                  <a:cubicBezTo>
                    <a:pt x="19" y="44"/>
                    <a:pt x="19" y="44"/>
                    <a:pt x="19" y="44"/>
                  </a:cubicBezTo>
                  <a:cubicBezTo>
                    <a:pt x="19" y="47"/>
                    <a:pt x="19" y="47"/>
                    <a:pt x="19" y="47"/>
                  </a:cubicBezTo>
                  <a:cubicBezTo>
                    <a:pt x="28" y="50"/>
                    <a:pt x="25" y="52"/>
                    <a:pt x="26" y="57"/>
                  </a:cubicBezTo>
                  <a:cubicBezTo>
                    <a:pt x="20" y="58"/>
                    <a:pt x="21" y="52"/>
                    <a:pt x="12" y="55"/>
                  </a:cubicBezTo>
                  <a:cubicBezTo>
                    <a:pt x="12" y="58"/>
                    <a:pt x="12" y="58"/>
                    <a:pt x="12" y="58"/>
                  </a:cubicBezTo>
                  <a:cubicBezTo>
                    <a:pt x="13" y="61"/>
                    <a:pt x="13" y="61"/>
                    <a:pt x="13" y="61"/>
                  </a:cubicBezTo>
                  <a:cubicBezTo>
                    <a:pt x="15" y="62"/>
                    <a:pt x="15" y="62"/>
                    <a:pt x="15" y="62"/>
                  </a:cubicBezTo>
                  <a:cubicBezTo>
                    <a:pt x="18" y="65"/>
                    <a:pt x="18" y="65"/>
                    <a:pt x="18" y="65"/>
                  </a:cubicBezTo>
                  <a:cubicBezTo>
                    <a:pt x="18" y="66"/>
                    <a:pt x="18" y="66"/>
                    <a:pt x="18" y="66"/>
                  </a:cubicBezTo>
                  <a:cubicBezTo>
                    <a:pt x="16" y="66"/>
                    <a:pt x="16" y="66"/>
                    <a:pt x="16" y="66"/>
                  </a:cubicBezTo>
                  <a:cubicBezTo>
                    <a:pt x="15" y="69"/>
                    <a:pt x="15" y="69"/>
                    <a:pt x="15" y="69"/>
                  </a:cubicBezTo>
                  <a:cubicBezTo>
                    <a:pt x="15" y="72"/>
                    <a:pt x="15" y="72"/>
                    <a:pt x="15" y="72"/>
                  </a:cubicBezTo>
                  <a:cubicBezTo>
                    <a:pt x="12" y="77"/>
                    <a:pt x="12" y="77"/>
                    <a:pt x="12" y="77"/>
                  </a:cubicBezTo>
                  <a:cubicBezTo>
                    <a:pt x="11" y="77"/>
                    <a:pt x="11" y="77"/>
                    <a:pt x="11" y="77"/>
                  </a:cubicBezTo>
                  <a:cubicBezTo>
                    <a:pt x="9" y="76"/>
                    <a:pt x="9" y="76"/>
                    <a:pt x="9" y="76"/>
                  </a:cubicBezTo>
                  <a:cubicBezTo>
                    <a:pt x="5" y="77"/>
                    <a:pt x="5" y="77"/>
                    <a:pt x="5" y="77"/>
                  </a:cubicBezTo>
                  <a:cubicBezTo>
                    <a:pt x="5" y="77"/>
                    <a:pt x="5" y="77"/>
                    <a:pt x="5" y="77"/>
                  </a:cubicBezTo>
                  <a:cubicBezTo>
                    <a:pt x="6" y="78"/>
                    <a:pt x="6" y="78"/>
                    <a:pt x="6" y="78"/>
                  </a:cubicBezTo>
                  <a:cubicBezTo>
                    <a:pt x="6" y="81"/>
                    <a:pt x="6" y="81"/>
                    <a:pt x="6" y="81"/>
                  </a:cubicBezTo>
                  <a:cubicBezTo>
                    <a:pt x="7" y="84"/>
                    <a:pt x="7" y="84"/>
                    <a:pt x="7" y="84"/>
                  </a:cubicBezTo>
                  <a:cubicBezTo>
                    <a:pt x="7" y="85"/>
                    <a:pt x="7" y="85"/>
                    <a:pt x="7" y="85"/>
                  </a:cubicBezTo>
                  <a:cubicBezTo>
                    <a:pt x="9" y="88"/>
                    <a:pt x="9" y="88"/>
                    <a:pt x="9" y="88"/>
                  </a:cubicBezTo>
                  <a:cubicBezTo>
                    <a:pt x="9" y="91"/>
                    <a:pt x="9" y="91"/>
                    <a:pt x="9" y="91"/>
                  </a:cubicBezTo>
                  <a:cubicBezTo>
                    <a:pt x="8" y="98"/>
                    <a:pt x="6" y="100"/>
                    <a:pt x="0" y="104"/>
                  </a:cubicBezTo>
                  <a:cubicBezTo>
                    <a:pt x="2" y="105"/>
                    <a:pt x="2" y="105"/>
                    <a:pt x="2" y="105"/>
                  </a:cubicBezTo>
                  <a:cubicBezTo>
                    <a:pt x="3" y="105"/>
                    <a:pt x="3" y="105"/>
                    <a:pt x="3" y="105"/>
                  </a:cubicBezTo>
                  <a:cubicBezTo>
                    <a:pt x="6" y="106"/>
                    <a:pt x="6" y="106"/>
                    <a:pt x="6" y="106"/>
                  </a:cubicBezTo>
                  <a:cubicBezTo>
                    <a:pt x="8" y="108"/>
                    <a:pt x="8" y="108"/>
                    <a:pt x="8" y="108"/>
                  </a:cubicBezTo>
                  <a:cubicBezTo>
                    <a:pt x="11" y="110"/>
                    <a:pt x="11" y="110"/>
                    <a:pt x="11" y="110"/>
                  </a:cubicBezTo>
                  <a:cubicBezTo>
                    <a:pt x="12" y="111"/>
                    <a:pt x="12" y="111"/>
                    <a:pt x="12" y="111"/>
                  </a:cubicBezTo>
                  <a:cubicBezTo>
                    <a:pt x="13" y="111"/>
                    <a:pt x="13" y="111"/>
                    <a:pt x="13" y="111"/>
                  </a:cubicBezTo>
                  <a:cubicBezTo>
                    <a:pt x="16" y="110"/>
                    <a:pt x="16" y="110"/>
                    <a:pt x="16" y="110"/>
                  </a:cubicBezTo>
                  <a:cubicBezTo>
                    <a:pt x="18" y="110"/>
                    <a:pt x="18" y="110"/>
                    <a:pt x="18" y="110"/>
                  </a:cubicBezTo>
                  <a:cubicBezTo>
                    <a:pt x="21" y="113"/>
                    <a:pt x="21" y="113"/>
                    <a:pt x="21" y="113"/>
                  </a:cubicBezTo>
                  <a:cubicBezTo>
                    <a:pt x="20" y="113"/>
                    <a:pt x="20" y="113"/>
                    <a:pt x="20" y="113"/>
                  </a:cubicBezTo>
                  <a:cubicBezTo>
                    <a:pt x="20" y="115"/>
                    <a:pt x="20" y="115"/>
                    <a:pt x="20" y="115"/>
                  </a:cubicBezTo>
                  <a:cubicBezTo>
                    <a:pt x="20" y="116"/>
                    <a:pt x="20" y="116"/>
                    <a:pt x="20" y="116"/>
                  </a:cubicBezTo>
                  <a:cubicBezTo>
                    <a:pt x="21" y="116"/>
                    <a:pt x="21" y="116"/>
                    <a:pt x="21" y="116"/>
                  </a:cubicBezTo>
                  <a:cubicBezTo>
                    <a:pt x="21" y="117"/>
                    <a:pt x="21" y="117"/>
                    <a:pt x="21" y="117"/>
                  </a:cubicBezTo>
                  <a:cubicBezTo>
                    <a:pt x="21" y="118"/>
                    <a:pt x="21" y="118"/>
                    <a:pt x="21" y="118"/>
                  </a:cubicBezTo>
                  <a:cubicBezTo>
                    <a:pt x="22" y="119"/>
                    <a:pt x="22" y="119"/>
                    <a:pt x="22" y="119"/>
                  </a:cubicBezTo>
                  <a:cubicBezTo>
                    <a:pt x="23" y="120"/>
                    <a:pt x="23" y="120"/>
                    <a:pt x="23" y="120"/>
                  </a:cubicBezTo>
                  <a:cubicBezTo>
                    <a:pt x="24" y="119"/>
                    <a:pt x="24" y="119"/>
                    <a:pt x="24" y="119"/>
                  </a:cubicBezTo>
                  <a:cubicBezTo>
                    <a:pt x="25" y="120"/>
                    <a:pt x="25" y="120"/>
                    <a:pt x="25" y="120"/>
                  </a:cubicBezTo>
                  <a:cubicBezTo>
                    <a:pt x="26" y="121"/>
                    <a:pt x="26" y="121"/>
                    <a:pt x="26" y="121"/>
                  </a:cubicBezTo>
                  <a:cubicBezTo>
                    <a:pt x="26" y="122"/>
                    <a:pt x="26" y="122"/>
                    <a:pt x="26" y="122"/>
                  </a:cubicBezTo>
                  <a:cubicBezTo>
                    <a:pt x="28" y="122"/>
                    <a:pt x="28" y="122"/>
                    <a:pt x="28" y="122"/>
                  </a:cubicBezTo>
                  <a:cubicBezTo>
                    <a:pt x="29" y="123"/>
                    <a:pt x="29" y="123"/>
                    <a:pt x="29" y="123"/>
                  </a:cubicBezTo>
                  <a:cubicBezTo>
                    <a:pt x="29" y="122"/>
                    <a:pt x="29" y="122"/>
                    <a:pt x="29" y="122"/>
                  </a:cubicBezTo>
                  <a:cubicBezTo>
                    <a:pt x="29" y="122"/>
                    <a:pt x="29" y="122"/>
                    <a:pt x="29" y="122"/>
                  </a:cubicBezTo>
                  <a:cubicBezTo>
                    <a:pt x="29" y="125"/>
                    <a:pt x="29" y="125"/>
                    <a:pt x="29" y="125"/>
                  </a:cubicBezTo>
                  <a:cubicBezTo>
                    <a:pt x="31" y="128"/>
                    <a:pt x="31" y="128"/>
                    <a:pt x="31" y="128"/>
                  </a:cubicBezTo>
                  <a:cubicBezTo>
                    <a:pt x="29" y="128"/>
                    <a:pt x="29" y="128"/>
                    <a:pt x="29" y="128"/>
                  </a:cubicBezTo>
                  <a:cubicBezTo>
                    <a:pt x="30" y="130"/>
                    <a:pt x="30" y="130"/>
                    <a:pt x="30" y="130"/>
                  </a:cubicBezTo>
                  <a:cubicBezTo>
                    <a:pt x="29" y="132"/>
                    <a:pt x="29" y="132"/>
                    <a:pt x="29" y="132"/>
                  </a:cubicBezTo>
                  <a:cubicBezTo>
                    <a:pt x="29" y="132"/>
                    <a:pt x="29" y="132"/>
                    <a:pt x="29" y="132"/>
                  </a:cubicBezTo>
                  <a:cubicBezTo>
                    <a:pt x="29" y="133"/>
                    <a:pt x="29" y="133"/>
                    <a:pt x="29" y="133"/>
                  </a:cubicBezTo>
                  <a:cubicBezTo>
                    <a:pt x="30" y="135"/>
                    <a:pt x="30" y="135"/>
                    <a:pt x="30" y="135"/>
                  </a:cubicBezTo>
                  <a:cubicBezTo>
                    <a:pt x="28" y="134"/>
                    <a:pt x="28" y="134"/>
                    <a:pt x="28" y="134"/>
                  </a:cubicBezTo>
                  <a:cubicBezTo>
                    <a:pt x="28" y="136"/>
                    <a:pt x="28" y="136"/>
                    <a:pt x="28" y="136"/>
                  </a:cubicBezTo>
                  <a:cubicBezTo>
                    <a:pt x="28" y="136"/>
                    <a:pt x="28" y="136"/>
                    <a:pt x="28" y="136"/>
                  </a:cubicBezTo>
                  <a:cubicBezTo>
                    <a:pt x="26" y="136"/>
                    <a:pt x="26" y="136"/>
                    <a:pt x="26" y="136"/>
                  </a:cubicBezTo>
                  <a:cubicBezTo>
                    <a:pt x="26" y="139"/>
                    <a:pt x="26" y="139"/>
                    <a:pt x="26" y="139"/>
                  </a:cubicBezTo>
                  <a:cubicBezTo>
                    <a:pt x="24" y="142"/>
                    <a:pt x="24" y="142"/>
                    <a:pt x="24" y="142"/>
                  </a:cubicBezTo>
                  <a:cubicBezTo>
                    <a:pt x="25" y="145"/>
                    <a:pt x="25" y="145"/>
                    <a:pt x="25" y="145"/>
                  </a:cubicBezTo>
                  <a:cubicBezTo>
                    <a:pt x="23" y="147"/>
                    <a:pt x="23" y="147"/>
                    <a:pt x="23" y="147"/>
                  </a:cubicBezTo>
                  <a:cubicBezTo>
                    <a:pt x="24" y="150"/>
                    <a:pt x="24" y="150"/>
                    <a:pt x="24" y="150"/>
                  </a:cubicBezTo>
                  <a:cubicBezTo>
                    <a:pt x="23" y="153"/>
                    <a:pt x="23" y="153"/>
                    <a:pt x="23" y="153"/>
                  </a:cubicBezTo>
                  <a:cubicBezTo>
                    <a:pt x="23" y="156"/>
                    <a:pt x="23" y="156"/>
                    <a:pt x="23" y="156"/>
                  </a:cubicBezTo>
                  <a:cubicBezTo>
                    <a:pt x="24" y="157"/>
                    <a:pt x="24" y="157"/>
                    <a:pt x="24" y="157"/>
                  </a:cubicBezTo>
                  <a:cubicBezTo>
                    <a:pt x="24" y="159"/>
                    <a:pt x="24" y="159"/>
                    <a:pt x="24" y="159"/>
                  </a:cubicBezTo>
                  <a:cubicBezTo>
                    <a:pt x="27" y="159"/>
                    <a:pt x="29" y="157"/>
                    <a:pt x="32" y="155"/>
                  </a:cubicBezTo>
                  <a:cubicBezTo>
                    <a:pt x="35" y="155"/>
                    <a:pt x="35" y="155"/>
                    <a:pt x="35" y="155"/>
                  </a:cubicBezTo>
                  <a:cubicBezTo>
                    <a:pt x="38" y="153"/>
                    <a:pt x="38" y="153"/>
                    <a:pt x="38" y="153"/>
                  </a:cubicBezTo>
                  <a:cubicBezTo>
                    <a:pt x="41" y="151"/>
                    <a:pt x="41" y="151"/>
                    <a:pt x="41" y="151"/>
                  </a:cubicBezTo>
                  <a:cubicBezTo>
                    <a:pt x="44" y="151"/>
                    <a:pt x="44" y="151"/>
                    <a:pt x="44" y="151"/>
                  </a:cubicBezTo>
                  <a:cubicBezTo>
                    <a:pt x="46" y="150"/>
                    <a:pt x="46" y="150"/>
                    <a:pt x="46" y="150"/>
                  </a:cubicBezTo>
                  <a:cubicBezTo>
                    <a:pt x="51" y="148"/>
                    <a:pt x="55" y="148"/>
                    <a:pt x="60" y="145"/>
                  </a:cubicBezTo>
                  <a:cubicBezTo>
                    <a:pt x="60" y="145"/>
                    <a:pt x="60" y="145"/>
                    <a:pt x="60" y="145"/>
                  </a:cubicBezTo>
                  <a:cubicBezTo>
                    <a:pt x="68" y="142"/>
                    <a:pt x="77" y="142"/>
                    <a:pt x="85" y="141"/>
                  </a:cubicBezTo>
                  <a:cubicBezTo>
                    <a:pt x="83" y="140"/>
                    <a:pt x="83" y="140"/>
                    <a:pt x="83" y="140"/>
                  </a:cubicBezTo>
                  <a:cubicBezTo>
                    <a:pt x="80" y="140"/>
                    <a:pt x="80" y="140"/>
                    <a:pt x="80" y="140"/>
                  </a:cubicBezTo>
                  <a:cubicBezTo>
                    <a:pt x="76" y="141"/>
                    <a:pt x="76" y="141"/>
                    <a:pt x="76" y="141"/>
                  </a:cubicBezTo>
                  <a:cubicBezTo>
                    <a:pt x="78" y="140"/>
                    <a:pt x="78" y="140"/>
                    <a:pt x="78" y="140"/>
                  </a:cubicBezTo>
                  <a:cubicBezTo>
                    <a:pt x="79" y="139"/>
                    <a:pt x="79" y="139"/>
                    <a:pt x="79" y="139"/>
                  </a:cubicBezTo>
                  <a:cubicBezTo>
                    <a:pt x="80" y="139"/>
                    <a:pt x="80" y="139"/>
                    <a:pt x="80" y="139"/>
                  </a:cubicBezTo>
                  <a:cubicBezTo>
                    <a:pt x="83" y="140"/>
                    <a:pt x="83" y="140"/>
                    <a:pt x="83" y="140"/>
                  </a:cubicBezTo>
                  <a:cubicBezTo>
                    <a:pt x="86" y="139"/>
                    <a:pt x="86" y="139"/>
                    <a:pt x="86" y="139"/>
                  </a:cubicBezTo>
                  <a:cubicBezTo>
                    <a:pt x="86" y="140"/>
                    <a:pt x="86" y="140"/>
                    <a:pt x="86" y="140"/>
                  </a:cubicBezTo>
                  <a:cubicBezTo>
                    <a:pt x="85" y="141"/>
                    <a:pt x="85" y="141"/>
                    <a:pt x="85" y="141"/>
                  </a:cubicBezTo>
                  <a:cubicBezTo>
                    <a:pt x="90" y="142"/>
                    <a:pt x="102" y="139"/>
                    <a:pt x="108" y="140"/>
                  </a:cubicBezTo>
                  <a:cubicBezTo>
                    <a:pt x="108" y="138"/>
                    <a:pt x="108" y="138"/>
                    <a:pt x="108" y="138"/>
                  </a:cubicBezTo>
                  <a:cubicBezTo>
                    <a:pt x="105" y="138"/>
                    <a:pt x="105" y="138"/>
                    <a:pt x="105" y="138"/>
                  </a:cubicBezTo>
                  <a:cubicBezTo>
                    <a:pt x="102" y="139"/>
                    <a:pt x="102" y="139"/>
                    <a:pt x="102" y="139"/>
                  </a:cubicBezTo>
                  <a:cubicBezTo>
                    <a:pt x="99" y="140"/>
                    <a:pt x="99" y="140"/>
                    <a:pt x="99" y="140"/>
                  </a:cubicBezTo>
                  <a:cubicBezTo>
                    <a:pt x="96" y="139"/>
                    <a:pt x="96" y="139"/>
                    <a:pt x="96" y="139"/>
                  </a:cubicBezTo>
                  <a:cubicBezTo>
                    <a:pt x="93" y="140"/>
                    <a:pt x="93" y="140"/>
                    <a:pt x="93" y="140"/>
                  </a:cubicBezTo>
                  <a:cubicBezTo>
                    <a:pt x="91" y="140"/>
                    <a:pt x="91" y="140"/>
                    <a:pt x="91" y="140"/>
                  </a:cubicBezTo>
                  <a:cubicBezTo>
                    <a:pt x="90" y="139"/>
                    <a:pt x="90" y="139"/>
                    <a:pt x="90" y="139"/>
                  </a:cubicBezTo>
                  <a:cubicBezTo>
                    <a:pt x="93" y="137"/>
                    <a:pt x="93" y="137"/>
                    <a:pt x="93" y="137"/>
                  </a:cubicBezTo>
                  <a:cubicBezTo>
                    <a:pt x="96" y="138"/>
                    <a:pt x="96" y="138"/>
                    <a:pt x="96" y="138"/>
                  </a:cubicBezTo>
                  <a:cubicBezTo>
                    <a:pt x="99" y="138"/>
                    <a:pt x="99" y="138"/>
                    <a:pt x="99" y="138"/>
                  </a:cubicBezTo>
                  <a:cubicBezTo>
                    <a:pt x="102" y="138"/>
                    <a:pt x="102" y="138"/>
                    <a:pt x="102" y="138"/>
                  </a:cubicBezTo>
                  <a:cubicBezTo>
                    <a:pt x="105" y="138"/>
                    <a:pt x="105" y="138"/>
                    <a:pt x="105" y="138"/>
                  </a:cubicBezTo>
                  <a:cubicBezTo>
                    <a:pt x="108" y="138"/>
                    <a:pt x="108" y="138"/>
                    <a:pt x="108" y="138"/>
                  </a:cubicBezTo>
                  <a:cubicBezTo>
                    <a:pt x="111" y="138"/>
                    <a:pt x="111" y="138"/>
                    <a:pt x="111" y="138"/>
                  </a:cubicBezTo>
                  <a:cubicBezTo>
                    <a:pt x="110" y="137"/>
                    <a:pt x="110" y="137"/>
                    <a:pt x="110" y="137"/>
                  </a:cubicBezTo>
                  <a:cubicBezTo>
                    <a:pt x="113" y="138"/>
                    <a:pt x="113" y="138"/>
                    <a:pt x="113" y="138"/>
                  </a:cubicBezTo>
                  <a:cubicBezTo>
                    <a:pt x="116" y="138"/>
                    <a:pt x="116" y="138"/>
                    <a:pt x="116" y="138"/>
                  </a:cubicBezTo>
                  <a:cubicBezTo>
                    <a:pt x="115" y="139"/>
                    <a:pt x="115" y="139"/>
                    <a:pt x="115" y="139"/>
                  </a:cubicBezTo>
                  <a:cubicBezTo>
                    <a:pt x="112" y="138"/>
                    <a:pt x="112" y="138"/>
                    <a:pt x="112" y="138"/>
                  </a:cubicBezTo>
                  <a:cubicBezTo>
                    <a:pt x="111" y="139"/>
                    <a:pt x="111" y="139"/>
                    <a:pt x="111" y="139"/>
                  </a:cubicBezTo>
                  <a:cubicBezTo>
                    <a:pt x="114" y="140"/>
                    <a:pt x="114" y="140"/>
                    <a:pt x="114" y="140"/>
                  </a:cubicBezTo>
                  <a:cubicBezTo>
                    <a:pt x="116" y="140"/>
                    <a:pt x="116" y="140"/>
                    <a:pt x="116" y="140"/>
                  </a:cubicBezTo>
                  <a:cubicBezTo>
                    <a:pt x="116" y="140"/>
                    <a:pt x="116" y="140"/>
                    <a:pt x="116" y="140"/>
                  </a:cubicBezTo>
                  <a:cubicBezTo>
                    <a:pt x="116" y="140"/>
                    <a:pt x="116" y="140"/>
                    <a:pt x="116" y="140"/>
                  </a:cubicBezTo>
                  <a:cubicBezTo>
                    <a:pt x="119" y="142"/>
                    <a:pt x="119" y="142"/>
                    <a:pt x="119" y="142"/>
                  </a:cubicBezTo>
                  <a:cubicBezTo>
                    <a:pt x="121" y="142"/>
                    <a:pt x="121" y="142"/>
                    <a:pt x="121" y="142"/>
                  </a:cubicBezTo>
                  <a:cubicBezTo>
                    <a:pt x="123" y="142"/>
                    <a:pt x="123" y="142"/>
                    <a:pt x="123" y="142"/>
                  </a:cubicBezTo>
                  <a:cubicBezTo>
                    <a:pt x="126" y="143"/>
                    <a:pt x="126" y="143"/>
                    <a:pt x="126" y="143"/>
                  </a:cubicBezTo>
                  <a:cubicBezTo>
                    <a:pt x="128" y="140"/>
                    <a:pt x="128" y="140"/>
                    <a:pt x="128" y="140"/>
                  </a:cubicBezTo>
                  <a:cubicBezTo>
                    <a:pt x="128" y="137"/>
                    <a:pt x="128" y="137"/>
                    <a:pt x="128" y="137"/>
                  </a:cubicBezTo>
                  <a:cubicBezTo>
                    <a:pt x="129" y="137"/>
                    <a:pt x="129" y="137"/>
                    <a:pt x="129" y="137"/>
                  </a:cubicBezTo>
                  <a:cubicBezTo>
                    <a:pt x="129" y="140"/>
                    <a:pt x="129" y="140"/>
                    <a:pt x="129" y="140"/>
                  </a:cubicBezTo>
                  <a:cubicBezTo>
                    <a:pt x="130" y="142"/>
                    <a:pt x="130" y="142"/>
                    <a:pt x="130" y="142"/>
                  </a:cubicBezTo>
                  <a:cubicBezTo>
                    <a:pt x="133" y="142"/>
                    <a:pt x="133" y="142"/>
                    <a:pt x="133" y="142"/>
                  </a:cubicBezTo>
                  <a:cubicBezTo>
                    <a:pt x="136" y="142"/>
                    <a:pt x="136" y="142"/>
                    <a:pt x="136" y="142"/>
                  </a:cubicBezTo>
                  <a:cubicBezTo>
                    <a:pt x="135" y="144"/>
                    <a:pt x="135" y="144"/>
                    <a:pt x="135" y="144"/>
                  </a:cubicBezTo>
                  <a:cubicBezTo>
                    <a:pt x="136" y="144"/>
                    <a:pt x="135" y="144"/>
                    <a:pt x="140" y="142"/>
                  </a:cubicBezTo>
                  <a:cubicBezTo>
                    <a:pt x="139" y="139"/>
                    <a:pt x="139" y="139"/>
                    <a:pt x="139" y="139"/>
                  </a:cubicBezTo>
                  <a:cubicBezTo>
                    <a:pt x="141" y="138"/>
                    <a:pt x="141" y="138"/>
                    <a:pt x="141" y="138"/>
                  </a:cubicBezTo>
                  <a:cubicBezTo>
                    <a:pt x="141" y="136"/>
                    <a:pt x="141" y="136"/>
                    <a:pt x="141" y="136"/>
                  </a:cubicBezTo>
                  <a:cubicBezTo>
                    <a:pt x="140" y="133"/>
                    <a:pt x="140" y="133"/>
                    <a:pt x="140" y="133"/>
                  </a:cubicBezTo>
                  <a:cubicBezTo>
                    <a:pt x="138" y="130"/>
                    <a:pt x="138" y="130"/>
                    <a:pt x="138" y="130"/>
                  </a:cubicBezTo>
                  <a:cubicBezTo>
                    <a:pt x="135" y="130"/>
                    <a:pt x="135" y="130"/>
                    <a:pt x="135" y="130"/>
                  </a:cubicBezTo>
                  <a:cubicBezTo>
                    <a:pt x="134" y="127"/>
                    <a:pt x="134" y="127"/>
                    <a:pt x="134" y="127"/>
                  </a:cubicBezTo>
                  <a:cubicBezTo>
                    <a:pt x="134" y="125"/>
                    <a:pt x="134" y="125"/>
                    <a:pt x="134" y="125"/>
                  </a:cubicBezTo>
                  <a:cubicBezTo>
                    <a:pt x="133" y="121"/>
                    <a:pt x="133" y="121"/>
                    <a:pt x="133" y="121"/>
                  </a:cubicBezTo>
                  <a:cubicBezTo>
                    <a:pt x="132" y="119"/>
                    <a:pt x="132" y="119"/>
                    <a:pt x="132" y="119"/>
                  </a:cubicBezTo>
                  <a:cubicBezTo>
                    <a:pt x="131" y="116"/>
                    <a:pt x="131" y="116"/>
                    <a:pt x="131" y="116"/>
                  </a:cubicBezTo>
                  <a:cubicBezTo>
                    <a:pt x="131" y="115"/>
                    <a:pt x="131" y="115"/>
                    <a:pt x="131" y="115"/>
                  </a:cubicBezTo>
                  <a:cubicBezTo>
                    <a:pt x="130" y="111"/>
                    <a:pt x="130" y="111"/>
                    <a:pt x="130" y="111"/>
                  </a:cubicBezTo>
                  <a:cubicBezTo>
                    <a:pt x="129" y="108"/>
                    <a:pt x="129" y="108"/>
                    <a:pt x="129" y="108"/>
                  </a:cubicBezTo>
                  <a:cubicBezTo>
                    <a:pt x="129" y="105"/>
                    <a:pt x="129" y="105"/>
                    <a:pt x="129" y="105"/>
                  </a:cubicBezTo>
                  <a:cubicBezTo>
                    <a:pt x="130" y="104"/>
                    <a:pt x="130" y="104"/>
                    <a:pt x="130" y="104"/>
                  </a:cubicBezTo>
                  <a:cubicBezTo>
                    <a:pt x="129" y="102"/>
                    <a:pt x="129" y="102"/>
                    <a:pt x="129" y="102"/>
                  </a:cubicBezTo>
                  <a:cubicBezTo>
                    <a:pt x="131" y="98"/>
                    <a:pt x="131" y="98"/>
                    <a:pt x="131" y="98"/>
                  </a:cubicBezTo>
                  <a:cubicBezTo>
                    <a:pt x="133" y="95"/>
                    <a:pt x="133" y="95"/>
                    <a:pt x="133" y="95"/>
                  </a:cubicBezTo>
                  <a:cubicBezTo>
                    <a:pt x="133" y="95"/>
                    <a:pt x="133" y="95"/>
                    <a:pt x="133" y="95"/>
                  </a:cubicBezTo>
                  <a:cubicBezTo>
                    <a:pt x="136" y="91"/>
                    <a:pt x="136" y="91"/>
                    <a:pt x="136" y="91"/>
                  </a:cubicBezTo>
                  <a:cubicBezTo>
                    <a:pt x="136" y="90"/>
                    <a:pt x="136" y="90"/>
                    <a:pt x="136" y="90"/>
                  </a:cubicBezTo>
                  <a:cubicBezTo>
                    <a:pt x="137" y="87"/>
                    <a:pt x="137" y="87"/>
                    <a:pt x="137" y="87"/>
                  </a:cubicBezTo>
                  <a:cubicBezTo>
                    <a:pt x="138" y="81"/>
                    <a:pt x="138" y="81"/>
                    <a:pt x="138" y="81"/>
                  </a:cubicBezTo>
                  <a:cubicBezTo>
                    <a:pt x="139" y="78"/>
                    <a:pt x="139" y="78"/>
                    <a:pt x="139" y="78"/>
                  </a:cubicBezTo>
                  <a:cubicBezTo>
                    <a:pt x="140" y="78"/>
                    <a:pt x="140" y="78"/>
                    <a:pt x="140" y="78"/>
                  </a:cubicBezTo>
                  <a:cubicBezTo>
                    <a:pt x="141" y="74"/>
                    <a:pt x="141" y="74"/>
                    <a:pt x="141" y="74"/>
                  </a:cubicBezTo>
                  <a:cubicBezTo>
                    <a:pt x="142" y="73"/>
                    <a:pt x="142" y="73"/>
                    <a:pt x="142" y="73"/>
                  </a:cubicBezTo>
                  <a:cubicBezTo>
                    <a:pt x="143" y="72"/>
                    <a:pt x="143" y="72"/>
                    <a:pt x="143" y="72"/>
                  </a:cubicBezTo>
                  <a:cubicBezTo>
                    <a:pt x="144" y="71"/>
                    <a:pt x="144" y="71"/>
                    <a:pt x="144" y="71"/>
                  </a:cubicBezTo>
                  <a:cubicBezTo>
                    <a:pt x="146" y="68"/>
                    <a:pt x="146" y="68"/>
                    <a:pt x="146" y="68"/>
                  </a:cubicBezTo>
                  <a:cubicBezTo>
                    <a:pt x="149" y="66"/>
                    <a:pt x="149" y="66"/>
                    <a:pt x="149" y="66"/>
                  </a:cubicBezTo>
                  <a:cubicBezTo>
                    <a:pt x="148" y="62"/>
                    <a:pt x="148" y="56"/>
                    <a:pt x="147" y="52"/>
                  </a:cubicBezTo>
                  <a:lnTo>
                    <a:pt x="146" y="52"/>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43" name="Freeform 50">
              <a:extLst>
                <a:ext uri="{FF2B5EF4-FFF2-40B4-BE49-F238E27FC236}">
                  <a16:creationId xmlns:a16="http://schemas.microsoft.com/office/drawing/2014/main" id="{635A1CC4-9B15-477A-AB8F-FE064CBB562A}"/>
                </a:ext>
              </a:extLst>
            </p:cNvPr>
            <p:cNvSpPr>
              <a:spLocks noChangeAspect="1"/>
            </p:cNvSpPr>
            <p:nvPr/>
          </p:nvSpPr>
          <p:spPr bwMode="gray">
            <a:xfrm>
              <a:off x="3917947" y="3371716"/>
              <a:ext cx="228293" cy="257399"/>
            </a:xfrm>
            <a:custGeom>
              <a:avLst/>
              <a:gdLst>
                <a:gd name="T0" fmla="*/ 91 w 98"/>
                <a:gd name="T1" fmla="*/ 99 h 108"/>
                <a:gd name="T2" fmla="*/ 91 w 98"/>
                <a:gd name="T3" fmla="*/ 91 h 108"/>
                <a:gd name="T4" fmla="*/ 95 w 98"/>
                <a:gd name="T5" fmla="*/ 85 h 108"/>
                <a:gd name="T6" fmla="*/ 97 w 98"/>
                <a:gd name="T7" fmla="*/ 84 h 108"/>
                <a:gd name="T8" fmla="*/ 96 w 98"/>
                <a:gd name="T9" fmla="*/ 81 h 108"/>
                <a:gd name="T10" fmla="*/ 98 w 98"/>
                <a:gd name="T11" fmla="*/ 77 h 108"/>
                <a:gd name="T12" fmla="*/ 96 w 98"/>
                <a:gd name="T13" fmla="*/ 71 h 108"/>
                <a:gd name="T14" fmla="*/ 93 w 98"/>
                <a:gd name="T15" fmla="*/ 71 h 108"/>
                <a:gd name="T16" fmla="*/ 91 w 98"/>
                <a:gd name="T17" fmla="*/ 68 h 108"/>
                <a:gd name="T18" fmla="*/ 88 w 98"/>
                <a:gd name="T19" fmla="*/ 67 h 108"/>
                <a:gd name="T20" fmla="*/ 87 w 98"/>
                <a:gd name="T21" fmla="*/ 65 h 108"/>
                <a:gd name="T22" fmla="*/ 88 w 98"/>
                <a:gd name="T23" fmla="*/ 62 h 108"/>
                <a:gd name="T24" fmla="*/ 80 w 98"/>
                <a:gd name="T25" fmla="*/ 60 h 108"/>
                <a:gd name="T26" fmla="*/ 75 w 98"/>
                <a:gd name="T27" fmla="*/ 57 h 108"/>
                <a:gd name="T28" fmla="*/ 69 w 98"/>
                <a:gd name="T29" fmla="*/ 54 h 108"/>
                <a:gd name="T30" fmla="*/ 76 w 98"/>
                <a:gd name="T31" fmla="*/ 37 h 108"/>
                <a:gd name="T32" fmla="*/ 73 w 98"/>
                <a:gd name="T33" fmla="*/ 30 h 108"/>
                <a:gd name="T34" fmla="*/ 70 w 98"/>
                <a:gd name="T35" fmla="*/ 25 h 108"/>
                <a:gd name="T36" fmla="*/ 67 w 98"/>
                <a:gd name="T37" fmla="*/ 23 h 108"/>
                <a:gd name="T38" fmla="*/ 63 w 98"/>
                <a:gd name="T39" fmla="*/ 32 h 108"/>
                <a:gd name="T40" fmla="*/ 56 w 98"/>
                <a:gd name="T41" fmla="*/ 35 h 108"/>
                <a:gd name="T42" fmla="*/ 52 w 98"/>
                <a:gd name="T43" fmla="*/ 29 h 108"/>
                <a:gd name="T44" fmla="*/ 48 w 98"/>
                <a:gd name="T45" fmla="*/ 30 h 108"/>
                <a:gd name="T46" fmla="*/ 51 w 98"/>
                <a:gd name="T47" fmla="*/ 21 h 108"/>
                <a:gd name="T48" fmla="*/ 50 w 98"/>
                <a:gd name="T49" fmla="*/ 13 h 108"/>
                <a:gd name="T50" fmla="*/ 48 w 98"/>
                <a:gd name="T51" fmla="*/ 8 h 108"/>
                <a:gd name="T52" fmla="*/ 46 w 98"/>
                <a:gd name="T53" fmla="*/ 4 h 108"/>
                <a:gd name="T54" fmla="*/ 40 w 98"/>
                <a:gd name="T55" fmla="*/ 1 h 108"/>
                <a:gd name="T56" fmla="*/ 31 w 98"/>
                <a:gd name="T57" fmla="*/ 1 h 108"/>
                <a:gd name="T58" fmla="*/ 30 w 98"/>
                <a:gd name="T59" fmla="*/ 4 h 108"/>
                <a:gd name="T60" fmla="*/ 25 w 98"/>
                <a:gd name="T61" fmla="*/ 10 h 108"/>
                <a:gd name="T62" fmla="*/ 22 w 98"/>
                <a:gd name="T63" fmla="*/ 19 h 108"/>
                <a:gd name="T64" fmla="*/ 16 w 98"/>
                <a:gd name="T65" fmla="*/ 24 h 108"/>
                <a:gd name="T66" fmla="*/ 8 w 98"/>
                <a:gd name="T67" fmla="*/ 29 h 108"/>
                <a:gd name="T68" fmla="*/ 2 w 98"/>
                <a:gd name="T69" fmla="*/ 37 h 108"/>
                <a:gd name="T70" fmla="*/ 2 w 98"/>
                <a:gd name="T71" fmla="*/ 43 h 108"/>
                <a:gd name="T72" fmla="*/ 9 w 98"/>
                <a:gd name="T73" fmla="*/ 48 h 108"/>
                <a:gd name="T74" fmla="*/ 15 w 98"/>
                <a:gd name="T75" fmla="*/ 53 h 108"/>
                <a:gd name="T76" fmla="*/ 16 w 98"/>
                <a:gd name="T77" fmla="*/ 53 h 108"/>
                <a:gd name="T78" fmla="*/ 15 w 98"/>
                <a:gd name="T79" fmla="*/ 55 h 108"/>
                <a:gd name="T80" fmla="*/ 22 w 98"/>
                <a:gd name="T81" fmla="*/ 59 h 108"/>
                <a:gd name="T82" fmla="*/ 36 w 98"/>
                <a:gd name="T83" fmla="*/ 72 h 108"/>
                <a:gd name="T84" fmla="*/ 75 w 98"/>
                <a:gd name="T85" fmla="*/ 102 h 108"/>
                <a:gd name="T86" fmla="*/ 84 w 98"/>
                <a:gd name="T87" fmla="*/ 105 h 108"/>
                <a:gd name="T88" fmla="*/ 91 w 98"/>
                <a:gd name="T89" fmla="*/ 106 h 1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8"/>
                <a:gd name="T136" fmla="*/ 0 h 108"/>
                <a:gd name="T137" fmla="*/ 98 w 98"/>
                <a:gd name="T138" fmla="*/ 108 h 1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8" h="108">
                  <a:moveTo>
                    <a:pt x="90" y="105"/>
                  </a:moveTo>
                  <a:cubicBezTo>
                    <a:pt x="90" y="102"/>
                    <a:pt x="90" y="102"/>
                    <a:pt x="90" y="102"/>
                  </a:cubicBezTo>
                  <a:cubicBezTo>
                    <a:pt x="91" y="99"/>
                    <a:pt x="91" y="99"/>
                    <a:pt x="91" y="99"/>
                  </a:cubicBezTo>
                  <a:cubicBezTo>
                    <a:pt x="90" y="96"/>
                    <a:pt x="90" y="96"/>
                    <a:pt x="90" y="96"/>
                  </a:cubicBezTo>
                  <a:cubicBezTo>
                    <a:pt x="92" y="94"/>
                    <a:pt x="92" y="94"/>
                    <a:pt x="92" y="94"/>
                  </a:cubicBezTo>
                  <a:cubicBezTo>
                    <a:pt x="91" y="91"/>
                    <a:pt x="91" y="91"/>
                    <a:pt x="91" y="91"/>
                  </a:cubicBezTo>
                  <a:cubicBezTo>
                    <a:pt x="93" y="88"/>
                    <a:pt x="93" y="88"/>
                    <a:pt x="93" y="88"/>
                  </a:cubicBezTo>
                  <a:cubicBezTo>
                    <a:pt x="93" y="85"/>
                    <a:pt x="93" y="85"/>
                    <a:pt x="93" y="85"/>
                  </a:cubicBezTo>
                  <a:cubicBezTo>
                    <a:pt x="95" y="85"/>
                    <a:pt x="95" y="85"/>
                    <a:pt x="95" y="85"/>
                  </a:cubicBezTo>
                  <a:cubicBezTo>
                    <a:pt x="95" y="85"/>
                    <a:pt x="95" y="85"/>
                    <a:pt x="95" y="85"/>
                  </a:cubicBezTo>
                  <a:cubicBezTo>
                    <a:pt x="95" y="83"/>
                    <a:pt x="95" y="83"/>
                    <a:pt x="95" y="83"/>
                  </a:cubicBezTo>
                  <a:cubicBezTo>
                    <a:pt x="97" y="84"/>
                    <a:pt x="97" y="84"/>
                    <a:pt x="97" y="84"/>
                  </a:cubicBezTo>
                  <a:cubicBezTo>
                    <a:pt x="96" y="82"/>
                    <a:pt x="96" y="82"/>
                    <a:pt x="96" y="82"/>
                  </a:cubicBezTo>
                  <a:cubicBezTo>
                    <a:pt x="96" y="81"/>
                    <a:pt x="96" y="81"/>
                    <a:pt x="96" y="81"/>
                  </a:cubicBezTo>
                  <a:cubicBezTo>
                    <a:pt x="96" y="81"/>
                    <a:pt x="96" y="81"/>
                    <a:pt x="96" y="81"/>
                  </a:cubicBezTo>
                  <a:cubicBezTo>
                    <a:pt x="97" y="79"/>
                    <a:pt x="97" y="79"/>
                    <a:pt x="97" y="79"/>
                  </a:cubicBezTo>
                  <a:cubicBezTo>
                    <a:pt x="96" y="77"/>
                    <a:pt x="96" y="77"/>
                    <a:pt x="96" y="77"/>
                  </a:cubicBezTo>
                  <a:cubicBezTo>
                    <a:pt x="98" y="77"/>
                    <a:pt x="98" y="77"/>
                    <a:pt x="98" y="77"/>
                  </a:cubicBezTo>
                  <a:cubicBezTo>
                    <a:pt x="96" y="74"/>
                    <a:pt x="96" y="74"/>
                    <a:pt x="96" y="74"/>
                  </a:cubicBezTo>
                  <a:cubicBezTo>
                    <a:pt x="96" y="71"/>
                    <a:pt x="96" y="71"/>
                    <a:pt x="96" y="71"/>
                  </a:cubicBezTo>
                  <a:cubicBezTo>
                    <a:pt x="96" y="71"/>
                    <a:pt x="96" y="71"/>
                    <a:pt x="96" y="71"/>
                  </a:cubicBezTo>
                  <a:cubicBezTo>
                    <a:pt x="96" y="72"/>
                    <a:pt x="96" y="72"/>
                    <a:pt x="96" y="72"/>
                  </a:cubicBezTo>
                  <a:cubicBezTo>
                    <a:pt x="95" y="71"/>
                    <a:pt x="95" y="71"/>
                    <a:pt x="95" y="71"/>
                  </a:cubicBezTo>
                  <a:cubicBezTo>
                    <a:pt x="93" y="71"/>
                    <a:pt x="93" y="71"/>
                    <a:pt x="93" y="71"/>
                  </a:cubicBezTo>
                  <a:cubicBezTo>
                    <a:pt x="93" y="70"/>
                    <a:pt x="93" y="70"/>
                    <a:pt x="93" y="70"/>
                  </a:cubicBezTo>
                  <a:cubicBezTo>
                    <a:pt x="92" y="69"/>
                    <a:pt x="92" y="69"/>
                    <a:pt x="92" y="69"/>
                  </a:cubicBezTo>
                  <a:cubicBezTo>
                    <a:pt x="91" y="68"/>
                    <a:pt x="91" y="68"/>
                    <a:pt x="91" y="68"/>
                  </a:cubicBezTo>
                  <a:cubicBezTo>
                    <a:pt x="90" y="69"/>
                    <a:pt x="90" y="69"/>
                    <a:pt x="90" y="69"/>
                  </a:cubicBezTo>
                  <a:cubicBezTo>
                    <a:pt x="89" y="68"/>
                    <a:pt x="89" y="68"/>
                    <a:pt x="89" y="68"/>
                  </a:cubicBezTo>
                  <a:cubicBezTo>
                    <a:pt x="88" y="67"/>
                    <a:pt x="88" y="67"/>
                    <a:pt x="88" y="67"/>
                  </a:cubicBezTo>
                  <a:cubicBezTo>
                    <a:pt x="88" y="66"/>
                    <a:pt x="88" y="66"/>
                    <a:pt x="88" y="66"/>
                  </a:cubicBezTo>
                  <a:cubicBezTo>
                    <a:pt x="88" y="65"/>
                    <a:pt x="88" y="65"/>
                    <a:pt x="88" y="65"/>
                  </a:cubicBezTo>
                  <a:cubicBezTo>
                    <a:pt x="87" y="65"/>
                    <a:pt x="87" y="65"/>
                    <a:pt x="87" y="65"/>
                  </a:cubicBezTo>
                  <a:cubicBezTo>
                    <a:pt x="87" y="64"/>
                    <a:pt x="87" y="64"/>
                    <a:pt x="87" y="64"/>
                  </a:cubicBezTo>
                  <a:cubicBezTo>
                    <a:pt x="87" y="62"/>
                    <a:pt x="87" y="62"/>
                    <a:pt x="87" y="62"/>
                  </a:cubicBezTo>
                  <a:cubicBezTo>
                    <a:pt x="88" y="62"/>
                    <a:pt x="88" y="62"/>
                    <a:pt x="88" y="62"/>
                  </a:cubicBezTo>
                  <a:cubicBezTo>
                    <a:pt x="85" y="59"/>
                    <a:pt x="85" y="59"/>
                    <a:pt x="85" y="59"/>
                  </a:cubicBezTo>
                  <a:cubicBezTo>
                    <a:pt x="83" y="59"/>
                    <a:pt x="83" y="59"/>
                    <a:pt x="83" y="59"/>
                  </a:cubicBezTo>
                  <a:cubicBezTo>
                    <a:pt x="80" y="60"/>
                    <a:pt x="80" y="60"/>
                    <a:pt x="80" y="60"/>
                  </a:cubicBezTo>
                  <a:cubicBezTo>
                    <a:pt x="79" y="60"/>
                    <a:pt x="79" y="60"/>
                    <a:pt x="79" y="60"/>
                  </a:cubicBezTo>
                  <a:cubicBezTo>
                    <a:pt x="78" y="59"/>
                    <a:pt x="78" y="59"/>
                    <a:pt x="78" y="59"/>
                  </a:cubicBezTo>
                  <a:cubicBezTo>
                    <a:pt x="75" y="57"/>
                    <a:pt x="75" y="57"/>
                    <a:pt x="75" y="57"/>
                  </a:cubicBezTo>
                  <a:cubicBezTo>
                    <a:pt x="73" y="55"/>
                    <a:pt x="73" y="55"/>
                    <a:pt x="73" y="55"/>
                  </a:cubicBezTo>
                  <a:cubicBezTo>
                    <a:pt x="70" y="54"/>
                    <a:pt x="70" y="54"/>
                    <a:pt x="70" y="54"/>
                  </a:cubicBezTo>
                  <a:cubicBezTo>
                    <a:pt x="69" y="54"/>
                    <a:pt x="69" y="54"/>
                    <a:pt x="69" y="54"/>
                  </a:cubicBezTo>
                  <a:cubicBezTo>
                    <a:pt x="67" y="53"/>
                    <a:pt x="67" y="53"/>
                    <a:pt x="67" y="53"/>
                  </a:cubicBezTo>
                  <a:cubicBezTo>
                    <a:pt x="73" y="49"/>
                    <a:pt x="75" y="47"/>
                    <a:pt x="76" y="40"/>
                  </a:cubicBezTo>
                  <a:cubicBezTo>
                    <a:pt x="76" y="37"/>
                    <a:pt x="76" y="37"/>
                    <a:pt x="76" y="37"/>
                  </a:cubicBezTo>
                  <a:cubicBezTo>
                    <a:pt x="74" y="34"/>
                    <a:pt x="74" y="34"/>
                    <a:pt x="74" y="34"/>
                  </a:cubicBezTo>
                  <a:cubicBezTo>
                    <a:pt x="74" y="33"/>
                    <a:pt x="74" y="33"/>
                    <a:pt x="74" y="33"/>
                  </a:cubicBezTo>
                  <a:cubicBezTo>
                    <a:pt x="73" y="30"/>
                    <a:pt x="73" y="30"/>
                    <a:pt x="73" y="30"/>
                  </a:cubicBezTo>
                  <a:cubicBezTo>
                    <a:pt x="73" y="27"/>
                    <a:pt x="73" y="27"/>
                    <a:pt x="73" y="27"/>
                  </a:cubicBezTo>
                  <a:cubicBezTo>
                    <a:pt x="72" y="26"/>
                    <a:pt x="72" y="26"/>
                    <a:pt x="72" y="26"/>
                  </a:cubicBezTo>
                  <a:cubicBezTo>
                    <a:pt x="70" y="25"/>
                    <a:pt x="70" y="25"/>
                    <a:pt x="70" y="25"/>
                  </a:cubicBezTo>
                  <a:cubicBezTo>
                    <a:pt x="70" y="23"/>
                    <a:pt x="70" y="23"/>
                    <a:pt x="70" y="23"/>
                  </a:cubicBezTo>
                  <a:cubicBezTo>
                    <a:pt x="70" y="23"/>
                    <a:pt x="70" y="23"/>
                    <a:pt x="70" y="23"/>
                  </a:cubicBezTo>
                  <a:cubicBezTo>
                    <a:pt x="67" y="23"/>
                    <a:pt x="67" y="23"/>
                    <a:pt x="67" y="23"/>
                  </a:cubicBezTo>
                  <a:cubicBezTo>
                    <a:pt x="66" y="25"/>
                    <a:pt x="66" y="25"/>
                    <a:pt x="66" y="25"/>
                  </a:cubicBezTo>
                  <a:cubicBezTo>
                    <a:pt x="65" y="29"/>
                    <a:pt x="65" y="29"/>
                    <a:pt x="65" y="29"/>
                  </a:cubicBezTo>
                  <a:cubicBezTo>
                    <a:pt x="63" y="32"/>
                    <a:pt x="63" y="32"/>
                    <a:pt x="63" y="32"/>
                  </a:cubicBezTo>
                  <a:cubicBezTo>
                    <a:pt x="60" y="33"/>
                    <a:pt x="60" y="33"/>
                    <a:pt x="60" y="33"/>
                  </a:cubicBezTo>
                  <a:cubicBezTo>
                    <a:pt x="59" y="34"/>
                    <a:pt x="59" y="34"/>
                    <a:pt x="59" y="34"/>
                  </a:cubicBezTo>
                  <a:cubicBezTo>
                    <a:pt x="56" y="35"/>
                    <a:pt x="56" y="35"/>
                    <a:pt x="56" y="35"/>
                  </a:cubicBezTo>
                  <a:cubicBezTo>
                    <a:pt x="55" y="32"/>
                    <a:pt x="55" y="32"/>
                    <a:pt x="55" y="32"/>
                  </a:cubicBezTo>
                  <a:cubicBezTo>
                    <a:pt x="52" y="29"/>
                    <a:pt x="52" y="29"/>
                    <a:pt x="52" y="29"/>
                  </a:cubicBezTo>
                  <a:cubicBezTo>
                    <a:pt x="52" y="29"/>
                    <a:pt x="52" y="29"/>
                    <a:pt x="52" y="29"/>
                  </a:cubicBezTo>
                  <a:cubicBezTo>
                    <a:pt x="49" y="29"/>
                    <a:pt x="49" y="29"/>
                    <a:pt x="49" y="29"/>
                  </a:cubicBezTo>
                  <a:cubicBezTo>
                    <a:pt x="48" y="30"/>
                    <a:pt x="48" y="30"/>
                    <a:pt x="48" y="30"/>
                  </a:cubicBezTo>
                  <a:cubicBezTo>
                    <a:pt x="48" y="30"/>
                    <a:pt x="48" y="30"/>
                    <a:pt x="48" y="30"/>
                  </a:cubicBezTo>
                  <a:cubicBezTo>
                    <a:pt x="50" y="27"/>
                    <a:pt x="50" y="27"/>
                    <a:pt x="50" y="27"/>
                  </a:cubicBezTo>
                  <a:cubicBezTo>
                    <a:pt x="51" y="24"/>
                    <a:pt x="51" y="24"/>
                    <a:pt x="51" y="24"/>
                  </a:cubicBezTo>
                  <a:cubicBezTo>
                    <a:pt x="51" y="21"/>
                    <a:pt x="51" y="21"/>
                    <a:pt x="51" y="21"/>
                  </a:cubicBezTo>
                  <a:cubicBezTo>
                    <a:pt x="50" y="18"/>
                    <a:pt x="50" y="18"/>
                    <a:pt x="50" y="18"/>
                  </a:cubicBezTo>
                  <a:cubicBezTo>
                    <a:pt x="50" y="15"/>
                    <a:pt x="50" y="15"/>
                    <a:pt x="50" y="15"/>
                  </a:cubicBezTo>
                  <a:cubicBezTo>
                    <a:pt x="50" y="13"/>
                    <a:pt x="50" y="13"/>
                    <a:pt x="50" y="13"/>
                  </a:cubicBezTo>
                  <a:cubicBezTo>
                    <a:pt x="49" y="13"/>
                    <a:pt x="49" y="13"/>
                    <a:pt x="49" y="13"/>
                  </a:cubicBezTo>
                  <a:cubicBezTo>
                    <a:pt x="49" y="11"/>
                    <a:pt x="49" y="11"/>
                    <a:pt x="49" y="11"/>
                  </a:cubicBezTo>
                  <a:cubicBezTo>
                    <a:pt x="48" y="8"/>
                    <a:pt x="48" y="8"/>
                    <a:pt x="48" y="8"/>
                  </a:cubicBezTo>
                  <a:cubicBezTo>
                    <a:pt x="48" y="6"/>
                    <a:pt x="48" y="6"/>
                    <a:pt x="48" y="6"/>
                  </a:cubicBezTo>
                  <a:cubicBezTo>
                    <a:pt x="49" y="5"/>
                    <a:pt x="49" y="5"/>
                    <a:pt x="49" y="5"/>
                  </a:cubicBezTo>
                  <a:cubicBezTo>
                    <a:pt x="46" y="4"/>
                    <a:pt x="46" y="4"/>
                    <a:pt x="46" y="4"/>
                  </a:cubicBezTo>
                  <a:cubicBezTo>
                    <a:pt x="43" y="1"/>
                    <a:pt x="43" y="1"/>
                    <a:pt x="43" y="1"/>
                  </a:cubicBezTo>
                  <a:cubicBezTo>
                    <a:pt x="42" y="0"/>
                    <a:pt x="42" y="0"/>
                    <a:pt x="42" y="0"/>
                  </a:cubicBezTo>
                  <a:cubicBezTo>
                    <a:pt x="40" y="1"/>
                    <a:pt x="40" y="1"/>
                    <a:pt x="40" y="1"/>
                  </a:cubicBezTo>
                  <a:cubicBezTo>
                    <a:pt x="37" y="2"/>
                    <a:pt x="37" y="2"/>
                    <a:pt x="37" y="2"/>
                  </a:cubicBezTo>
                  <a:cubicBezTo>
                    <a:pt x="34" y="0"/>
                    <a:pt x="34" y="0"/>
                    <a:pt x="34" y="0"/>
                  </a:cubicBezTo>
                  <a:cubicBezTo>
                    <a:pt x="31" y="1"/>
                    <a:pt x="31" y="1"/>
                    <a:pt x="31" y="1"/>
                  </a:cubicBezTo>
                  <a:cubicBezTo>
                    <a:pt x="31" y="1"/>
                    <a:pt x="31" y="1"/>
                    <a:pt x="31" y="1"/>
                  </a:cubicBezTo>
                  <a:cubicBezTo>
                    <a:pt x="31" y="2"/>
                    <a:pt x="31" y="2"/>
                    <a:pt x="31" y="2"/>
                  </a:cubicBezTo>
                  <a:cubicBezTo>
                    <a:pt x="30" y="4"/>
                    <a:pt x="30" y="4"/>
                    <a:pt x="30" y="4"/>
                  </a:cubicBezTo>
                  <a:cubicBezTo>
                    <a:pt x="29" y="7"/>
                    <a:pt x="29" y="7"/>
                    <a:pt x="29" y="7"/>
                  </a:cubicBezTo>
                  <a:cubicBezTo>
                    <a:pt x="27" y="10"/>
                    <a:pt x="27" y="10"/>
                    <a:pt x="27" y="10"/>
                  </a:cubicBezTo>
                  <a:cubicBezTo>
                    <a:pt x="25" y="10"/>
                    <a:pt x="25" y="10"/>
                    <a:pt x="25" y="10"/>
                  </a:cubicBezTo>
                  <a:cubicBezTo>
                    <a:pt x="22" y="13"/>
                    <a:pt x="22" y="13"/>
                    <a:pt x="22" y="13"/>
                  </a:cubicBezTo>
                  <a:cubicBezTo>
                    <a:pt x="22" y="16"/>
                    <a:pt x="22" y="16"/>
                    <a:pt x="22" y="16"/>
                  </a:cubicBezTo>
                  <a:cubicBezTo>
                    <a:pt x="22" y="19"/>
                    <a:pt x="22" y="19"/>
                    <a:pt x="22" y="19"/>
                  </a:cubicBezTo>
                  <a:cubicBezTo>
                    <a:pt x="19" y="20"/>
                    <a:pt x="19" y="20"/>
                    <a:pt x="19" y="20"/>
                  </a:cubicBezTo>
                  <a:cubicBezTo>
                    <a:pt x="17" y="23"/>
                    <a:pt x="17" y="23"/>
                    <a:pt x="17" y="23"/>
                  </a:cubicBezTo>
                  <a:cubicBezTo>
                    <a:pt x="16" y="24"/>
                    <a:pt x="16" y="24"/>
                    <a:pt x="16" y="24"/>
                  </a:cubicBezTo>
                  <a:cubicBezTo>
                    <a:pt x="13" y="26"/>
                    <a:pt x="13" y="26"/>
                    <a:pt x="13" y="26"/>
                  </a:cubicBezTo>
                  <a:cubicBezTo>
                    <a:pt x="11" y="28"/>
                    <a:pt x="11" y="28"/>
                    <a:pt x="11" y="28"/>
                  </a:cubicBezTo>
                  <a:cubicBezTo>
                    <a:pt x="8" y="29"/>
                    <a:pt x="8" y="29"/>
                    <a:pt x="8" y="29"/>
                  </a:cubicBezTo>
                  <a:cubicBezTo>
                    <a:pt x="6" y="32"/>
                    <a:pt x="6" y="32"/>
                    <a:pt x="6" y="32"/>
                  </a:cubicBezTo>
                  <a:cubicBezTo>
                    <a:pt x="3" y="34"/>
                    <a:pt x="3" y="34"/>
                    <a:pt x="3" y="34"/>
                  </a:cubicBezTo>
                  <a:cubicBezTo>
                    <a:pt x="2" y="37"/>
                    <a:pt x="2" y="37"/>
                    <a:pt x="2" y="37"/>
                  </a:cubicBezTo>
                  <a:cubicBezTo>
                    <a:pt x="0" y="39"/>
                    <a:pt x="0" y="39"/>
                    <a:pt x="0" y="39"/>
                  </a:cubicBezTo>
                  <a:cubicBezTo>
                    <a:pt x="0" y="40"/>
                    <a:pt x="0" y="40"/>
                    <a:pt x="0" y="40"/>
                  </a:cubicBezTo>
                  <a:cubicBezTo>
                    <a:pt x="2" y="43"/>
                    <a:pt x="2" y="43"/>
                    <a:pt x="2" y="43"/>
                  </a:cubicBezTo>
                  <a:cubicBezTo>
                    <a:pt x="5" y="46"/>
                    <a:pt x="5" y="46"/>
                    <a:pt x="5" y="46"/>
                  </a:cubicBezTo>
                  <a:cubicBezTo>
                    <a:pt x="8" y="48"/>
                    <a:pt x="8" y="48"/>
                    <a:pt x="8" y="48"/>
                  </a:cubicBezTo>
                  <a:cubicBezTo>
                    <a:pt x="9" y="48"/>
                    <a:pt x="9" y="48"/>
                    <a:pt x="9" y="48"/>
                  </a:cubicBezTo>
                  <a:cubicBezTo>
                    <a:pt x="12" y="50"/>
                    <a:pt x="12" y="50"/>
                    <a:pt x="12" y="50"/>
                  </a:cubicBezTo>
                  <a:cubicBezTo>
                    <a:pt x="15" y="53"/>
                    <a:pt x="15" y="53"/>
                    <a:pt x="15" y="53"/>
                  </a:cubicBezTo>
                  <a:cubicBezTo>
                    <a:pt x="15" y="53"/>
                    <a:pt x="15" y="53"/>
                    <a:pt x="15" y="53"/>
                  </a:cubicBezTo>
                  <a:cubicBezTo>
                    <a:pt x="15" y="53"/>
                    <a:pt x="15" y="53"/>
                    <a:pt x="15" y="53"/>
                  </a:cubicBezTo>
                  <a:cubicBezTo>
                    <a:pt x="16" y="53"/>
                    <a:pt x="16" y="53"/>
                    <a:pt x="16" y="53"/>
                  </a:cubicBezTo>
                  <a:cubicBezTo>
                    <a:pt x="16" y="53"/>
                    <a:pt x="16" y="53"/>
                    <a:pt x="16" y="53"/>
                  </a:cubicBezTo>
                  <a:cubicBezTo>
                    <a:pt x="16" y="54"/>
                    <a:pt x="16" y="54"/>
                    <a:pt x="16" y="54"/>
                  </a:cubicBezTo>
                  <a:cubicBezTo>
                    <a:pt x="15" y="54"/>
                    <a:pt x="15" y="54"/>
                    <a:pt x="15" y="54"/>
                  </a:cubicBezTo>
                  <a:cubicBezTo>
                    <a:pt x="15" y="55"/>
                    <a:pt x="15" y="55"/>
                    <a:pt x="15" y="55"/>
                  </a:cubicBezTo>
                  <a:cubicBezTo>
                    <a:pt x="18" y="58"/>
                    <a:pt x="18" y="58"/>
                    <a:pt x="18" y="58"/>
                  </a:cubicBezTo>
                  <a:cubicBezTo>
                    <a:pt x="19" y="58"/>
                    <a:pt x="19" y="58"/>
                    <a:pt x="19" y="58"/>
                  </a:cubicBezTo>
                  <a:cubicBezTo>
                    <a:pt x="22" y="59"/>
                    <a:pt x="22" y="59"/>
                    <a:pt x="22" y="59"/>
                  </a:cubicBezTo>
                  <a:cubicBezTo>
                    <a:pt x="25" y="60"/>
                    <a:pt x="25" y="60"/>
                    <a:pt x="25" y="60"/>
                  </a:cubicBezTo>
                  <a:cubicBezTo>
                    <a:pt x="25" y="60"/>
                    <a:pt x="25" y="60"/>
                    <a:pt x="25" y="60"/>
                  </a:cubicBezTo>
                  <a:cubicBezTo>
                    <a:pt x="31" y="64"/>
                    <a:pt x="32" y="67"/>
                    <a:pt x="36" y="72"/>
                  </a:cubicBezTo>
                  <a:cubicBezTo>
                    <a:pt x="40" y="77"/>
                    <a:pt x="42" y="75"/>
                    <a:pt x="45" y="81"/>
                  </a:cubicBezTo>
                  <a:cubicBezTo>
                    <a:pt x="53" y="90"/>
                    <a:pt x="63" y="95"/>
                    <a:pt x="72" y="100"/>
                  </a:cubicBezTo>
                  <a:cubicBezTo>
                    <a:pt x="75" y="102"/>
                    <a:pt x="75" y="102"/>
                    <a:pt x="75" y="102"/>
                  </a:cubicBezTo>
                  <a:cubicBezTo>
                    <a:pt x="78" y="103"/>
                    <a:pt x="78" y="103"/>
                    <a:pt x="78" y="103"/>
                  </a:cubicBezTo>
                  <a:cubicBezTo>
                    <a:pt x="81" y="104"/>
                    <a:pt x="81" y="104"/>
                    <a:pt x="81" y="104"/>
                  </a:cubicBezTo>
                  <a:cubicBezTo>
                    <a:pt x="84" y="105"/>
                    <a:pt x="84" y="105"/>
                    <a:pt x="84" y="105"/>
                  </a:cubicBezTo>
                  <a:cubicBezTo>
                    <a:pt x="86" y="108"/>
                    <a:pt x="86" y="108"/>
                    <a:pt x="86" y="108"/>
                  </a:cubicBezTo>
                  <a:cubicBezTo>
                    <a:pt x="89" y="108"/>
                    <a:pt x="90" y="108"/>
                    <a:pt x="91" y="108"/>
                  </a:cubicBezTo>
                  <a:cubicBezTo>
                    <a:pt x="91" y="106"/>
                    <a:pt x="91" y="106"/>
                    <a:pt x="91" y="106"/>
                  </a:cubicBezTo>
                  <a:lnTo>
                    <a:pt x="90" y="105"/>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grpSp>
          <p:nvGrpSpPr>
            <p:cNvPr id="44" name="Group 154">
              <a:extLst>
                <a:ext uri="{FF2B5EF4-FFF2-40B4-BE49-F238E27FC236}">
                  <a16:creationId xmlns:a16="http://schemas.microsoft.com/office/drawing/2014/main" id="{06A3AF77-2B89-4A69-8A2E-BCDB01CD451C}"/>
                </a:ext>
              </a:extLst>
            </p:cNvPr>
            <p:cNvGrpSpPr>
              <a:grpSpLocks noChangeAspect="1"/>
            </p:cNvGrpSpPr>
            <p:nvPr/>
          </p:nvGrpSpPr>
          <p:grpSpPr bwMode="auto">
            <a:xfrm>
              <a:off x="3823793" y="3277513"/>
              <a:ext cx="165092" cy="187079"/>
              <a:chOff x="3362" y="2613"/>
              <a:chExt cx="104" cy="114"/>
            </a:xfrm>
            <a:solidFill>
              <a:srgbClr val="DDDEDE"/>
            </a:solidFill>
          </p:grpSpPr>
          <p:sp>
            <p:nvSpPr>
              <p:cNvPr id="68" name="Freeform 53">
                <a:extLst>
                  <a:ext uri="{FF2B5EF4-FFF2-40B4-BE49-F238E27FC236}">
                    <a16:creationId xmlns:a16="http://schemas.microsoft.com/office/drawing/2014/main" id="{69B751D2-F166-418A-964B-BAC914294FE7}"/>
                  </a:ext>
                </a:extLst>
              </p:cNvPr>
              <p:cNvSpPr>
                <a:spLocks noChangeAspect="1"/>
              </p:cNvSpPr>
              <p:nvPr/>
            </p:nvSpPr>
            <p:spPr bwMode="gray">
              <a:xfrm>
                <a:off x="3362" y="2613"/>
                <a:ext cx="104" cy="114"/>
              </a:xfrm>
              <a:custGeom>
                <a:avLst/>
                <a:gdLst>
                  <a:gd name="T0" fmla="*/ 46 w 71"/>
                  <a:gd name="T1" fmla="*/ 71 h 78"/>
                  <a:gd name="T2" fmla="*/ 51 w 71"/>
                  <a:gd name="T3" fmla="*/ 67 h 78"/>
                  <a:gd name="T4" fmla="*/ 56 w 71"/>
                  <a:gd name="T5" fmla="*/ 63 h 78"/>
                  <a:gd name="T6" fmla="*/ 59 w 71"/>
                  <a:gd name="T7" fmla="*/ 59 h 78"/>
                  <a:gd name="T8" fmla="*/ 62 w 71"/>
                  <a:gd name="T9" fmla="*/ 55 h 78"/>
                  <a:gd name="T10" fmla="*/ 65 w 71"/>
                  <a:gd name="T11" fmla="*/ 49 h 78"/>
                  <a:gd name="T12" fmla="*/ 69 w 71"/>
                  <a:gd name="T13" fmla="*/ 46 h 78"/>
                  <a:gd name="T14" fmla="*/ 71 w 71"/>
                  <a:gd name="T15" fmla="*/ 41 h 78"/>
                  <a:gd name="T16" fmla="*/ 69 w 71"/>
                  <a:gd name="T17" fmla="*/ 39 h 78"/>
                  <a:gd name="T18" fmla="*/ 63 w 71"/>
                  <a:gd name="T19" fmla="*/ 44 h 78"/>
                  <a:gd name="T20" fmla="*/ 60 w 71"/>
                  <a:gd name="T21" fmla="*/ 45 h 78"/>
                  <a:gd name="T22" fmla="*/ 62 w 71"/>
                  <a:gd name="T23" fmla="*/ 40 h 78"/>
                  <a:gd name="T24" fmla="*/ 66 w 71"/>
                  <a:gd name="T25" fmla="*/ 35 h 78"/>
                  <a:gd name="T26" fmla="*/ 64 w 71"/>
                  <a:gd name="T27" fmla="*/ 28 h 78"/>
                  <a:gd name="T28" fmla="*/ 65 w 71"/>
                  <a:gd name="T29" fmla="*/ 25 h 78"/>
                  <a:gd name="T30" fmla="*/ 61 w 71"/>
                  <a:gd name="T31" fmla="*/ 22 h 78"/>
                  <a:gd name="T32" fmla="*/ 60 w 71"/>
                  <a:gd name="T33" fmla="*/ 17 h 78"/>
                  <a:gd name="T34" fmla="*/ 57 w 71"/>
                  <a:gd name="T35" fmla="*/ 11 h 78"/>
                  <a:gd name="T36" fmla="*/ 54 w 71"/>
                  <a:gd name="T37" fmla="*/ 5 h 78"/>
                  <a:gd name="T38" fmla="*/ 52 w 71"/>
                  <a:gd name="T39" fmla="*/ 1 h 78"/>
                  <a:gd name="T40" fmla="*/ 35 w 71"/>
                  <a:gd name="T41" fmla="*/ 0 h 78"/>
                  <a:gd name="T42" fmla="*/ 30 w 71"/>
                  <a:gd name="T43" fmla="*/ 3 h 78"/>
                  <a:gd name="T44" fmla="*/ 24 w 71"/>
                  <a:gd name="T45" fmla="*/ 2 h 78"/>
                  <a:gd name="T46" fmla="*/ 21 w 71"/>
                  <a:gd name="T47" fmla="*/ 3 h 78"/>
                  <a:gd name="T48" fmla="*/ 18 w 71"/>
                  <a:gd name="T49" fmla="*/ 8 h 78"/>
                  <a:gd name="T50" fmla="*/ 15 w 71"/>
                  <a:gd name="T51" fmla="*/ 14 h 78"/>
                  <a:gd name="T52" fmla="*/ 10 w 71"/>
                  <a:gd name="T53" fmla="*/ 17 h 78"/>
                  <a:gd name="T54" fmla="*/ 6 w 71"/>
                  <a:gd name="T55" fmla="*/ 22 h 78"/>
                  <a:gd name="T56" fmla="*/ 0 w 71"/>
                  <a:gd name="T57" fmla="*/ 23 h 78"/>
                  <a:gd name="T58" fmla="*/ 5 w 71"/>
                  <a:gd name="T59" fmla="*/ 25 h 78"/>
                  <a:gd name="T60" fmla="*/ 7 w 71"/>
                  <a:gd name="T61" fmla="*/ 28 h 78"/>
                  <a:gd name="T62" fmla="*/ 2 w 71"/>
                  <a:gd name="T63" fmla="*/ 28 h 78"/>
                  <a:gd name="T64" fmla="*/ 1 w 71"/>
                  <a:gd name="T65" fmla="*/ 32 h 78"/>
                  <a:gd name="T66" fmla="*/ 3 w 71"/>
                  <a:gd name="T67" fmla="*/ 33 h 78"/>
                  <a:gd name="T68" fmla="*/ 5 w 71"/>
                  <a:gd name="T69" fmla="*/ 35 h 78"/>
                  <a:gd name="T70" fmla="*/ 10 w 71"/>
                  <a:gd name="T71" fmla="*/ 35 h 78"/>
                  <a:gd name="T72" fmla="*/ 4 w 71"/>
                  <a:gd name="T73" fmla="*/ 37 h 78"/>
                  <a:gd name="T74" fmla="*/ 5 w 71"/>
                  <a:gd name="T75" fmla="*/ 40 h 78"/>
                  <a:gd name="T76" fmla="*/ 1 w 71"/>
                  <a:gd name="T77" fmla="*/ 40 h 78"/>
                  <a:gd name="T78" fmla="*/ 5 w 71"/>
                  <a:gd name="T79" fmla="*/ 43 h 78"/>
                  <a:gd name="T80" fmla="*/ 7 w 71"/>
                  <a:gd name="T81" fmla="*/ 46 h 78"/>
                  <a:gd name="T82" fmla="*/ 6 w 71"/>
                  <a:gd name="T83" fmla="*/ 52 h 78"/>
                  <a:gd name="T84" fmla="*/ 12 w 71"/>
                  <a:gd name="T85" fmla="*/ 57 h 78"/>
                  <a:gd name="T86" fmla="*/ 18 w 71"/>
                  <a:gd name="T87" fmla="*/ 56 h 78"/>
                  <a:gd name="T88" fmla="*/ 17 w 71"/>
                  <a:gd name="T89" fmla="*/ 60 h 78"/>
                  <a:gd name="T90" fmla="*/ 23 w 71"/>
                  <a:gd name="T91" fmla="*/ 60 h 78"/>
                  <a:gd name="T92" fmla="*/ 21 w 71"/>
                  <a:gd name="T93" fmla="*/ 62 h 78"/>
                  <a:gd name="T94" fmla="*/ 19 w 71"/>
                  <a:gd name="T95" fmla="*/ 65 h 78"/>
                  <a:gd name="T96" fmla="*/ 17 w 71"/>
                  <a:gd name="T97" fmla="*/ 65 h 78"/>
                  <a:gd name="T98" fmla="*/ 23 w 71"/>
                  <a:gd name="T99" fmla="*/ 68 h 78"/>
                  <a:gd name="T100" fmla="*/ 28 w 71"/>
                  <a:gd name="T101" fmla="*/ 71 h 78"/>
                  <a:gd name="T102" fmla="*/ 34 w 71"/>
                  <a:gd name="T103" fmla="*/ 74 h 78"/>
                  <a:gd name="T104" fmla="*/ 38 w 71"/>
                  <a:gd name="T105" fmla="*/ 77 h 78"/>
                  <a:gd name="T106" fmla="*/ 40 w 71"/>
                  <a:gd name="T107" fmla="*/ 78 h 78"/>
                  <a:gd name="T108" fmla="*/ 43 w 71"/>
                  <a:gd name="T109" fmla="*/ 73 h 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
                  <a:gd name="T166" fmla="*/ 0 h 78"/>
                  <a:gd name="T167" fmla="*/ 71 w 71"/>
                  <a:gd name="T168" fmla="*/ 78 h 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 h="78">
                    <a:moveTo>
                      <a:pt x="43" y="73"/>
                    </a:moveTo>
                    <a:cubicBezTo>
                      <a:pt x="46" y="71"/>
                      <a:pt x="46" y="71"/>
                      <a:pt x="46" y="71"/>
                    </a:cubicBezTo>
                    <a:cubicBezTo>
                      <a:pt x="48" y="68"/>
                      <a:pt x="48" y="68"/>
                      <a:pt x="48" y="68"/>
                    </a:cubicBezTo>
                    <a:cubicBezTo>
                      <a:pt x="51" y="67"/>
                      <a:pt x="51" y="67"/>
                      <a:pt x="51" y="67"/>
                    </a:cubicBezTo>
                    <a:cubicBezTo>
                      <a:pt x="53" y="65"/>
                      <a:pt x="53" y="65"/>
                      <a:pt x="53" y="65"/>
                    </a:cubicBezTo>
                    <a:cubicBezTo>
                      <a:pt x="56" y="63"/>
                      <a:pt x="56" y="63"/>
                      <a:pt x="56" y="63"/>
                    </a:cubicBezTo>
                    <a:cubicBezTo>
                      <a:pt x="57" y="62"/>
                      <a:pt x="57" y="62"/>
                      <a:pt x="57" y="62"/>
                    </a:cubicBezTo>
                    <a:cubicBezTo>
                      <a:pt x="59" y="59"/>
                      <a:pt x="59" y="59"/>
                      <a:pt x="59" y="59"/>
                    </a:cubicBezTo>
                    <a:cubicBezTo>
                      <a:pt x="62" y="58"/>
                      <a:pt x="62" y="58"/>
                      <a:pt x="62" y="58"/>
                    </a:cubicBezTo>
                    <a:cubicBezTo>
                      <a:pt x="62" y="55"/>
                      <a:pt x="62" y="55"/>
                      <a:pt x="62" y="55"/>
                    </a:cubicBezTo>
                    <a:cubicBezTo>
                      <a:pt x="62" y="52"/>
                      <a:pt x="62" y="52"/>
                      <a:pt x="62" y="52"/>
                    </a:cubicBezTo>
                    <a:cubicBezTo>
                      <a:pt x="65" y="49"/>
                      <a:pt x="65" y="49"/>
                      <a:pt x="65" y="49"/>
                    </a:cubicBezTo>
                    <a:cubicBezTo>
                      <a:pt x="67" y="49"/>
                      <a:pt x="67" y="49"/>
                      <a:pt x="67" y="49"/>
                    </a:cubicBezTo>
                    <a:cubicBezTo>
                      <a:pt x="69" y="46"/>
                      <a:pt x="69" y="46"/>
                      <a:pt x="69" y="46"/>
                    </a:cubicBezTo>
                    <a:cubicBezTo>
                      <a:pt x="70" y="43"/>
                      <a:pt x="70" y="43"/>
                      <a:pt x="70" y="43"/>
                    </a:cubicBezTo>
                    <a:cubicBezTo>
                      <a:pt x="71" y="41"/>
                      <a:pt x="71" y="41"/>
                      <a:pt x="71" y="41"/>
                    </a:cubicBezTo>
                    <a:cubicBezTo>
                      <a:pt x="71" y="40"/>
                      <a:pt x="71" y="40"/>
                      <a:pt x="71" y="40"/>
                    </a:cubicBezTo>
                    <a:cubicBezTo>
                      <a:pt x="69" y="39"/>
                      <a:pt x="69" y="39"/>
                      <a:pt x="69" y="39"/>
                    </a:cubicBezTo>
                    <a:cubicBezTo>
                      <a:pt x="67" y="42"/>
                      <a:pt x="67" y="42"/>
                      <a:pt x="67" y="42"/>
                    </a:cubicBezTo>
                    <a:cubicBezTo>
                      <a:pt x="63" y="44"/>
                      <a:pt x="63" y="44"/>
                      <a:pt x="63" y="44"/>
                    </a:cubicBezTo>
                    <a:cubicBezTo>
                      <a:pt x="61" y="44"/>
                      <a:pt x="61" y="44"/>
                      <a:pt x="61" y="44"/>
                    </a:cubicBezTo>
                    <a:cubicBezTo>
                      <a:pt x="60" y="45"/>
                      <a:pt x="60" y="45"/>
                      <a:pt x="60" y="45"/>
                    </a:cubicBezTo>
                    <a:cubicBezTo>
                      <a:pt x="60" y="43"/>
                      <a:pt x="60" y="43"/>
                      <a:pt x="60" y="43"/>
                    </a:cubicBezTo>
                    <a:cubicBezTo>
                      <a:pt x="62" y="40"/>
                      <a:pt x="62" y="40"/>
                      <a:pt x="62" y="40"/>
                    </a:cubicBezTo>
                    <a:cubicBezTo>
                      <a:pt x="63" y="37"/>
                      <a:pt x="63" y="37"/>
                      <a:pt x="63" y="37"/>
                    </a:cubicBezTo>
                    <a:cubicBezTo>
                      <a:pt x="66" y="35"/>
                      <a:pt x="66" y="35"/>
                      <a:pt x="66" y="35"/>
                    </a:cubicBezTo>
                    <a:cubicBezTo>
                      <a:pt x="64" y="32"/>
                      <a:pt x="64" y="32"/>
                      <a:pt x="64" y="32"/>
                    </a:cubicBezTo>
                    <a:cubicBezTo>
                      <a:pt x="64" y="28"/>
                      <a:pt x="64" y="28"/>
                      <a:pt x="64" y="28"/>
                    </a:cubicBezTo>
                    <a:cubicBezTo>
                      <a:pt x="64" y="26"/>
                      <a:pt x="64" y="26"/>
                      <a:pt x="64" y="26"/>
                    </a:cubicBezTo>
                    <a:cubicBezTo>
                      <a:pt x="65" y="25"/>
                      <a:pt x="65" y="25"/>
                      <a:pt x="65" y="25"/>
                    </a:cubicBezTo>
                    <a:cubicBezTo>
                      <a:pt x="61" y="25"/>
                      <a:pt x="61" y="25"/>
                      <a:pt x="61" y="25"/>
                    </a:cubicBezTo>
                    <a:cubicBezTo>
                      <a:pt x="61" y="22"/>
                      <a:pt x="61" y="22"/>
                      <a:pt x="61" y="22"/>
                    </a:cubicBezTo>
                    <a:cubicBezTo>
                      <a:pt x="63" y="19"/>
                      <a:pt x="63" y="19"/>
                      <a:pt x="63" y="19"/>
                    </a:cubicBezTo>
                    <a:cubicBezTo>
                      <a:pt x="60" y="17"/>
                      <a:pt x="60" y="17"/>
                      <a:pt x="60" y="17"/>
                    </a:cubicBezTo>
                    <a:cubicBezTo>
                      <a:pt x="59" y="14"/>
                      <a:pt x="59" y="14"/>
                      <a:pt x="59" y="14"/>
                    </a:cubicBezTo>
                    <a:cubicBezTo>
                      <a:pt x="57" y="11"/>
                      <a:pt x="57" y="11"/>
                      <a:pt x="57" y="11"/>
                    </a:cubicBezTo>
                    <a:cubicBezTo>
                      <a:pt x="56" y="8"/>
                      <a:pt x="56" y="8"/>
                      <a:pt x="56" y="8"/>
                    </a:cubicBezTo>
                    <a:cubicBezTo>
                      <a:pt x="54" y="5"/>
                      <a:pt x="54" y="5"/>
                      <a:pt x="54" y="5"/>
                    </a:cubicBezTo>
                    <a:cubicBezTo>
                      <a:pt x="52" y="4"/>
                      <a:pt x="52" y="4"/>
                      <a:pt x="52" y="4"/>
                    </a:cubicBezTo>
                    <a:cubicBezTo>
                      <a:pt x="52" y="1"/>
                      <a:pt x="52" y="1"/>
                      <a:pt x="52" y="1"/>
                    </a:cubicBezTo>
                    <a:cubicBezTo>
                      <a:pt x="48" y="0"/>
                      <a:pt x="41" y="1"/>
                      <a:pt x="38" y="0"/>
                    </a:cubicBezTo>
                    <a:cubicBezTo>
                      <a:pt x="35" y="0"/>
                      <a:pt x="35" y="0"/>
                      <a:pt x="35" y="0"/>
                    </a:cubicBezTo>
                    <a:cubicBezTo>
                      <a:pt x="32" y="2"/>
                      <a:pt x="32" y="2"/>
                      <a:pt x="32" y="2"/>
                    </a:cubicBezTo>
                    <a:cubicBezTo>
                      <a:pt x="30" y="3"/>
                      <a:pt x="30" y="3"/>
                      <a:pt x="30" y="3"/>
                    </a:cubicBezTo>
                    <a:cubicBezTo>
                      <a:pt x="27" y="1"/>
                      <a:pt x="27" y="1"/>
                      <a:pt x="27" y="1"/>
                    </a:cubicBezTo>
                    <a:cubicBezTo>
                      <a:pt x="24" y="2"/>
                      <a:pt x="24" y="2"/>
                      <a:pt x="24" y="2"/>
                    </a:cubicBezTo>
                    <a:cubicBezTo>
                      <a:pt x="22" y="2"/>
                      <a:pt x="22" y="2"/>
                      <a:pt x="22" y="2"/>
                    </a:cubicBezTo>
                    <a:cubicBezTo>
                      <a:pt x="21" y="3"/>
                      <a:pt x="21" y="3"/>
                      <a:pt x="21" y="3"/>
                    </a:cubicBezTo>
                    <a:cubicBezTo>
                      <a:pt x="20" y="5"/>
                      <a:pt x="20" y="5"/>
                      <a:pt x="20" y="5"/>
                    </a:cubicBezTo>
                    <a:cubicBezTo>
                      <a:pt x="18" y="8"/>
                      <a:pt x="18" y="8"/>
                      <a:pt x="18" y="8"/>
                    </a:cubicBezTo>
                    <a:cubicBezTo>
                      <a:pt x="16" y="11"/>
                      <a:pt x="16" y="11"/>
                      <a:pt x="16" y="11"/>
                    </a:cubicBezTo>
                    <a:cubicBezTo>
                      <a:pt x="15" y="14"/>
                      <a:pt x="15" y="14"/>
                      <a:pt x="15" y="14"/>
                    </a:cubicBezTo>
                    <a:cubicBezTo>
                      <a:pt x="12" y="17"/>
                      <a:pt x="12" y="17"/>
                      <a:pt x="12" y="17"/>
                    </a:cubicBezTo>
                    <a:cubicBezTo>
                      <a:pt x="10" y="17"/>
                      <a:pt x="10" y="17"/>
                      <a:pt x="10" y="17"/>
                    </a:cubicBezTo>
                    <a:cubicBezTo>
                      <a:pt x="8" y="19"/>
                      <a:pt x="8" y="19"/>
                      <a:pt x="8" y="19"/>
                    </a:cubicBezTo>
                    <a:cubicBezTo>
                      <a:pt x="6" y="22"/>
                      <a:pt x="6" y="22"/>
                      <a:pt x="6" y="22"/>
                    </a:cubicBezTo>
                    <a:cubicBezTo>
                      <a:pt x="3" y="22"/>
                      <a:pt x="3" y="22"/>
                      <a:pt x="3" y="22"/>
                    </a:cubicBezTo>
                    <a:cubicBezTo>
                      <a:pt x="0" y="23"/>
                      <a:pt x="0" y="23"/>
                      <a:pt x="0" y="23"/>
                    </a:cubicBezTo>
                    <a:cubicBezTo>
                      <a:pt x="2" y="26"/>
                      <a:pt x="2" y="26"/>
                      <a:pt x="2" y="26"/>
                    </a:cubicBezTo>
                    <a:cubicBezTo>
                      <a:pt x="5" y="25"/>
                      <a:pt x="5" y="25"/>
                      <a:pt x="5" y="25"/>
                    </a:cubicBezTo>
                    <a:cubicBezTo>
                      <a:pt x="5" y="26"/>
                      <a:pt x="5" y="26"/>
                      <a:pt x="5" y="26"/>
                    </a:cubicBezTo>
                    <a:cubicBezTo>
                      <a:pt x="7" y="28"/>
                      <a:pt x="7" y="28"/>
                      <a:pt x="7" y="28"/>
                    </a:cubicBezTo>
                    <a:cubicBezTo>
                      <a:pt x="4" y="28"/>
                      <a:pt x="4" y="28"/>
                      <a:pt x="4" y="28"/>
                    </a:cubicBezTo>
                    <a:cubicBezTo>
                      <a:pt x="2" y="28"/>
                      <a:pt x="2" y="28"/>
                      <a:pt x="2" y="28"/>
                    </a:cubicBezTo>
                    <a:cubicBezTo>
                      <a:pt x="1" y="31"/>
                      <a:pt x="1" y="31"/>
                      <a:pt x="1" y="31"/>
                    </a:cubicBezTo>
                    <a:cubicBezTo>
                      <a:pt x="1" y="32"/>
                      <a:pt x="1" y="32"/>
                      <a:pt x="1" y="32"/>
                    </a:cubicBezTo>
                    <a:cubicBezTo>
                      <a:pt x="2" y="35"/>
                      <a:pt x="2" y="35"/>
                      <a:pt x="2" y="35"/>
                    </a:cubicBezTo>
                    <a:cubicBezTo>
                      <a:pt x="3" y="33"/>
                      <a:pt x="3" y="33"/>
                      <a:pt x="3" y="33"/>
                    </a:cubicBezTo>
                    <a:cubicBezTo>
                      <a:pt x="6" y="33"/>
                      <a:pt x="6" y="33"/>
                      <a:pt x="6" y="33"/>
                    </a:cubicBezTo>
                    <a:cubicBezTo>
                      <a:pt x="5" y="35"/>
                      <a:pt x="5" y="35"/>
                      <a:pt x="5" y="35"/>
                    </a:cubicBezTo>
                    <a:cubicBezTo>
                      <a:pt x="8" y="34"/>
                      <a:pt x="8" y="34"/>
                      <a:pt x="8" y="34"/>
                    </a:cubicBezTo>
                    <a:cubicBezTo>
                      <a:pt x="10" y="35"/>
                      <a:pt x="10" y="35"/>
                      <a:pt x="10" y="35"/>
                    </a:cubicBezTo>
                    <a:cubicBezTo>
                      <a:pt x="7" y="35"/>
                      <a:pt x="7" y="35"/>
                      <a:pt x="7" y="35"/>
                    </a:cubicBezTo>
                    <a:cubicBezTo>
                      <a:pt x="4" y="37"/>
                      <a:pt x="4" y="37"/>
                      <a:pt x="4" y="37"/>
                    </a:cubicBezTo>
                    <a:cubicBezTo>
                      <a:pt x="4" y="38"/>
                      <a:pt x="4" y="38"/>
                      <a:pt x="4" y="38"/>
                    </a:cubicBezTo>
                    <a:cubicBezTo>
                      <a:pt x="5" y="40"/>
                      <a:pt x="5" y="40"/>
                      <a:pt x="5" y="40"/>
                    </a:cubicBezTo>
                    <a:cubicBezTo>
                      <a:pt x="2" y="37"/>
                      <a:pt x="2" y="37"/>
                      <a:pt x="2" y="37"/>
                    </a:cubicBezTo>
                    <a:cubicBezTo>
                      <a:pt x="1" y="40"/>
                      <a:pt x="1" y="40"/>
                      <a:pt x="1" y="40"/>
                    </a:cubicBezTo>
                    <a:cubicBezTo>
                      <a:pt x="2" y="43"/>
                      <a:pt x="2" y="43"/>
                      <a:pt x="2" y="43"/>
                    </a:cubicBezTo>
                    <a:cubicBezTo>
                      <a:pt x="5" y="43"/>
                      <a:pt x="5" y="43"/>
                      <a:pt x="5" y="43"/>
                    </a:cubicBezTo>
                    <a:cubicBezTo>
                      <a:pt x="6" y="43"/>
                      <a:pt x="6" y="43"/>
                      <a:pt x="6" y="43"/>
                    </a:cubicBezTo>
                    <a:cubicBezTo>
                      <a:pt x="7" y="46"/>
                      <a:pt x="7" y="46"/>
                      <a:pt x="7" y="46"/>
                    </a:cubicBezTo>
                    <a:cubicBezTo>
                      <a:pt x="8" y="49"/>
                      <a:pt x="8" y="49"/>
                      <a:pt x="8" y="49"/>
                    </a:cubicBezTo>
                    <a:cubicBezTo>
                      <a:pt x="6" y="52"/>
                      <a:pt x="6" y="52"/>
                      <a:pt x="6" y="52"/>
                    </a:cubicBezTo>
                    <a:cubicBezTo>
                      <a:pt x="9" y="55"/>
                      <a:pt x="9" y="55"/>
                      <a:pt x="9" y="55"/>
                    </a:cubicBezTo>
                    <a:cubicBezTo>
                      <a:pt x="12" y="57"/>
                      <a:pt x="12" y="57"/>
                      <a:pt x="12" y="57"/>
                    </a:cubicBezTo>
                    <a:cubicBezTo>
                      <a:pt x="15" y="58"/>
                      <a:pt x="15" y="58"/>
                      <a:pt x="15" y="58"/>
                    </a:cubicBezTo>
                    <a:cubicBezTo>
                      <a:pt x="18" y="56"/>
                      <a:pt x="18" y="56"/>
                      <a:pt x="18" y="56"/>
                    </a:cubicBezTo>
                    <a:cubicBezTo>
                      <a:pt x="17" y="57"/>
                      <a:pt x="17" y="57"/>
                      <a:pt x="17" y="57"/>
                    </a:cubicBezTo>
                    <a:cubicBezTo>
                      <a:pt x="17" y="60"/>
                      <a:pt x="17" y="60"/>
                      <a:pt x="17" y="60"/>
                    </a:cubicBezTo>
                    <a:cubicBezTo>
                      <a:pt x="20" y="61"/>
                      <a:pt x="20" y="61"/>
                      <a:pt x="20" y="61"/>
                    </a:cubicBezTo>
                    <a:cubicBezTo>
                      <a:pt x="23" y="60"/>
                      <a:pt x="23" y="60"/>
                      <a:pt x="23" y="60"/>
                    </a:cubicBezTo>
                    <a:cubicBezTo>
                      <a:pt x="24" y="60"/>
                      <a:pt x="24" y="60"/>
                      <a:pt x="24" y="60"/>
                    </a:cubicBezTo>
                    <a:cubicBezTo>
                      <a:pt x="21" y="62"/>
                      <a:pt x="21" y="62"/>
                      <a:pt x="21" y="62"/>
                    </a:cubicBezTo>
                    <a:cubicBezTo>
                      <a:pt x="18" y="62"/>
                      <a:pt x="18" y="62"/>
                      <a:pt x="18" y="62"/>
                    </a:cubicBezTo>
                    <a:cubicBezTo>
                      <a:pt x="19" y="65"/>
                      <a:pt x="19" y="65"/>
                      <a:pt x="19" y="65"/>
                    </a:cubicBezTo>
                    <a:cubicBezTo>
                      <a:pt x="20" y="65"/>
                      <a:pt x="20" y="65"/>
                      <a:pt x="20" y="65"/>
                    </a:cubicBezTo>
                    <a:cubicBezTo>
                      <a:pt x="17" y="65"/>
                      <a:pt x="17" y="65"/>
                      <a:pt x="17" y="65"/>
                    </a:cubicBezTo>
                    <a:cubicBezTo>
                      <a:pt x="20" y="67"/>
                      <a:pt x="20" y="67"/>
                      <a:pt x="20" y="67"/>
                    </a:cubicBezTo>
                    <a:cubicBezTo>
                      <a:pt x="23" y="68"/>
                      <a:pt x="23" y="68"/>
                      <a:pt x="23" y="68"/>
                    </a:cubicBezTo>
                    <a:cubicBezTo>
                      <a:pt x="25" y="70"/>
                      <a:pt x="25" y="70"/>
                      <a:pt x="25" y="70"/>
                    </a:cubicBezTo>
                    <a:cubicBezTo>
                      <a:pt x="28" y="71"/>
                      <a:pt x="28" y="71"/>
                      <a:pt x="28" y="71"/>
                    </a:cubicBezTo>
                    <a:cubicBezTo>
                      <a:pt x="31" y="72"/>
                      <a:pt x="31" y="72"/>
                      <a:pt x="31" y="72"/>
                    </a:cubicBezTo>
                    <a:cubicBezTo>
                      <a:pt x="34" y="74"/>
                      <a:pt x="34" y="74"/>
                      <a:pt x="34" y="74"/>
                    </a:cubicBezTo>
                    <a:cubicBezTo>
                      <a:pt x="37" y="77"/>
                      <a:pt x="37" y="77"/>
                      <a:pt x="37" y="77"/>
                    </a:cubicBezTo>
                    <a:cubicBezTo>
                      <a:pt x="38" y="77"/>
                      <a:pt x="38" y="77"/>
                      <a:pt x="38" y="77"/>
                    </a:cubicBezTo>
                    <a:cubicBezTo>
                      <a:pt x="38" y="77"/>
                      <a:pt x="38" y="77"/>
                      <a:pt x="38" y="77"/>
                    </a:cubicBezTo>
                    <a:cubicBezTo>
                      <a:pt x="40" y="78"/>
                      <a:pt x="40" y="78"/>
                      <a:pt x="40" y="78"/>
                    </a:cubicBezTo>
                    <a:cubicBezTo>
                      <a:pt x="42" y="76"/>
                      <a:pt x="42" y="76"/>
                      <a:pt x="42" y="76"/>
                    </a:cubicBezTo>
                    <a:lnTo>
                      <a:pt x="43" y="73"/>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69" name="Freeform 54">
                <a:extLst>
                  <a:ext uri="{FF2B5EF4-FFF2-40B4-BE49-F238E27FC236}">
                    <a16:creationId xmlns:a16="http://schemas.microsoft.com/office/drawing/2014/main" id="{16F145F6-012F-4D6E-8836-F4B4D6C2E6DE}"/>
                  </a:ext>
                </a:extLst>
              </p:cNvPr>
              <p:cNvSpPr>
                <a:spLocks noChangeAspect="1"/>
              </p:cNvSpPr>
              <p:nvPr/>
            </p:nvSpPr>
            <p:spPr bwMode="gray">
              <a:xfrm>
                <a:off x="3373" y="2699"/>
                <a:ext cx="14" cy="7"/>
              </a:xfrm>
              <a:custGeom>
                <a:avLst/>
                <a:gdLst>
                  <a:gd name="T0" fmla="*/ 8 w 14"/>
                  <a:gd name="T1" fmla="*/ 6 h 7"/>
                  <a:gd name="T2" fmla="*/ 13 w 14"/>
                  <a:gd name="T3" fmla="*/ 7 h 7"/>
                  <a:gd name="T4" fmla="*/ 14 w 14"/>
                  <a:gd name="T5" fmla="*/ 3 h 7"/>
                  <a:gd name="T6" fmla="*/ 11 w 14"/>
                  <a:gd name="T7" fmla="*/ 2 h 7"/>
                  <a:gd name="T8" fmla="*/ 10 w 14"/>
                  <a:gd name="T9" fmla="*/ 0 h 7"/>
                  <a:gd name="T10" fmla="*/ 5 w 14"/>
                  <a:gd name="T11" fmla="*/ 0 h 7"/>
                  <a:gd name="T12" fmla="*/ 1 w 14"/>
                  <a:gd name="T13" fmla="*/ 0 h 7"/>
                  <a:gd name="T14" fmla="*/ 0 w 14"/>
                  <a:gd name="T15" fmla="*/ 2 h 7"/>
                  <a:gd name="T16" fmla="*/ 4 w 14"/>
                  <a:gd name="T17" fmla="*/ 5 h 7"/>
                  <a:gd name="T18" fmla="*/ 8 w 14"/>
                  <a:gd name="T19" fmla="*/ 6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8" y="6"/>
                    </a:moveTo>
                    <a:lnTo>
                      <a:pt x="13" y="7"/>
                    </a:lnTo>
                    <a:lnTo>
                      <a:pt x="14" y="3"/>
                    </a:lnTo>
                    <a:lnTo>
                      <a:pt x="11" y="2"/>
                    </a:lnTo>
                    <a:lnTo>
                      <a:pt x="10" y="0"/>
                    </a:lnTo>
                    <a:lnTo>
                      <a:pt x="5" y="0"/>
                    </a:lnTo>
                    <a:lnTo>
                      <a:pt x="1" y="0"/>
                    </a:lnTo>
                    <a:lnTo>
                      <a:pt x="0" y="2"/>
                    </a:lnTo>
                    <a:lnTo>
                      <a:pt x="4" y="5"/>
                    </a:lnTo>
                    <a:lnTo>
                      <a:pt x="8" y="6"/>
                    </a:lnTo>
                    <a:close/>
                  </a:path>
                </a:pathLst>
              </a:custGeom>
              <a:grpFill/>
              <a:ln w="3175" cap="rnd" cmpd="sng">
                <a:solidFill>
                  <a:srgbClr val="ACACAD"/>
                </a:solidFill>
                <a:prstDash val="solid"/>
                <a:round/>
                <a:headEnd/>
                <a:tailEnd/>
              </a:ln>
            </p:spPr>
            <p:txBody>
              <a:bodyPr/>
              <a:lstStyle/>
              <a:p>
                <a:endParaRPr lang="en-US" sz="1290" dirty="0"/>
              </a:p>
            </p:txBody>
          </p:sp>
        </p:grpSp>
        <p:grpSp>
          <p:nvGrpSpPr>
            <p:cNvPr id="46" name="Group 55">
              <a:extLst>
                <a:ext uri="{FF2B5EF4-FFF2-40B4-BE49-F238E27FC236}">
                  <a16:creationId xmlns:a16="http://schemas.microsoft.com/office/drawing/2014/main" id="{DEDB6F59-31C2-4CD2-9888-56C8BF717634}"/>
                </a:ext>
              </a:extLst>
            </p:cNvPr>
            <p:cNvGrpSpPr>
              <a:grpSpLocks noChangeAspect="1"/>
            </p:cNvGrpSpPr>
            <p:nvPr/>
          </p:nvGrpSpPr>
          <p:grpSpPr bwMode="auto">
            <a:xfrm>
              <a:off x="3656120" y="3102375"/>
              <a:ext cx="166383" cy="118085"/>
              <a:chOff x="3257" y="2506"/>
              <a:chExt cx="104" cy="72"/>
            </a:xfrm>
            <a:solidFill>
              <a:srgbClr val="DDDEDE"/>
            </a:solidFill>
          </p:grpSpPr>
          <p:sp>
            <p:nvSpPr>
              <p:cNvPr id="62" name="Freeform 56">
                <a:extLst>
                  <a:ext uri="{FF2B5EF4-FFF2-40B4-BE49-F238E27FC236}">
                    <a16:creationId xmlns:a16="http://schemas.microsoft.com/office/drawing/2014/main" id="{7D660C2E-607C-4B86-BF53-1240B5598EC1}"/>
                  </a:ext>
                </a:extLst>
              </p:cNvPr>
              <p:cNvSpPr>
                <a:spLocks noChangeAspect="1"/>
              </p:cNvSpPr>
              <p:nvPr/>
            </p:nvSpPr>
            <p:spPr bwMode="gray">
              <a:xfrm>
                <a:off x="3257" y="2506"/>
                <a:ext cx="104" cy="65"/>
              </a:xfrm>
              <a:custGeom>
                <a:avLst/>
                <a:gdLst>
                  <a:gd name="T0" fmla="*/ 42 w 71"/>
                  <a:gd name="T1" fmla="*/ 35 h 44"/>
                  <a:gd name="T2" fmla="*/ 47 w 71"/>
                  <a:gd name="T3" fmla="*/ 31 h 44"/>
                  <a:gd name="T4" fmla="*/ 51 w 71"/>
                  <a:gd name="T5" fmla="*/ 30 h 44"/>
                  <a:gd name="T6" fmla="*/ 57 w 71"/>
                  <a:gd name="T7" fmla="*/ 27 h 44"/>
                  <a:gd name="T8" fmla="*/ 63 w 71"/>
                  <a:gd name="T9" fmla="*/ 28 h 44"/>
                  <a:gd name="T10" fmla="*/ 68 w 71"/>
                  <a:gd name="T11" fmla="*/ 27 h 44"/>
                  <a:gd name="T12" fmla="*/ 69 w 71"/>
                  <a:gd name="T13" fmla="*/ 21 h 44"/>
                  <a:gd name="T14" fmla="*/ 64 w 71"/>
                  <a:gd name="T15" fmla="*/ 15 h 44"/>
                  <a:gd name="T16" fmla="*/ 63 w 71"/>
                  <a:gd name="T17" fmla="*/ 14 h 44"/>
                  <a:gd name="T18" fmla="*/ 67 w 71"/>
                  <a:gd name="T19" fmla="*/ 12 h 44"/>
                  <a:gd name="T20" fmla="*/ 71 w 71"/>
                  <a:gd name="T21" fmla="*/ 9 h 44"/>
                  <a:gd name="T22" fmla="*/ 70 w 71"/>
                  <a:gd name="T23" fmla="*/ 6 h 44"/>
                  <a:gd name="T24" fmla="*/ 38 w 71"/>
                  <a:gd name="T25" fmla="*/ 0 h 44"/>
                  <a:gd name="T26" fmla="*/ 17 w 71"/>
                  <a:gd name="T27" fmla="*/ 4 h 44"/>
                  <a:gd name="T28" fmla="*/ 12 w 71"/>
                  <a:gd name="T29" fmla="*/ 4 h 44"/>
                  <a:gd name="T30" fmla="*/ 6 w 71"/>
                  <a:gd name="T31" fmla="*/ 6 h 44"/>
                  <a:gd name="T32" fmla="*/ 0 w 71"/>
                  <a:gd name="T33" fmla="*/ 7 h 44"/>
                  <a:gd name="T34" fmla="*/ 6 w 71"/>
                  <a:gd name="T35" fmla="*/ 11 h 44"/>
                  <a:gd name="T36" fmla="*/ 12 w 71"/>
                  <a:gd name="T37" fmla="*/ 9 h 44"/>
                  <a:gd name="T38" fmla="*/ 8 w 71"/>
                  <a:gd name="T39" fmla="*/ 14 h 44"/>
                  <a:gd name="T40" fmla="*/ 11 w 71"/>
                  <a:gd name="T41" fmla="*/ 18 h 44"/>
                  <a:gd name="T42" fmla="*/ 17 w 71"/>
                  <a:gd name="T43" fmla="*/ 18 h 44"/>
                  <a:gd name="T44" fmla="*/ 23 w 71"/>
                  <a:gd name="T45" fmla="*/ 17 h 44"/>
                  <a:gd name="T46" fmla="*/ 20 w 71"/>
                  <a:gd name="T47" fmla="*/ 17 h 44"/>
                  <a:gd name="T48" fmla="*/ 17 w 71"/>
                  <a:gd name="T49" fmla="*/ 23 h 44"/>
                  <a:gd name="T50" fmla="*/ 23 w 71"/>
                  <a:gd name="T51" fmla="*/ 22 h 44"/>
                  <a:gd name="T52" fmla="*/ 26 w 71"/>
                  <a:gd name="T53" fmla="*/ 20 h 44"/>
                  <a:gd name="T54" fmla="*/ 32 w 71"/>
                  <a:gd name="T55" fmla="*/ 20 h 44"/>
                  <a:gd name="T56" fmla="*/ 39 w 71"/>
                  <a:gd name="T57" fmla="*/ 19 h 44"/>
                  <a:gd name="T58" fmla="*/ 39 w 71"/>
                  <a:gd name="T59" fmla="*/ 19 h 44"/>
                  <a:gd name="T60" fmla="*/ 38 w 71"/>
                  <a:gd name="T61" fmla="*/ 23 h 44"/>
                  <a:gd name="T62" fmla="*/ 38 w 71"/>
                  <a:gd name="T63" fmla="*/ 23 h 44"/>
                  <a:gd name="T64" fmla="*/ 34 w 71"/>
                  <a:gd name="T65" fmla="*/ 21 h 44"/>
                  <a:gd name="T66" fmla="*/ 28 w 71"/>
                  <a:gd name="T67" fmla="*/ 22 h 44"/>
                  <a:gd name="T68" fmla="*/ 28 w 71"/>
                  <a:gd name="T69" fmla="*/ 25 h 44"/>
                  <a:gd name="T70" fmla="*/ 30 w 71"/>
                  <a:gd name="T71" fmla="*/ 25 h 44"/>
                  <a:gd name="T72" fmla="*/ 36 w 71"/>
                  <a:gd name="T73" fmla="*/ 27 h 44"/>
                  <a:gd name="T74" fmla="*/ 30 w 71"/>
                  <a:gd name="T75" fmla="*/ 29 h 44"/>
                  <a:gd name="T76" fmla="*/ 26 w 71"/>
                  <a:gd name="T77" fmla="*/ 34 h 44"/>
                  <a:gd name="T78" fmla="*/ 32 w 71"/>
                  <a:gd name="T79" fmla="*/ 32 h 44"/>
                  <a:gd name="T80" fmla="*/ 29 w 71"/>
                  <a:gd name="T81" fmla="*/ 36 h 44"/>
                  <a:gd name="T82" fmla="*/ 32 w 71"/>
                  <a:gd name="T83" fmla="*/ 41 h 44"/>
                  <a:gd name="T84" fmla="*/ 36 w 71"/>
                  <a:gd name="T85" fmla="*/ 44 h 44"/>
                  <a:gd name="T86" fmla="*/ 39 w 71"/>
                  <a:gd name="T87" fmla="*/ 41 h 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44"/>
                  <a:gd name="T134" fmla="*/ 71 w 71"/>
                  <a:gd name="T135" fmla="*/ 44 h 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44">
                    <a:moveTo>
                      <a:pt x="40" y="38"/>
                    </a:moveTo>
                    <a:cubicBezTo>
                      <a:pt x="42" y="35"/>
                      <a:pt x="42" y="35"/>
                      <a:pt x="42" y="35"/>
                    </a:cubicBezTo>
                    <a:cubicBezTo>
                      <a:pt x="44" y="32"/>
                      <a:pt x="44" y="32"/>
                      <a:pt x="44" y="32"/>
                    </a:cubicBezTo>
                    <a:cubicBezTo>
                      <a:pt x="47" y="31"/>
                      <a:pt x="47" y="31"/>
                      <a:pt x="47" y="31"/>
                    </a:cubicBezTo>
                    <a:cubicBezTo>
                      <a:pt x="50" y="31"/>
                      <a:pt x="50" y="31"/>
                      <a:pt x="50" y="31"/>
                    </a:cubicBezTo>
                    <a:cubicBezTo>
                      <a:pt x="51" y="30"/>
                      <a:pt x="51" y="30"/>
                      <a:pt x="51" y="30"/>
                    </a:cubicBezTo>
                    <a:cubicBezTo>
                      <a:pt x="54" y="28"/>
                      <a:pt x="54" y="28"/>
                      <a:pt x="54" y="28"/>
                    </a:cubicBezTo>
                    <a:cubicBezTo>
                      <a:pt x="57" y="27"/>
                      <a:pt x="57" y="27"/>
                      <a:pt x="57" y="27"/>
                    </a:cubicBezTo>
                    <a:cubicBezTo>
                      <a:pt x="60" y="28"/>
                      <a:pt x="60" y="28"/>
                      <a:pt x="60" y="28"/>
                    </a:cubicBezTo>
                    <a:cubicBezTo>
                      <a:pt x="63" y="28"/>
                      <a:pt x="63" y="28"/>
                      <a:pt x="63" y="28"/>
                    </a:cubicBezTo>
                    <a:cubicBezTo>
                      <a:pt x="65" y="26"/>
                      <a:pt x="65" y="26"/>
                      <a:pt x="65" y="26"/>
                    </a:cubicBezTo>
                    <a:cubicBezTo>
                      <a:pt x="68" y="27"/>
                      <a:pt x="68" y="27"/>
                      <a:pt x="68" y="27"/>
                    </a:cubicBezTo>
                    <a:cubicBezTo>
                      <a:pt x="68" y="24"/>
                      <a:pt x="68" y="24"/>
                      <a:pt x="68" y="24"/>
                    </a:cubicBezTo>
                    <a:cubicBezTo>
                      <a:pt x="69" y="21"/>
                      <a:pt x="69" y="21"/>
                      <a:pt x="69" y="21"/>
                    </a:cubicBezTo>
                    <a:cubicBezTo>
                      <a:pt x="67" y="18"/>
                      <a:pt x="67" y="18"/>
                      <a:pt x="67" y="18"/>
                    </a:cubicBezTo>
                    <a:cubicBezTo>
                      <a:pt x="64" y="15"/>
                      <a:pt x="64" y="15"/>
                      <a:pt x="64" y="15"/>
                    </a:cubicBezTo>
                    <a:cubicBezTo>
                      <a:pt x="63" y="15"/>
                      <a:pt x="63" y="15"/>
                      <a:pt x="63" y="15"/>
                    </a:cubicBezTo>
                    <a:cubicBezTo>
                      <a:pt x="63" y="14"/>
                      <a:pt x="63" y="14"/>
                      <a:pt x="63" y="14"/>
                    </a:cubicBezTo>
                    <a:cubicBezTo>
                      <a:pt x="64" y="14"/>
                      <a:pt x="64" y="14"/>
                      <a:pt x="64" y="14"/>
                    </a:cubicBezTo>
                    <a:cubicBezTo>
                      <a:pt x="67" y="12"/>
                      <a:pt x="67" y="12"/>
                      <a:pt x="67" y="12"/>
                    </a:cubicBezTo>
                    <a:cubicBezTo>
                      <a:pt x="70" y="12"/>
                      <a:pt x="70" y="12"/>
                      <a:pt x="70" y="12"/>
                    </a:cubicBezTo>
                    <a:cubicBezTo>
                      <a:pt x="71" y="9"/>
                      <a:pt x="71" y="9"/>
                      <a:pt x="71" y="9"/>
                    </a:cubicBezTo>
                    <a:cubicBezTo>
                      <a:pt x="71" y="9"/>
                      <a:pt x="71" y="9"/>
                      <a:pt x="71" y="9"/>
                    </a:cubicBezTo>
                    <a:cubicBezTo>
                      <a:pt x="70" y="6"/>
                      <a:pt x="70" y="6"/>
                      <a:pt x="70" y="6"/>
                    </a:cubicBezTo>
                    <a:cubicBezTo>
                      <a:pt x="70" y="2"/>
                      <a:pt x="70" y="2"/>
                      <a:pt x="70" y="2"/>
                    </a:cubicBezTo>
                    <a:cubicBezTo>
                      <a:pt x="59" y="2"/>
                      <a:pt x="48" y="1"/>
                      <a:pt x="38" y="0"/>
                    </a:cubicBezTo>
                    <a:cubicBezTo>
                      <a:pt x="29" y="1"/>
                      <a:pt x="29" y="7"/>
                      <a:pt x="20" y="5"/>
                    </a:cubicBezTo>
                    <a:cubicBezTo>
                      <a:pt x="17" y="4"/>
                      <a:pt x="17" y="4"/>
                      <a:pt x="17" y="4"/>
                    </a:cubicBezTo>
                    <a:cubicBezTo>
                      <a:pt x="14" y="4"/>
                      <a:pt x="14" y="4"/>
                      <a:pt x="14" y="4"/>
                    </a:cubicBezTo>
                    <a:cubicBezTo>
                      <a:pt x="12" y="4"/>
                      <a:pt x="12" y="4"/>
                      <a:pt x="12" y="4"/>
                    </a:cubicBezTo>
                    <a:cubicBezTo>
                      <a:pt x="8" y="6"/>
                      <a:pt x="8" y="6"/>
                      <a:pt x="8" y="6"/>
                    </a:cubicBezTo>
                    <a:cubicBezTo>
                      <a:pt x="6" y="6"/>
                      <a:pt x="6" y="6"/>
                      <a:pt x="6" y="6"/>
                    </a:cubicBezTo>
                    <a:cubicBezTo>
                      <a:pt x="3" y="6"/>
                      <a:pt x="3" y="6"/>
                      <a:pt x="3" y="6"/>
                    </a:cubicBezTo>
                    <a:cubicBezTo>
                      <a:pt x="0" y="7"/>
                      <a:pt x="0" y="7"/>
                      <a:pt x="0" y="7"/>
                    </a:cubicBezTo>
                    <a:cubicBezTo>
                      <a:pt x="3" y="8"/>
                      <a:pt x="3" y="8"/>
                      <a:pt x="3" y="8"/>
                    </a:cubicBezTo>
                    <a:cubicBezTo>
                      <a:pt x="6" y="11"/>
                      <a:pt x="6" y="11"/>
                      <a:pt x="6" y="11"/>
                    </a:cubicBezTo>
                    <a:cubicBezTo>
                      <a:pt x="12" y="6"/>
                      <a:pt x="9" y="10"/>
                      <a:pt x="15" y="7"/>
                    </a:cubicBezTo>
                    <a:cubicBezTo>
                      <a:pt x="12" y="9"/>
                      <a:pt x="12" y="9"/>
                      <a:pt x="12" y="9"/>
                    </a:cubicBezTo>
                    <a:cubicBezTo>
                      <a:pt x="9" y="11"/>
                      <a:pt x="9" y="11"/>
                      <a:pt x="9" y="11"/>
                    </a:cubicBezTo>
                    <a:cubicBezTo>
                      <a:pt x="8" y="14"/>
                      <a:pt x="8" y="14"/>
                      <a:pt x="8" y="14"/>
                    </a:cubicBezTo>
                    <a:cubicBezTo>
                      <a:pt x="8" y="16"/>
                      <a:pt x="8" y="16"/>
                      <a:pt x="8" y="16"/>
                    </a:cubicBezTo>
                    <a:cubicBezTo>
                      <a:pt x="11" y="18"/>
                      <a:pt x="11" y="18"/>
                      <a:pt x="11" y="18"/>
                    </a:cubicBezTo>
                    <a:cubicBezTo>
                      <a:pt x="14" y="19"/>
                      <a:pt x="14" y="19"/>
                      <a:pt x="14" y="19"/>
                    </a:cubicBezTo>
                    <a:cubicBezTo>
                      <a:pt x="17" y="18"/>
                      <a:pt x="17" y="18"/>
                      <a:pt x="17" y="18"/>
                    </a:cubicBezTo>
                    <a:cubicBezTo>
                      <a:pt x="20" y="16"/>
                      <a:pt x="20" y="16"/>
                      <a:pt x="20" y="16"/>
                    </a:cubicBezTo>
                    <a:cubicBezTo>
                      <a:pt x="23" y="17"/>
                      <a:pt x="23" y="17"/>
                      <a:pt x="23" y="17"/>
                    </a:cubicBezTo>
                    <a:cubicBezTo>
                      <a:pt x="23" y="17"/>
                      <a:pt x="23" y="17"/>
                      <a:pt x="23" y="17"/>
                    </a:cubicBezTo>
                    <a:cubicBezTo>
                      <a:pt x="20" y="17"/>
                      <a:pt x="20" y="17"/>
                      <a:pt x="20" y="17"/>
                    </a:cubicBezTo>
                    <a:cubicBezTo>
                      <a:pt x="17" y="20"/>
                      <a:pt x="17" y="20"/>
                      <a:pt x="17" y="20"/>
                    </a:cubicBezTo>
                    <a:cubicBezTo>
                      <a:pt x="17" y="23"/>
                      <a:pt x="17" y="23"/>
                      <a:pt x="17" y="23"/>
                    </a:cubicBezTo>
                    <a:cubicBezTo>
                      <a:pt x="20" y="23"/>
                      <a:pt x="20" y="23"/>
                      <a:pt x="20" y="23"/>
                    </a:cubicBezTo>
                    <a:cubicBezTo>
                      <a:pt x="23" y="22"/>
                      <a:pt x="23" y="22"/>
                      <a:pt x="23" y="22"/>
                    </a:cubicBezTo>
                    <a:cubicBezTo>
                      <a:pt x="23" y="22"/>
                      <a:pt x="23" y="22"/>
                      <a:pt x="23" y="22"/>
                    </a:cubicBezTo>
                    <a:cubicBezTo>
                      <a:pt x="26" y="20"/>
                      <a:pt x="26" y="20"/>
                      <a:pt x="26" y="20"/>
                    </a:cubicBezTo>
                    <a:cubicBezTo>
                      <a:pt x="29" y="19"/>
                      <a:pt x="29" y="19"/>
                      <a:pt x="29" y="19"/>
                    </a:cubicBezTo>
                    <a:cubicBezTo>
                      <a:pt x="32" y="20"/>
                      <a:pt x="32" y="20"/>
                      <a:pt x="32" y="20"/>
                    </a:cubicBezTo>
                    <a:cubicBezTo>
                      <a:pt x="36" y="19"/>
                      <a:pt x="36" y="19"/>
                      <a:pt x="36" y="19"/>
                    </a:cubicBezTo>
                    <a:cubicBezTo>
                      <a:pt x="39" y="19"/>
                      <a:pt x="39" y="19"/>
                      <a:pt x="39" y="19"/>
                    </a:cubicBezTo>
                    <a:cubicBezTo>
                      <a:pt x="39" y="19"/>
                      <a:pt x="39" y="19"/>
                      <a:pt x="39" y="19"/>
                    </a:cubicBezTo>
                    <a:cubicBezTo>
                      <a:pt x="39" y="19"/>
                      <a:pt x="39" y="19"/>
                      <a:pt x="39" y="19"/>
                    </a:cubicBezTo>
                    <a:cubicBezTo>
                      <a:pt x="38" y="20"/>
                      <a:pt x="38" y="20"/>
                      <a:pt x="38" y="20"/>
                    </a:cubicBezTo>
                    <a:cubicBezTo>
                      <a:pt x="38" y="23"/>
                      <a:pt x="38" y="23"/>
                      <a:pt x="38" y="23"/>
                    </a:cubicBezTo>
                    <a:cubicBezTo>
                      <a:pt x="40" y="24"/>
                      <a:pt x="40" y="24"/>
                      <a:pt x="40" y="24"/>
                    </a:cubicBezTo>
                    <a:cubicBezTo>
                      <a:pt x="38" y="23"/>
                      <a:pt x="38" y="23"/>
                      <a:pt x="38" y="23"/>
                    </a:cubicBezTo>
                    <a:cubicBezTo>
                      <a:pt x="37" y="21"/>
                      <a:pt x="37" y="21"/>
                      <a:pt x="37" y="21"/>
                    </a:cubicBezTo>
                    <a:cubicBezTo>
                      <a:pt x="34" y="21"/>
                      <a:pt x="34" y="21"/>
                      <a:pt x="34" y="21"/>
                    </a:cubicBezTo>
                    <a:cubicBezTo>
                      <a:pt x="31" y="21"/>
                      <a:pt x="31" y="21"/>
                      <a:pt x="31" y="21"/>
                    </a:cubicBezTo>
                    <a:cubicBezTo>
                      <a:pt x="28" y="22"/>
                      <a:pt x="28" y="22"/>
                      <a:pt x="28" y="22"/>
                    </a:cubicBezTo>
                    <a:cubicBezTo>
                      <a:pt x="26" y="25"/>
                      <a:pt x="26" y="25"/>
                      <a:pt x="26" y="25"/>
                    </a:cubicBezTo>
                    <a:cubicBezTo>
                      <a:pt x="28" y="25"/>
                      <a:pt x="28" y="25"/>
                      <a:pt x="28" y="25"/>
                    </a:cubicBezTo>
                    <a:cubicBezTo>
                      <a:pt x="27" y="28"/>
                      <a:pt x="27" y="28"/>
                      <a:pt x="27" y="28"/>
                    </a:cubicBezTo>
                    <a:cubicBezTo>
                      <a:pt x="30" y="25"/>
                      <a:pt x="30" y="25"/>
                      <a:pt x="30" y="25"/>
                    </a:cubicBezTo>
                    <a:cubicBezTo>
                      <a:pt x="33" y="24"/>
                      <a:pt x="33" y="24"/>
                      <a:pt x="33" y="24"/>
                    </a:cubicBezTo>
                    <a:cubicBezTo>
                      <a:pt x="36" y="27"/>
                      <a:pt x="36" y="27"/>
                      <a:pt x="36" y="27"/>
                    </a:cubicBezTo>
                    <a:cubicBezTo>
                      <a:pt x="33" y="27"/>
                      <a:pt x="33" y="27"/>
                      <a:pt x="33" y="27"/>
                    </a:cubicBezTo>
                    <a:cubicBezTo>
                      <a:pt x="30" y="29"/>
                      <a:pt x="30" y="29"/>
                      <a:pt x="30" y="29"/>
                    </a:cubicBezTo>
                    <a:cubicBezTo>
                      <a:pt x="27" y="30"/>
                      <a:pt x="27" y="30"/>
                      <a:pt x="27" y="30"/>
                    </a:cubicBezTo>
                    <a:cubicBezTo>
                      <a:pt x="26" y="34"/>
                      <a:pt x="26" y="34"/>
                      <a:pt x="26" y="34"/>
                    </a:cubicBezTo>
                    <a:cubicBezTo>
                      <a:pt x="29" y="32"/>
                      <a:pt x="29" y="32"/>
                      <a:pt x="29" y="32"/>
                    </a:cubicBezTo>
                    <a:cubicBezTo>
                      <a:pt x="32" y="32"/>
                      <a:pt x="32" y="32"/>
                      <a:pt x="32" y="32"/>
                    </a:cubicBezTo>
                    <a:cubicBezTo>
                      <a:pt x="31" y="33"/>
                      <a:pt x="31" y="33"/>
                      <a:pt x="31" y="33"/>
                    </a:cubicBezTo>
                    <a:cubicBezTo>
                      <a:pt x="29" y="36"/>
                      <a:pt x="29" y="36"/>
                      <a:pt x="29" y="36"/>
                    </a:cubicBezTo>
                    <a:cubicBezTo>
                      <a:pt x="32" y="38"/>
                      <a:pt x="32" y="38"/>
                      <a:pt x="32" y="38"/>
                    </a:cubicBezTo>
                    <a:cubicBezTo>
                      <a:pt x="32" y="41"/>
                      <a:pt x="32" y="41"/>
                      <a:pt x="32" y="41"/>
                    </a:cubicBezTo>
                    <a:cubicBezTo>
                      <a:pt x="35" y="41"/>
                      <a:pt x="35" y="41"/>
                      <a:pt x="35" y="41"/>
                    </a:cubicBezTo>
                    <a:cubicBezTo>
                      <a:pt x="36" y="44"/>
                      <a:pt x="36" y="44"/>
                      <a:pt x="36" y="44"/>
                    </a:cubicBezTo>
                    <a:cubicBezTo>
                      <a:pt x="37" y="44"/>
                      <a:pt x="37" y="44"/>
                      <a:pt x="37" y="44"/>
                    </a:cubicBezTo>
                    <a:cubicBezTo>
                      <a:pt x="39" y="41"/>
                      <a:pt x="39" y="41"/>
                      <a:pt x="39" y="41"/>
                    </a:cubicBezTo>
                    <a:lnTo>
                      <a:pt x="40" y="38"/>
                    </a:lnTo>
                    <a:close/>
                  </a:path>
                </a:pathLst>
              </a:custGeom>
              <a:grpFill/>
              <a:ln w="3175" cap="rnd" cmpd="sng">
                <a:solidFill>
                  <a:srgbClr val="ACACAD"/>
                </a:solidFill>
                <a:prstDash val="solid"/>
                <a:round/>
                <a:headEnd/>
                <a:tailEnd/>
              </a:ln>
            </p:spPr>
            <p:txBody>
              <a:bodyPr/>
              <a:lstStyle/>
              <a:p>
                <a:endParaRPr lang="en-US" sz="1290" dirty="0"/>
              </a:p>
            </p:txBody>
          </p:sp>
          <p:grpSp>
            <p:nvGrpSpPr>
              <p:cNvPr id="63" name="Group 57">
                <a:extLst>
                  <a:ext uri="{FF2B5EF4-FFF2-40B4-BE49-F238E27FC236}">
                    <a16:creationId xmlns:a16="http://schemas.microsoft.com/office/drawing/2014/main" id="{93CABF94-A2E7-43E1-B485-B38BE12CD13E}"/>
                  </a:ext>
                </a:extLst>
              </p:cNvPr>
              <p:cNvGrpSpPr>
                <a:grpSpLocks noChangeAspect="1"/>
              </p:cNvGrpSpPr>
              <p:nvPr/>
            </p:nvGrpSpPr>
            <p:grpSpPr bwMode="auto">
              <a:xfrm>
                <a:off x="3272" y="2534"/>
                <a:ext cx="39" cy="44"/>
                <a:chOff x="3272" y="2534"/>
                <a:chExt cx="39" cy="44"/>
              </a:xfrm>
              <a:grpFill/>
            </p:grpSpPr>
            <p:sp>
              <p:nvSpPr>
                <p:cNvPr id="64" name="Freeform 58">
                  <a:extLst>
                    <a:ext uri="{FF2B5EF4-FFF2-40B4-BE49-F238E27FC236}">
                      <a16:creationId xmlns:a16="http://schemas.microsoft.com/office/drawing/2014/main" id="{E5CBC440-7784-4942-92C8-2669F1DF4BDB}"/>
                    </a:ext>
                  </a:extLst>
                </p:cNvPr>
                <p:cNvSpPr>
                  <a:spLocks noChangeAspect="1"/>
                </p:cNvSpPr>
                <p:nvPr/>
              </p:nvSpPr>
              <p:spPr bwMode="gray">
                <a:xfrm>
                  <a:off x="3285" y="2557"/>
                  <a:ext cx="1" cy="5"/>
                </a:xfrm>
                <a:custGeom>
                  <a:avLst/>
                  <a:gdLst>
                    <a:gd name="T0" fmla="*/ 1 w 1"/>
                    <a:gd name="T1" fmla="*/ 0 h 5"/>
                    <a:gd name="T2" fmla="*/ 0 w 1"/>
                    <a:gd name="T3" fmla="*/ 5 h 5"/>
                    <a:gd name="T4" fmla="*/ 1 w 1"/>
                    <a:gd name="T5" fmla="*/ 5 h 5"/>
                    <a:gd name="T6" fmla="*/ 1 w 1"/>
                    <a:gd name="T7" fmla="*/ 0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1" y="0"/>
                      </a:moveTo>
                      <a:lnTo>
                        <a:pt x="0" y="5"/>
                      </a:lnTo>
                      <a:lnTo>
                        <a:pt x="1" y="5"/>
                      </a:lnTo>
                      <a:lnTo>
                        <a:pt x="1" y="0"/>
                      </a:lnTo>
                      <a:close/>
                    </a:path>
                  </a:pathLst>
                </a:custGeom>
                <a:grpFill/>
                <a:ln w="3175" cap="rnd" cmpd="sng">
                  <a:solidFill>
                    <a:srgbClr val="ACACAD"/>
                  </a:solidFill>
                  <a:prstDash val="solid"/>
                  <a:round/>
                  <a:headEnd/>
                  <a:tailEnd/>
                </a:ln>
              </p:spPr>
              <p:txBody>
                <a:bodyPr/>
                <a:lstStyle/>
                <a:p>
                  <a:endParaRPr lang="en-US" sz="1290" dirty="0"/>
                </a:p>
              </p:txBody>
            </p:sp>
            <p:sp>
              <p:nvSpPr>
                <p:cNvPr id="65" name="Freeform 59">
                  <a:extLst>
                    <a:ext uri="{FF2B5EF4-FFF2-40B4-BE49-F238E27FC236}">
                      <a16:creationId xmlns:a16="http://schemas.microsoft.com/office/drawing/2014/main" id="{02F1BDF6-9BD6-4BDA-8AC1-8FBB75945C28}"/>
                    </a:ext>
                  </a:extLst>
                </p:cNvPr>
                <p:cNvSpPr>
                  <a:spLocks noChangeAspect="1"/>
                </p:cNvSpPr>
                <p:nvPr/>
              </p:nvSpPr>
              <p:spPr bwMode="gray">
                <a:xfrm>
                  <a:off x="3308" y="2571"/>
                  <a:ext cx="3" cy="7"/>
                </a:xfrm>
                <a:custGeom>
                  <a:avLst/>
                  <a:gdLst>
                    <a:gd name="T0" fmla="*/ 3 w 3"/>
                    <a:gd name="T1" fmla="*/ 4 h 7"/>
                    <a:gd name="T2" fmla="*/ 2 w 3"/>
                    <a:gd name="T3" fmla="*/ 0 h 7"/>
                    <a:gd name="T4" fmla="*/ 0 w 3"/>
                    <a:gd name="T5" fmla="*/ 3 h 7"/>
                    <a:gd name="T6" fmla="*/ 2 w 3"/>
                    <a:gd name="T7" fmla="*/ 7 h 7"/>
                    <a:gd name="T8" fmla="*/ 3 w 3"/>
                    <a:gd name="T9" fmla="*/ 4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4"/>
                      </a:moveTo>
                      <a:lnTo>
                        <a:pt x="2" y="0"/>
                      </a:lnTo>
                      <a:lnTo>
                        <a:pt x="0" y="3"/>
                      </a:lnTo>
                      <a:lnTo>
                        <a:pt x="2" y="7"/>
                      </a:lnTo>
                      <a:lnTo>
                        <a:pt x="3" y="4"/>
                      </a:lnTo>
                      <a:close/>
                    </a:path>
                  </a:pathLst>
                </a:custGeom>
                <a:grpFill/>
                <a:ln w="3175" cap="rnd" cmpd="sng">
                  <a:solidFill>
                    <a:srgbClr val="ACACAD"/>
                  </a:solidFill>
                  <a:prstDash val="solid"/>
                  <a:round/>
                  <a:headEnd/>
                  <a:tailEnd/>
                </a:ln>
              </p:spPr>
              <p:txBody>
                <a:bodyPr/>
                <a:lstStyle/>
                <a:p>
                  <a:endParaRPr lang="en-US" sz="1290" dirty="0"/>
                </a:p>
              </p:txBody>
            </p:sp>
            <p:sp>
              <p:nvSpPr>
                <p:cNvPr id="66" name="Freeform 60">
                  <a:extLst>
                    <a:ext uri="{FF2B5EF4-FFF2-40B4-BE49-F238E27FC236}">
                      <a16:creationId xmlns:a16="http://schemas.microsoft.com/office/drawing/2014/main" id="{9EF49AED-6581-407A-802B-DC1E2BA19E32}"/>
                    </a:ext>
                  </a:extLst>
                </p:cNvPr>
                <p:cNvSpPr>
                  <a:spLocks noChangeAspect="1"/>
                </p:cNvSpPr>
                <p:nvPr/>
              </p:nvSpPr>
              <p:spPr bwMode="gray">
                <a:xfrm>
                  <a:off x="3272" y="2562"/>
                  <a:ext cx="2" cy="4"/>
                </a:xfrm>
                <a:custGeom>
                  <a:avLst/>
                  <a:gdLst>
                    <a:gd name="T0" fmla="*/ 0 w 2"/>
                    <a:gd name="T1" fmla="*/ 0 h 4"/>
                    <a:gd name="T2" fmla="*/ 0 w 2"/>
                    <a:gd name="T3" fmla="*/ 4 h 4"/>
                    <a:gd name="T4" fmla="*/ 2 w 2"/>
                    <a:gd name="T5" fmla="*/ 4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0" y="4"/>
                      </a:lnTo>
                      <a:lnTo>
                        <a:pt x="2" y="4"/>
                      </a:lnTo>
                      <a:lnTo>
                        <a:pt x="0" y="0"/>
                      </a:lnTo>
                      <a:close/>
                    </a:path>
                  </a:pathLst>
                </a:custGeom>
                <a:grpFill/>
                <a:ln w="3175" cap="rnd" cmpd="sng">
                  <a:solidFill>
                    <a:srgbClr val="ACACAD"/>
                  </a:solidFill>
                  <a:prstDash val="solid"/>
                  <a:round/>
                  <a:headEnd/>
                  <a:tailEnd/>
                </a:ln>
              </p:spPr>
              <p:txBody>
                <a:bodyPr/>
                <a:lstStyle/>
                <a:p>
                  <a:endParaRPr lang="en-US" sz="1290" dirty="0"/>
                </a:p>
              </p:txBody>
            </p:sp>
            <p:sp>
              <p:nvSpPr>
                <p:cNvPr id="67" name="Freeform 61">
                  <a:extLst>
                    <a:ext uri="{FF2B5EF4-FFF2-40B4-BE49-F238E27FC236}">
                      <a16:creationId xmlns:a16="http://schemas.microsoft.com/office/drawing/2014/main" id="{1ACE8E11-AB2E-4BDA-BE91-2A21502FF782}"/>
                    </a:ext>
                  </a:extLst>
                </p:cNvPr>
                <p:cNvSpPr>
                  <a:spLocks noChangeAspect="1"/>
                </p:cNvSpPr>
                <p:nvPr/>
              </p:nvSpPr>
              <p:spPr bwMode="gray">
                <a:xfrm>
                  <a:off x="3274" y="2534"/>
                  <a:ext cx="5" cy="4"/>
                </a:xfrm>
                <a:custGeom>
                  <a:avLst/>
                  <a:gdLst>
                    <a:gd name="T0" fmla="*/ 5 w 5"/>
                    <a:gd name="T1" fmla="*/ 0 h 4"/>
                    <a:gd name="T2" fmla="*/ 5 w 5"/>
                    <a:gd name="T3" fmla="*/ 0 h 4"/>
                    <a:gd name="T4" fmla="*/ 0 w 5"/>
                    <a:gd name="T5" fmla="*/ 3 h 4"/>
                    <a:gd name="T6" fmla="*/ 5 w 5"/>
                    <a:gd name="T7" fmla="*/ 4 h 4"/>
                    <a:gd name="T8" fmla="*/ 5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0"/>
                      </a:moveTo>
                      <a:lnTo>
                        <a:pt x="5" y="0"/>
                      </a:lnTo>
                      <a:lnTo>
                        <a:pt x="0" y="3"/>
                      </a:lnTo>
                      <a:lnTo>
                        <a:pt x="5" y="4"/>
                      </a:lnTo>
                      <a:lnTo>
                        <a:pt x="5" y="0"/>
                      </a:lnTo>
                      <a:close/>
                    </a:path>
                  </a:pathLst>
                </a:custGeom>
                <a:grpFill/>
                <a:ln w="3175" cap="rnd" cmpd="sng">
                  <a:solidFill>
                    <a:srgbClr val="ACACAD"/>
                  </a:solidFill>
                  <a:prstDash val="solid"/>
                  <a:round/>
                  <a:headEnd/>
                  <a:tailEnd/>
                </a:ln>
              </p:spPr>
              <p:txBody>
                <a:bodyPr/>
                <a:lstStyle/>
                <a:p>
                  <a:endParaRPr lang="en-US" sz="1290" dirty="0"/>
                </a:p>
              </p:txBody>
            </p:sp>
          </p:grpSp>
        </p:grpSp>
        <p:grpSp>
          <p:nvGrpSpPr>
            <p:cNvPr id="47" name="Group 66">
              <a:extLst>
                <a:ext uri="{FF2B5EF4-FFF2-40B4-BE49-F238E27FC236}">
                  <a16:creationId xmlns:a16="http://schemas.microsoft.com/office/drawing/2014/main" id="{2AA0F5C1-74A9-4C15-80DE-C7C1A66A5810}"/>
                </a:ext>
              </a:extLst>
            </p:cNvPr>
            <p:cNvGrpSpPr>
              <a:grpSpLocks noChangeAspect="1"/>
            </p:cNvGrpSpPr>
            <p:nvPr/>
          </p:nvGrpSpPr>
          <p:grpSpPr bwMode="auto">
            <a:xfrm>
              <a:off x="5911964" y="2036954"/>
              <a:ext cx="598464" cy="577158"/>
              <a:chOff x="4675" y="1855"/>
              <a:chExt cx="376" cy="352"/>
            </a:xfrm>
            <a:solidFill>
              <a:srgbClr val="DDDEDE"/>
            </a:solidFill>
          </p:grpSpPr>
          <p:sp>
            <p:nvSpPr>
              <p:cNvPr id="60" name="Freeform 66">
                <a:extLst>
                  <a:ext uri="{FF2B5EF4-FFF2-40B4-BE49-F238E27FC236}">
                    <a16:creationId xmlns:a16="http://schemas.microsoft.com/office/drawing/2014/main" id="{025615A6-8894-4E9F-8A77-FAD9F8D4DCB3}"/>
                  </a:ext>
                </a:extLst>
              </p:cNvPr>
              <p:cNvSpPr>
                <a:spLocks noChangeAspect="1" noEditPoints="1"/>
              </p:cNvSpPr>
              <p:nvPr/>
            </p:nvSpPr>
            <p:spPr bwMode="gray">
              <a:xfrm>
                <a:off x="4675" y="1855"/>
                <a:ext cx="376" cy="352"/>
              </a:xfrm>
              <a:custGeom>
                <a:avLst/>
                <a:gdLst>
                  <a:gd name="T0" fmla="*/ 213 w 257"/>
                  <a:gd name="T1" fmla="*/ 29 h 241"/>
                  <a:gd name="T2" fmla="*/ 204 w 257"/>
                  <a:gd name="T3" fmla="*/ 9 h 241"/>
                  <a:gd name="T4" fmla="*/ 205 w 257"/>
                  <a:gd name="T5" fmla="*/ 9 h 241"/>
                  <a:gd name="T6" fmla="*/ 186 w 257"/>
                  <a:gd name="T7" fmla="*/ 12 h 241"/>
                  <a:gd name="T8" fmla="*/ 177 w 257"/>
                  <a:gd name="T9" fmla="*/ 14 h 241"/>
                  <a:gd name="T10" fmla="*/ 173 w 257"/>
                  <a:gd name="T11" fmla="*/ 15 h 241"/>
                  <a:gd name="T12" fmla="*/ 165 w 257"/>
                  <a:gd name="T13" fmla="*/ 13 h 241"/>
                  <a:gd name="T14" fmla="*/ 161 w 257"/>
                  <a:gd name="T15" fmla="*/ 11 h 241"/>
                  <a:gd name="T16" fmla="*/ 159 w 257"/>
                  <a:gd name="T17" fmla="*/ 15 h 241"/>
                  <a:gd name="T18" fmla="*/ 157 w 257"/>
                  <a:gd name="T19" fmla="*/ 14 h 241"/>
                  <a:gd name="T20" fmla="*/ 152 w 257"/>
                  <a:gd name="T21" fmla="*/ 7 h 241"/>
                  <a:gd name="T22" fmla="*/ 149 w 257"/>
                  <a:gd name="T23" fmla="*/ 10 h 241"/>
                  <a:gd name="T24" fmla="*/ 140 w 257"/>
                  <a:gd name="T25" fmla="*/ 19 h 241"/>
                  <a:gd name="T26" fmla="*/ 141 w 257"/>
                  <a:gd name="T27" fmla="*/ 28 h 241"/>
                  <a:gd name="T28" fmla="*/ 139 w 257"/>
                  <a:gd name="T29" fmla="*/ 32 h 241"/>
                  <a:gd name="T30" fmla="*/ 140 w 257"/>
                  <a:gd name="T31" fmla="*/ 38 h 241"/>
                  <a:gd name="T32" fmla="*/ 135 w 257"/>
                  <a:gd name="T33" fmla="*/ 35 h 241"/>
                  <a:gd name="T34" fmla="*/ 133 w 257"/>
                  <a:gd name="T35" fmla="*/ 31 h 241"/>
                  <a:gd name="T36" fmla="*/ 131 w 257"/>
                  <a:gd name="T37" fmla="*/ 25 h 241"/>
                  <a:gd name="T38" fmla="*/ 129 w 257"/>
                  <a:gd name="T39" fmla="*/ 19 h 241"/>
                  <a:gd name="T40" fmla="*/ 121 w 257"/>
                  <a:gd name="T41" fmla="*/ 9 h 241"/>
                  <a:gd name="T42" fmla="*/ 116 w 257"/>
                  <a:gd name="T43" fmla="*/ 13 h 241"/>
                  <a:gd name="T44" fmla="*/ 93 w 257"/>
                  <a:gd name="T45" fmla="*/ 24 h 241"/>
                  <a:gd name="T46" fmla="*/ 76 w 257"/>
                  <a:gd name="T47" fmla="*/ 19 h 241"/>
                  <a:gd name="T48" fmla="*/ 58 w 257"/>
                  <a:gd name="T49" fmla="*/ 16 h 241"/>
                  <a:gd name="T50" fmla="*/ 23 w 257"/>
                  <a:gd name="T51" fmla="*/ 8 h 241"/>
                  <a:gd name="T52" fmla="*/ 8 w 257"/>
                  <a:gd name="T53" fmla="*/ 8 h 241"/>
                  <a:gd name="T54" fmla="*/ 4 w 257"/>
                  <a:gd name="T55" fmla="*/ 24 h 241"/>
                  <a:gd name="T56" fmla="*/ 2 w 257"/>
                  <a:gd name="T57" fmla="*/ 38 h 241"/>
                  <a:gd name="T58" fmla="*/ 3 w 257"/>
                  <a:gd name="T59" fmla="*/ 52 h 241"/>
                  <a:gd name="T60" fmla="*/ 7 w 257"/>
                  <a:gd name="T61" fmla="*/ 64 h 241"/>
                  <a:gd name="T62" fmla="*/ 15 w 257"/>
                  <a:gd name="T63" fmla="*/ 208 h 241"/>
                  <a:gd name="T64" fmla="*/ 165 w 257"/>
                  <a:gd name="T65" fmla="*/ 231 h 241"/>
                  <a:gd name="T66" fmla="*/ 207 w 257"/>
                  <a:gd name="T67" fmla="*/ 237 h 241"/>
                  <a:gd name="T68" fmla="*/ 223 w 257"/>
                  <a:gd name="T69" fmla="*/ 240 h 241"/>
                  <a:gd name="T70" fmla="*/ 234 w 257"/>
                  <a:gd name="T71" fmla="*/ 227 h 241"/>
                  <a:gd name="T72" fmla="*/ 244 w 257"/>
                  <a:gd name="T73" fmla="*/ 212 h 241"/>
                  <a:gd name="T74" fmla="*/ 257 w 257"/>
                  <a:gd name="T75" fmla="*/ 204 h 241"/>
                  <a:gd name="T76" fmla="*/ 239 w 257"/>
                  <a:gd name="T77" fmla="*/ 164 h 241"/>
                  <a:gd name="T78" fmla="*/ 229 w 257"/>
                  <a:gd name="T79" fmla="*/ 147 h 241"/>
                  <a:gd name="T80" fmla="*/ 217 w 257"/>
                  <a:gd name="T81" fmla="*/ 129 h 241"/>
                  <a:gd name="T82" fmla="*/ 209 w 257"/>
                  <a:gd name="T83" fmla="*/ 111 h 241"/>
                  <a:gd name="T84" fmla="*/ 200 w 257"/>
                  <a:gd name="T85" fmla="*/ 97 h 241"/>
                  <a:gd name="T86" fmla="*/ 192 w 257"/>
                  <a:gd name="T87" fmla="*/ 86 h 241"/>
                  <a:gd name="T88" fmla="*/ 181 w 257"/>
                  <a:gd name="T89" fmla="*/ 72 h 241"/>
                  <a:gd name="T90" fmla="*/ 173 w 257"/>
                  <a:gd name="T91" fmla="*/ 56 h 241"/>
                  <a:gd name="T92" fmla="*/ 168 w 257"/>
                  <a:gd name="T93" fmla="*/ 48 h 241"/>
                  <a:gd name="T94" fmla="*/ 173 w 257"/>
                  <a:gd name="T95" fmla="*/ 44 h 241"/>
                  <a:gd name="T96" fmla="*/ 178 w 257"/>
                  <a:gd name="T97" fmla="*/ 55 h 241"/>
                  <a:gd name="T98" fmla="*/ 187 w 257"/>
                  <a:gd name="T99" fmla="*/ 67 h 241"/>
                  <a:gd name="T100" fmla="*/ 191 w 257"/>
                  <a:gd name="T101" fmla="*/ 76 h 241"/>
                  <a:gd name="T102" fmla="*/ 214 w 257"/>
                  <a:gd name="T103" fmla="*/ 92 h 241"/>
                  <a:gd name="T104" fmla="*/ 216 w 257"/>
                  <a:gd name="T105" fmla="*/ 79 h 241"/>
                  <a:gd name="T106" fmla="*/ 220 w 257"/>
                  <a:gd name="T107" fmla="*/ 62 h 241"/>
                  <a:gd name="T108" fmla="*/ 223 w 257"/>
                  <a:gd name="T109" fmla="*/ 50 h 241"/>
                  <a:gd name="T110" fmla="*/ 164 w 257"/>
                  <a:gd name="T111" fmla="*/ 28 h 241"/>
                  <a:gd name="T112" fmla="*/ 168 w 257"/>
                  <a:gd name="T113" fmla="*/ 34 h 2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7"/>
                  <a:gd name="T172" fmla="*/ 0 h 241"/>
                  <a:gd name="T173" fmla="*/ 257 w 257"/>
                  <a:gd name="T174" fmla="*/ 241 h 2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7" h="241">
                    <a:moveTo>
                      <a:pt x="222" y="48"/>
                    </a:moveTo>
                    <a:cubicBezTo>
                      <a:pt x="222" y="47"/>
                      <a:pt x="222" y="47"/>
                      <a:pt x="222" y="47"/>
                    </a:cubicBezTo>
                    <a:cubicBezTo>
                      <a:pt x="221" y="44"/>
                      <a:pt x="221" y="44"/>
                      <a:pt x="221" y="44"/>
                    </a:cubicBezTo>
                    <a:cubicBezTo>
                      <a:pt x="220" y="41"/>
                      <a:pt x="220" y="41"/>
                      <a:pt x="220" y="41"/>
                    </a:cubicBezTo>
                    <a:cubicBezTo>
                      <a:pt x="218" y="38"/>
                      <a:pt x="217" y="35"/>
                      <a:pt x="215" y="32"/>
                    </a:cubicBezTo>
                    <a:cubicBezTo>
                      <a:pt x="213" y="29"/>
                      <a:pt x="213" y="29"/>
                      <a:pt x="213" y="29"/>
                    </a:cubicBezTo>
                    <a:cubicBezTo>
                      <a:pt x="212" y="26"/>
                      <a:pt x="212" y="26"/>
                      <a:pt x="212" y="26"/>
                    </a:cubicBezTo>
                    <a:cubicBezTo>
                      <a:pt x="211" y="23"/>
                      <a:pt x="211" y="23"/>
                      <a:pt x="211" y="23"/>
                    </a:cubicBezTo>
                    <a:cubicBezTo>
                      <a:pt x="209" y="20"/>
                      <a:pt x="209" y="20"/>
                      <a:pt x="209" y="20"/>
                    </a:cubicBezTo>
                    <a:cubicBezTo>
                      <a:pt x="209" y="20"/>
                      <a:pt x="209" y="20"/>
                      <a:pt x="209" y="20"/>
                    </a:cubicBezTo>
                    <a:cubicBezTo>
                      <a:pt x="207" y="17"/>
                      <a:pt x="206" y="13"/>
                      <a:pt x="204" y="10"/>
                    </a:cubicBezTo>
                    <a:cubicBezTo>
                      <a:pt x="204" y="9"/>
                      <a:pt x="204" y="9"/>
                      <a:pt x="204" y="9"/>
                    </a:cubicBezTo>
                    <a:cubicBezTo>
                      <a:pt x="203" y="8"/>
                      <a:pt x="203" y="8"/>
                      <a:pt x="203" y="8"/>
                    </a:cubicBezTo>
                    <a:cubicBezTo>
                      <a:pt x="203" y="7"/>
                      <a:pt x="203" y="7"/>
                      <a:pt x="203" y="7"/>
                    </a:cubicBezTo>
                    <a:cubicBezTo>
                      <a:pt x="203" y="8"/>
                      <a:pt x="203" y="8"/>
                      <a:pt x="203" y="8"/>
                    </a:cubicBezTo>
                    <a:cubicBezTo>
                      <a:pt x="204" y="9"/>
                      <a:pt x="204" y="9"/>
                      <a:pt x="204" y="9"/>
                    </a:cubicBezTo>
                    <a:cubicBezTo>
                      <a:pt x="204" y="10"/>
                      <a:pt x="204" y="10"/>
                      <a:pt x="204" y="10"/>
                    </a:cubicBezTo>
                    <a:cubicBezTo>
                      <a:pt x="205" y="9"/>
                      <a:pt x="205" y="9"/>
                      <a:pt x="205" y="9"/>
                    </a:cubicBezTo>
                    <a:cubicBezTo>
                      <a:pt x="206" y="6"/>
                      <a:pt x="206" y="6"/>
                      <a:pt x="206" y="6"/>
                    </a:cubicBezTo>
                    <a:cubicBezTo>
                      <a:pt x="208" y="3"/>
                      <a:pt x="208" y="3"/>
                      <a:pt x="208" y="3"/>
                    </a:cubicBezTo>
                    <a:cubicBezTo>
                      <a:pt x="209" y="2"/>
                      <a:pt x="209" y="2"/>
                      <a:pt x="209" y="2"/>
                    </a:cubicBezTo>
                    <a:cubicBezTo>
                      <a:pt x="209" y="1"/>
                      <a:pt x="209" y="1"/>
                      <a:pt x="209" y="1"/>
                    </a:cubicBezTo>
                    <a:cubicBezTo>
                      <a:pt x="208" y="0"/>
                      <a:pt x="208" y="0"/>
                      <a:pt x="208" y="0"/>
                    </a:cubicBezTo>
                    <a:cubicBezTo>
                      <a:pt x="203" y="8"/>
                      <a:pt x="196" y="14"/>
                      <a:pt x="186" y="12"/>
                    </a:cubicBezTo>
                    <a:cubicBezTo>
                      <a:pt x="185" y="13"/>
                      <a:pt x="185" y="13"/>
                      <a:pt x="185" y="13"/>
                    </a:cubicBezTo>
                    <a:cubicBezTo>
                      <a:pt x="182" y="14"/>
                      <a:pt x="182" y="14"/>
                      <a:pt x="182" y="14"/>
                    </a:cubicBezTo>
                    <a:cubicBezTo>
                      <a:pt x="180" y="15"/>
                      <a:pt x="180" y="15"/>
                      <a:pt x="180" y="15"/>
                    </a:cubicBezTo>
                    <a:cubicBezTo>
                      <a:pt x="180" y="12"/>
                      <a:pt x="180" y="12"/>
                      <a:pt x="180" y="12"/>
                    </a:cubicBezTo>
                    <a:cubicBezTo>
                      <a:pt x="177" y="14"/>
                      <a:pt x="177" y="14"/>
                      <a:pt x="177" y="14"/>
                    </a:cubicBezTo>
                    <a:cubicBezTo>
                      <a:pt x="177" y="14"/>
                      <a:pt x="177" y="14"/>
                      <a:pt x="177" y="14"/>
                    </a:cubicBezTo>
                    <a:cubicBezTo>
                      <a:pt x="178" y="14"/>
                      <a:pt x="178" y="14"/>
                      <a:pt x="178" y="14"/>
                    </a:cubicBezTo>
                    <a:cubicBezTo>
                      <a:pt x="177" y="15"/>
                      <a:pt x="177" y="15"/>
                      <a:pt x="177" y="15"/>
                    </a:cubicBezTo>
                    <a:cubicBezTo>
                      <a:pt x="175" y="14"/>
                      <a:pt x="175" y="14"/>
                      <a:pt x="175" y="14"/>
                    </a:cubicBezTo>
                    <a:cubicBezTo>
                      <a:pt x="175" y="14"/>
                      <a:pt x="175" y="14"/>
                      <a:pt x="175" y="14"/>
                    </a:cubicBezTo>
                    <a:cubicBezTo>
                      <a:pt x="175" y="14"/>
                      <a:pt x="175" y="14"/>
                      <a:pt x="175" y="14"/>
                    </a:cubicBezTo>
                    <a:cubicBezTo>
                      <a:pt x="173" y="15"/>
                      <a:pt x="173" y="15"/>
                      <a:pt x="173" y="15"/>
                    </a:cubicBezTo>
                    <a:cubicBezTo>
                      <a:pt x="173" y="16"/>
                      <a:pt x="173" y="16"/>
                      <a:pt x="173" y="16"/>
                    </a:cubicBezTo>
                    <a:cubicBezTo>
                      <a:pt x="173" y="14"/>
                      <a:pt x="173" y="14"/>
                      <a:pt x="173" y="14"/>
                    </a:cubicBezTo>
                    <a:cubicBezTo>
                      <a:pt x="170" y="15"/>
                      <a:pt x="170" y="15"/>
                      <a:pt x="170" y="15"/>
                    </a:cubicBezTo>
                    <a:cubicBezTo>
                      <a:pt x="169" y="15"/>
                      <a:pt x="169" y="15"/>
                      <a:pt x="169" y="15"/>
                    </a:cubicBezTo>
                    <a:cubicBezTo>
                      <a:pt x="167" y="14"/>
                      <a:pt x="167" y="14"/>
                      <a:pt x="167" y="14"/>
                    </a:cubicBezTo>
                    <a:cubicBezTo>
                      <a:pt x="165" y="13"/>
                      <a:pt x="165" y="13"/>
                      <a:pt x="165" y="13"/>
                    </a:cubicBezTo>
                    <a:cubicBezTo>
                      <a:pt x="163" y="11"/>
                      <a:pt x="163" y="11"/>
                      <a:pt x="163" y="11"/>
                    </a:cubicBezTo>
                    <a:cubicBezTo>
                      <a:pt x="162" y="11"/>
                      <a:pt x="162" y="11"/>
                      <a:pt x="162" y="11"/>
                    </a:cubicBezTo>
                    <a:cubicBezTo>
                      <a:pt x="162" y="10"/>
                      <a:pt x="162" y="10"/>
                      <a:pt x="162" y="10"/>
                    </a:cubicBezTo>
                    <a:cubicBezTo>
                      <a:pt x="161" y="10"/>
                      <a:pt x="161" y="10"/>
                      <a:pt x="161" y="10"/>
                    </a:cubicBezTo>
                    <a:cubicBezTo>
                      <a:pt x="160" y="10"/>
                      <a:pt x="160" y="10"/>
                      <a:pt x="160" y="10"/>
                    </a:cubicBezTo>
                    <a:cubicBezTo>
                      <a:pt x="161" y="11"/>
                      <a:pt x="161" y="11"/>
                      <a:pt x="161" y="11"/>
                    </a:cubicBezTo>
                    <a:cubicBezTo>
                      <a:pt x="162" y="12"/>
                      <a:pt x="162" y="12"/>
                      <a:pt x="162" y="12"/>
                    </a:cubicBezTo>
                    <a:cubicBezTo>
                      <a:pt x="162" y="13"/>
                      <a:pt x="162" y="13"/>
                      <a:pt x="162" y="13"/>
                    </a:cubicBezTo>
                    <a:cubicBezTo>
                      <a:pt x="162" y="13"/>
                      <a:pt x="162" y="13"/>
                      <a:pt x="162" y="13"/>
                    </a:cubicBezTo>
                    <a:cubicBezTo>
                      <a:pt x="161" y="14"/>
                      <a:pt x="161" y="14"/>
                      <a:pt x="161" y="14"/>
                    </a:cubicBezTo>
                    <a:cubicBezTo>
                      <a:pt x="161" y="15"/>
                      <a:pt x="161" y="15"/>
                      <a:pt x="161" y="15"/>
                    </a:cubicBezTo>
                    <a:cubicBezTo>
                      <a:pt x="159" y="15"/>
                      <a:pt x="159" y="15"/>
                      <a:pt x="159" y="15"/>
                    </a:cubicBezTo>
                    <a:cubicBezTo>
                      <a:pt x="159" y="16"/>
                      <a:pt x="159" y="16"/>
                      <a:pt x="159" y="16"/>
                    </a:cubicBezTo>
                    <a:cubicBezTo>
                      <a:pt x="158" y="15"/>
                      <a:pt x="158" y="15"/>
                      <a:pt x="158" y="15"/>
                    </a:cubicBezTo>
                    <a:cubicBezTo>
                      <a:pt x="158" y="16"/>
                      <a:pt x="158" y="16"/>
                      <a:pt x="158" y="16"/>
                    </a:cubicBezTo>
                    <a:cubicBezTo>
                      <a:pt x="158" y="16"/>
                      <a:pt x="158" y="16"/>
                      <a:pt x="158" y="16"/>
                    </a:cubicBezTo>
                    <a:cubicBezTo>
                      <a:pt x="157" y="15"/>
                      <a:pt x="157" y="15"/>
                      <a:pt x="157" y="15"/>
                    </a:cubicBezTo>
                    <a:cubicBezTo>
                      <a:pt x="157" y="14"/>
                      <a:pt x="157" y="14"/>
                      <a:pt x="157" y="14"/>
                    </a:cubicBezTo>
                    <a:cubicBezTo>
                      <a:pt x="156" y="13"/>
                      <a:pt x="156" y="13"/>
                      <a:pt x="156" y="13"/>
                    </a:cubicBezTo>
                    <a:cubicBezTo>
                      <a:pt x="154" y="13"/>
                      <a:pt x="154" y="13"/>
                      <a:pt x="154" y="13"/>
                    </a:cubicBezTo>
                    <a:cubicBezTo>
                      <a:pt x="151" y="11"/>
                      <a:pt x="151" y="11"/>
                      <a:pt x="151" y="11"/>
                    </a:cubicBezTo>
                    <a:cubicBezTo>
                      <a:pt x="152" y="9"/>
                      <a:pt x="152" y="9"/>
                      <a:pt x="152" y="9"/>
                    </a:cubicBezTo>
                    <a:cubicBezTo>
                      <a:pt x="152" y="9"/>
                      <a:pt x="152" y="9"/>
                      <a:pt x="152" y="9"/>
                    </a:cubicBezTo>
                    <a:cubicBezTo>
                      <a:pt x="152" y="7"/>
                      <a:pt x="152" y="7"/>
                      <a:pt x="152" y="7"/>
                    </a:cubicBezTo>
                    <a:cubicBezTo>
                      <a:pt x="152" y="5"/>
                      <a:pt x="152" y="5"/>
                      <a:pt x="152" y="5"/>
                    </a:cubicBezTo>
                    <a:cubicBezTo>
                      <a:pt x="151" y="5"/>
                      <a:pt x="151" y="5"/>
                      <a:pt x="151" y="5"/>
                    </a:cubicBezTo>
                    <a:cubicBezTo>
                      <a:pt x="151" y="5"/>
                      <a:pt x="151" y="5"/>
                      <a:pt x="151" y="5"/>
                    </a:cubicBezTo>
                    <a:cubicBezTo>
                      <a:pt x="151" y="7"/>
                      <a:pt x="151" y="7"/>
                      <a:pt x="151" y="7"/>
                    </a:cubicBezTo>
                    <a:cubicBezTo>
                      <a:pt x="151" y="7"/>
                      <a:pt x="151" y="7"/>
                      <a:pt x="151" y="7"/>
                    </a:cubicBezTo>
                    <a:cubicBezTo>
                      <a:pt x="149" y="10"/>
                      <a:pt x="149" y="10"/>
                      <a:pt x="149" y="10"/>
                    </a:cubicBezTo>
                    <a:cubicBezTo>
                      <a:pt x="147" y="13"/>
                      <a:pt x="147" y="13"/>
                      <a:pt x="147" y="13"/>
                    </a:cubicBezTo>
                    <a:cubicBezTo>
                      <a:pt x="145" y="13"/>
                      <a:pt x="145" y="13"/>
                      <a:pt x="145" y="13"/>
                    </a:cubicBezTo>
                    <a:cubicBezTo>
                      <a:pt x="143" y="16"/>
                      <a:pt x="143" y="16"/>
                      <a:pt x="143" y="16"/>
                    </a:cubicBezTo>
                    <a:cubicBezTo>
                      <a:pt x="143" y="17"/>
                      <a:pt x="143" y="17"/>
                      <a:pt x="143" y="17"/>
                    </a:cubicBezTo>
                    <a:cubicBezTo>
                      <a:pt x="141" y="18"/>
                      <a:pt x="141" y="18"/>
                      <a:pt x="141" y="18"/>
                    </a:cubicBezTo>
                    <a:cubicBezTo>
                      <a:pt x="140" y="19"/>
                      <a:pt x="140" y="19"/>
                      <a:pt x="140" y="19"/>
                    </a:cubicBezTo>
                    <a:cubicBezTo>
                      <a:pt x="140" y="21"/>
                      <a:pt x="140" y="21"/>
                      <a:pt x="140" y="21"/>
                    </a:cubicBezTo>
                    <a:cubicBezTo>
                      <a:pt x="140" y="23"/>
                      <a:pt x="140" y="23"/>
                      <a:pt x="140" y="23"/>
                    </a:cubicBezTo>
                    <a:cubicBezTo>
                      <a:pt x="140" y="24"/>
                      <a:pt x="140" y="24"/>
                      <a:pt x="140" y="24"/>
                    </a:cubicBezTo>
                    <a:cubicBezTo>
                      <a:pt x="141" y="25"/>
                      <a:pt x="141" y="25"/>
                      <a:pt x="141" y="25"/>
                    </a:cubicBezTo>
                    <a:cubicBezTo>
                      <a:pt x="141" y="25"/>
                      <a:pt x="141" y="25"/>
                      <a:pt x="141" y="25"/>
                    </a:cubicBezTo>
                    <a:cubicBezTo>
                      <a:pt x="141" y="28"/>
                      <a:pt x="141" y="28"/>
                      <a:pt x="141" y="28"/>
                    </a:cubicBezTo>
                    <a:cubicBezTo>
                      <a:pt x="141" y="29"/>
                      <a:pt x="141" y="29"/>
                      <a:pt x="141" y="29"/>
                    </a:cubicBezTo>
                    <a:cubicBezTo>
                      <a:pt x="141" y="30"/>
                      <a:pt x="141" y="30"/>
                      <a:pt x="141" y="30"/>
                    </a:cubicBezTo>
                    <a:cubicBezTo>
                      <a:pt x="140" y="31"/>
                      <a:pt x="140" y="31"/>
                      <a:pt x="140" y="31"/>
                    </a:cubicBezTo>
                    <a:cubicBezTo>
                      <a:pt x="140" y="31"/>
                      <a:pt x="140" y="31"/>
                      <a:pt x="140" y="31"/>
                    </a:cubicBezTo>
                    <a:cubicBezTo>
                      <a:pt x="140" y="31"/>
                      <a:pt x="140" y="31"/>
                      <a:pt x="140" y="31"/>
                    </a:cubicBezTo>
                    <a:cubicBezTo>
                      <a:pt x="139" y="32"/>
                      <a:pt x="139" y="32"/>
                      <a:pt x="139" y="32"/>
                    </a:cubicBezTo>
                    <a:cubicBezTo>
                      <a:pt x="139" y="33"/>
                      <a:pt x="139" y="33"/>
                      <a:pt x="139" y="33"/>
                    </a:cubicBezTo>
                    <a:cubicBezTo>
                      <a:pt x="139" y="33"/>
                      <a:pt x="139" y="33"/>
                      <a:pt x="139" y="33"/>
                    </a:cubicBezTo>
                    <a:cubicBezTo>
                      <a:pt x="138" y="34"/>
                      <a:pt x="138" y="34"/>
                      <a:pt x="138" y="34"/>
                    </a:cubicBezTo>
                    <a:cubicBezTo>
                      <a:pt x="139" y="37"/>
                      <a:pt x="139" y="37"/>
                      <a:pt x="139" y="37"/>
                    </a:cubicBezTo>
                    <a:cubicBezTo>
                      <a:pt x="139" y="38"/>
                      <a:pt x="139" y="38"/>
                      <a:pt x="139" y="38"/>
                    </a:cubicBezTo>
                    <a:cubicBezTo>
                      <a:pt x="140" y="38"/>
                      <a:pt x="140" y="38"/>
                      <a:pt x="140" y="38"/>
                    </a:cubicBezTo>
                    <a:cubicBezTo>
                      <a:pt x="139" y="38"/>
                      <a:pt x="139" y="38"/>
                      <a:pt x="139" y="38"/>
                    </a:cubicBezTo>
                    <a:cubicBezTo>
                      <a:pt x="139" y="38"/>
                      <a:pt x="139" y="38"/>
                      <a:pt x="139" y="38"/>
                    </a:cubicBezTo>
                    <a:cubicBezTo>
                      <a:pt x="136" y="37"/>
                      <a:pt x="136" y="37"/>
                      <a:pt x="136" y="37"/>
                    </a:cubicBezTo>
                    <a:cubicBezTo>
                      <a:pt x="136" y="37"/>
                      <a:pt x="136" y="37"/>
                      <a:pt x="136" y="37"/>
                    </a:cubicBezTo>
                    <a:cubicBezTo>
                      <a:pt x="136" y="36"/>
                      <a:pt x="136" y="36"/>
                      <a:pt x="136" y="36"/>
                    </a:cubicBezTo>
                    <a:cubicBezTo>
                      <a:pt x="135" y="35"/>
                      <a:pt x="135" y="35"/>
                      <a:pt x="135" y="35"/>
                    </a:cubicBezTo>
                    <a:cubicBezTo>
                      <a:pt x="134" y="35"/>
                      <a:pt x="134" y="35"/>
                      <a:pt x="134" y="35"/>
                    </a:cubicBezTo>
                    <a:cubicBezTo>
                      <a:pt x="133" y="35"/>
                      <a:pt x="133" y="35"/>
                      <a:pt x="133" y="35"/>
                    </a:cubicBezTo>
                    <a:cubicBezTo>
                      <a:pt x="133" y="34"/>
                      <a:pt x="133" y="34"/>
                      <a:pt x="133" y="34"/>
                    </a:cubicBezTo>
                    <a:cubicBezTo>
                      <a:pt x="133" y="33"/>
                      <a:pt x="133" y="33"/>
                      <a:pt x="133" y="33"/>
                    </a:cubicBezTo>
                    <a:cubicBezTo>
                      <a:pt x="133" y="32"/>
                      <a:pt x="133" y="32"/>
                      <a:pt x="133" y="32"/>
                    </a:cubicBezTo>
                    <a:cubicBezTo>
                      <a:pt x="133" y="31"/>
                      <a:pt x="133" y="31"/>
                      <a:pt x="133" y="31"/>
                    </a:cubicBezTo>
                    <a:cubicBezTo>
                      <a:pt x="133" y="30"/>
                      <a:pt x="133" y="30"/>
                      <a:pt x="133" y="30"/>
                    </a:cubicBezTo>
                    <a:cubicBezTo>
                      <a:pt x="131" y="27"/>
                      <a:pt x="131" y="27"/>
                      <a:pt x="131" y="27"/>
                    </a:cubicBezTo>
                    <a:cubicBezTo>
                      <a:pt x="131" y="27"/>
                      <a:pt x="131" y="27"/>
                      <a:pt x="131" y="27"/>
                    </a:cubicBezTo>
                    <a:cubicBezTo>
                      <a:pt x="131" y="26"/>
                      <a:pt x="131" y="26"/>
                      <a:pt x="131" y="26"/>
                    </a:cubicBezTo>
                    <a:cubicBezTo>
                      <a:pt x="131" y="26"/>
                      <a:pt x="131" y="26"/>
                      <a:pt x="131" y="26"/>
                    </a:cubicBezTo>
                    <a:cubicBezTo>
                      <a:pt x="131" y="25"/>
                      <a:pt x="131" y="25"/>
                      <a:pt x="131" y="25"/>
                    </a:cubicBezTo>
                    <a:cubicBezTo>
                      <a:pt x="131" y="25"/>
                      <a:pt x="131" y="25"/>
                      <a:pt x="131" y="25"/>
                    </a:cubicBezTo>
                    <a:cubicBezTo>
                      <a:pt x="130" y="24"/>
                      <a:pt x="130" y="24"/>
                      <a:pt x="130" y="24"/>
                    </a:cubicBezTo>
                    <a:cubicBezTo>
                      <a:pt x="131" y="23"/>
                      <a:pt x="131" y="23"/>
                      <a:pt x="131" y="23"/>
                    </a:cubicBezTo>
                    <a:cubicBezTo>
                      <a:pt x="131" y="23"/>
                      <a:pt x="131" y="23"/>
                      <a:pt x="131" y="23"/>
                    </a:cubicBezTo>
                    <a:cubicBezTo>
                      <a:pt x="131" y="22"/>
                      <a:pt x="131" y="22"/>
                      <a:pt x="131" y="22"/>
                    </a:cubicBezTo>
                    <a:cubicBezTo>
                      <a:pt x="129" y="19"/>
                      <a:pt x="129" y="19"/>
                      <a:pt x="129" y="19"/>
                    </a:cubicBezTo>
                    <a:cubicBezTo>
                      <a:pt x="130" y="19"/>
                      <a:pt x="130" y="19"/>
                      <a:pt x="130" y="19"/>
                    </a:cubicBezTo>
                    <a:cubicBezTo>
                      <a:pt x="127" y="16"/>
                      <a:pt x="127" y="16"/>
                      <a:pt x="127" y="16"/>
                    </a:cubicBezTo>
                    <a:cubicBezTo>
                      <a:pt x="127" y="16"/>
                      <a:pt x="127" y="16"/>
                      <a:pt x="127" y="16"/>
                    </a:cubicBezTo>
                    <a:cubicBezTo>
                      <a:pt x="124" y="14"/>
                      <a:pt x="124" y="14"/>
                      <a:pt x="124" y="14"/>
                    </a:cubicBezTo>
                    <a:cubicBezTo>
                      <a:pt x="124" y="12"/>
                      <a:pt x="124" y="12"/>
                      <a:pt x="124" y="12"/>
                    </a:cubicBezTo>
                    <a:cubicBezTo>
                      <a:pt x="121" y="9"/>
                      <a:pt x="121" y="9"/>
                      <a:pt x="121" y="9"/>
                    </a:cubicBezTo>
                    <a:cubicBezTo>
                      <a:pt x="121" y="8"/>
                      <a:pt x="121" y="8"/>
                      <a:pt x="121" y="8"/>
                    </a:cubicBezTo>
                    <a:cubicBezTo>
                      <a:pt x="119" y="11"/>
                      <a:pt x="119" y="11"/>
                      <a:pt x="119" y="11"/>
                    </a:cubicBezTo>
                    <a:cubicBezTo>
                      <a:pt x="116" y="13"/>
                      <a:pt x="116" y="13"/>
                      <a:pt x="116" y="13"/>
                    </a:cubicBezTo>
                    <a:cubicBezTo>
                      <a:pt x="119" y="14"/>
                      <a:pt x="119" y="14"/>
                      <a:pt x="119" y="14"/>
                    </a:cubicBezTo>
                    <a:cubicBezTo>
                      <a:pt x="116" y="14"/>
                      <a:pt x="116" y="14"/>
                      <a:pt x="116" y="14"/>
                    </a:cubicBezTo>
                    <a:cubicBezTo>
                      <a:pt x="116" y="13"/>
                      <a:pt x="116" y="13"/>
                      <a:pt x="116" y="13"/>
                    </a:cubicBezTo>
                    <a:cubicBezTo>
                      <a:pt x="116" y="13"/>
                      <a:pt x="116" y="13"/>
                      <a:pt x="116" y="13"/>
                    </a:cubicBezTo>
                    <a:cubicBezTo>
                      <a:pt x="115" y="13"/>
                      <a:pt x="115" y="13"/>
                      <a:pt x="115" y="13"/>
                    </a:cubicBezTo>
                    <a:cubicBezTo>
                      <a:pt x="114" y="12"/>
                      <a:pt x="114" y="12"/>
                      <a:pt x="114" y="12"/>
                    </a:cubicBezTo>
                    <a:cubicBezTo>
                      <a:pt x="110" y="15"/>
                      <a:pt x="103" y="22"/>
                      <a:pt x="99" y="23"/>
                    </a:cubicBezTo>
                    <a:cubicBezTo>
                      <a:pt x="96" y="24"/>
                      <a:pt x="96" y="24"/>
                      <a:pt x="96" y="24"/>
                    </a:cubicBezTo>
                    <a:cubicBezTo>
                      <a:pt x="93" y="24"/>
                      <a:pt x="93" y="24"/>
                      <a:pt x="93" y="24"/>
                    </a:cubicBezTo>
                    <a:cubicBezTo>
                      <a:pt x="93" y="24"/>
                      <a:pt x="93" y="24"/>
                      <a:pt x="93" y="24"/>
                    </a:cubicBezTo>
                    <a:cubicBezTo>
                      <a:pt x="90" y="24"/>
                      <a:pt x="90" y="24"/>
                      <a:pt x="90" y="24"/>
                    </a:cubicBezTo>
                    <a:cubicBezTo>
                      <a:pt x="88" y="22"/>
                      <a:pt x="88" y="22"/>
                      <a:pt x="88" y="22"/>
                    </a:cubicBezTo>
                    <a:cubicBezTo>
                      <a:pt x="85" y="21"/>
                      <a:pt x="85" y="21"/>
                      <a:pt x="85" y="21"/>
                    </a:cubicBezTo>
                    <a:cubicBezTo>
                      <a:pt x="79" y="19"/>
                      <a:pt x="79" y="19"/>
                      <a:pt x="79" y="19"/>
                    </a:cubicBezTo>
                    <a:cubicBezTo>
                      <a:pt x="76" y="19"/>
                      <a:pt x="76" y="19"/>
                      <a:pt x="76" y="19"/>
                    </a:cubicBezTo>
                    <a:cubicBezTo>
                      <a:pt x="73" y="19"/>
                      <a:pt x="73" y="19"/>
                      <a:pt x="73" y="19"/>
                    </a:cubicBezTo>
                    <a:cubicBezTo>
                      <a:pt x="70" y="19"/>
                      <a:pt x="70" y="19"/>
                      <a:pt x="70" y="19"/>
                    </a:cubicBezTo>
                    <a:cubicBezTo>
                      <a:pt x="68" y="17"/>
                      <a:pt x="68" y="17"/>
                      <a:pt x="68" y="17"/>
                    </a:cubicBezTo>
                    <a:cubicBezTo>
                      <a:pt x="64" y="17"/>
                      <a:pt x="64" y="17"/>
                      <a:pt x="64" y="17"/>
                    </a:cubicBezTo>
                    <a:cubicBezTo>
                      <a:pt x="61" y="17"/>
                      <a:pt x="61" y="17"/>
                      <a:pt x="61" y="17"/>
                    </a:cubicBezTo>
                    <a:cubicBezTo>
                      <a:pt x="58" y="16"/>
                      <a:pt x="58" y="16"/>
                      <a:pt x="58" y="16"/>
                    </a:cubicBezTo>
                    <a:cubicBezTo>
                      <a:pt x="55" y="14"/>
                      <a:pt x="55" y="14"/>
                      <a:pt x="55" y="14"/>
                    </a:cubicBezTo>
                    <a:cubicBezTo>
                      <a:pt x="47" y="11"/>
                      <a:pt x="41" y="11"/>
                      <a:pt x="32" y="10"/>
                    </a:cubicBezTo>
                    <a:cubicBezTo>
                      <a:pt x="32" y="9"/>
                      <a:pt x="32" y="9"/>
                      <a:pt x="32" y="9"/>
                    </a:cubicBezTo>
                    <a:cubicBezTo>
                      <a:pt x="28" y="9"/>
                      <a:pt x="28" y="9"/>
                      <a:pt x="28" y="9"/>
                    </a:cubicBezTo>
                    <a:cubicBezTo>
                      <a:pt x="26" y="8"/>
                      <a:pt x="26" y="8"/>
                      <a:pt x="26" y="8"/>
                    </a:cubicBezTo>
                    <a:cubicBezTo>
                      <a:pt x="23" y="8"/>
                      <a:pt x="23" y="8"/>
                      <a:pt x="23" y="8"/>
                    </a:cubicBezTo>
                    <a:cubicBezTo>
                      <a:pt x="20" y="9"/>
                      <a:pt x="20" y="9"/>
                      <a:pt x="20" y="9"/>
                    </a:cubicBezTo>
                    <a:cubicBezTo>
                      <a:pt x="17" y="10"/>
                      <a:pt x="17" y="10"/>
                      <a:pt x="17" y="10"/>
                    </a:cubicBezTo>
                    <a:cubicBezTo>
                      <a:pt x="14" y="11"/>
                      <a:pt x="14" y="11"/>
                      <a:pt x="14" y="11"/>
                    </a:cubicBezTo>
                    <a:cubicBezTo>
                      <a:pt x="11" y="11"/>
                      <a:pt x="11" y="11"/>
                      <a:pt x="11" y="11"/>
                    </a:cubicBezTo>
                    <a:cubicBezTo>
                      <a:pt x="8" y="10"/>
                      <a:pt x="8" y="10"/>
                      <a:pt x="8" y="10"/>
                    </a:cubicBezTo>
                    <a:cubicBezTo>
                      <a:pt x="8" y="8"/>
                      <a:pt x="8" y="8"/>
                      <a:pt x="8" y="8"/>
                    </a:cubicBezTo>
                    <a:cubicBezTo>
                      <a:pt x="6" y="9"/>
                      <a:pt x="6" y="9"/>
                      <a:pt x="6" y="9"/>
                    </a:cubicBezTo>
                    <a:cubicBezTo>
                      <a:pt x="5" y="12"/>
                      <a:pt x="5" y="12"/>
                      <a:pt x="5" y="12"/>
                    </a:cubicBezTo>
                    <a:cubicBezTo>
                      <a:pt x="2" y="15"/>
                      <a:pt x="2" y="15"/>
                      <a:pt x="2" y="15"/>
                    </a:cubicBezTo>
                    <a:cubicBezTo>
                      <a:pt x="2" y="18"/>
                      <a:pt x="2" y="18"/>
                      <a:pt x="2" y="18"/>
                    </a:cubicBezTo>
                    <a:cubicBezTo>
                      <a:pt x="3" y="21"/>
                      <a:pt x="3" y="21"/>
                      <a:pt x="3" y="21"/>
                    </a:cubicBezTo>
                    <a:cubicBezTo>
                      <a:pt x="4" y="24"/>
                      <a:pt x="4" y="24"/>
                      <a:pt x="4" y="24"/>
                    </a:cubicBezTo>
                    <a:cubicBezTo>
                      <a:pt x="5" y="27"/>
                      <a:pt x="5" y="27"/>
                      <a:pt x="5" y="27"/>
                    </a:cubicBezTo>
                    <a:cubicBezTo>
                      <a:pt x="6" y="27"/>
                      <a:pt x="6" y="27"/>
                      <a:pt x="6" y="27"/>
                    </a:cubicBezTo>
                    <a:cubicBezTo>
                      <a:pt x="6" y="30"/>
                      <a:pt x="6" y="30"/>
                      <a:pt x="6" y="30"/>
                    </a:cubicBezTo>
                    <a:cubicBezTo>
                      <a:pt x="5" y="33"/>
                      <a:pt x="5" y="33"/>
                      <a:pt x="5" y="33"/>
                    </a:cubicBezTo>
                    <a:cubicBezTo>
                      <a:pt x="4" y="35"/>
                      <a:pt x="4" y="35"/>
                      <a:pt x="4" y="35"/>
                    </a:cubicBezTo>
                    <a:cubicBezTo>
                      <a:pt x="2" y="38"/>
                      <a:pt x="2" y="38"/>
                      <a:pt x="2" y="38"/>
                    </a:cubicBezTo>
                    <a:cubicBezTo>
                      <a:pt x="1" y="41"/>
                      <a:pt x="1" y="41"/>
                      <a:pt x="1" y="41"/>
                    </a:cubicBezTo>
                    <a:cubicBezTo>
                      <a:pt x="0" y="44"/>
                      <a:pt x="0" y="44"/>
                      <a:pt x="0" y="44"/>
                    </a:cubicBezTo>
                    <a:cubicBezTo>
                      <a:pt x="2" y="47"/>
                      <a:pt x="2" y="47"/>
                      <a:pt x="2" y="47"/>
                    </a:cubicBezTo>
                    <a:cubicBezTo>
                      <a:pt x="2" y="48"/>
                      <a:pt x="2" y="48"/>
                      <a:pt x="2" y="48"/>
                    </a:cubicBezTo>
                    <a:cubicBezTo>
                      <a:pt x="3" y="50"/>
                      <a:pt x="3" y="50"/>
                      <a:pt x="3" y="50"/>
                    </a:cubicBezTo>
                    <a:cubicBezTo>
                      <a:pt x="3" y="52"/>
                      <a:pt x="3" y="52"/>
                      <a:pt x="3" y="52"/>
                    </a:cubicBezTo>
                    <a:cubicBezTo>
                      <a:pt x="4" y="54"/>
                      <a:pt x="4" y="54"/>
                      <a:pt x="4" y="54"/>
                    </a:cubicBezTo>
                    <a:cubicBezTo>
                      <a:pt x="5" y="56"/>
                      <a:pt x="5" y="56"/>
                      <a:pt x="5" y="56"/>
                    </a:cubicBezTo>
                    <a:cubicBezTo>
                      <a:pt x="5" y="57"/>
                      <a:pt x="5" y="57"/>
                      <a:pt x="5" y="57"/>
                    </a:cubicBezTo>
                    <a:cubicBezTo>
                      <a:pt x="5" y="58"/>
                      <a:pt x="5" y="58"/>
                      <a:pt x="5" y="58"/>
                    </a:cubicBezTo>
                    <a:cubicBezTo>
                      <a:pt x="6" y="61"/>
                      <a:pt x="6" y="61"/>
                      <a:pt x="6" y="61"/>
                    </a:cubicBezTo>
                    <a:cubicBezTo>
                      <a:pt x="7" y="64"/>
                      <a:pt x="7" y="64"/>
                      <a:pt x="7" y="64"/>
                    </a:cubicBezTo>
                    <a:cubicBezTo>
                      <a:pt x="8" y="67"/>
                      <a:pt x="8" y="67"/>
                      <a:pt x="8" y="67"/>
                    </a:cubicBezTo>
                    <a:cubicBezTo>
                      <a:pt x="8" y="70"/>
                      <a:pt x="8" y="70"/>
                      <a:pt x="8" y="70"/>
                    </a:cubicBezTo>
                    <a:cubicBezTo>
                      <a:pt x="8" y="79"/>
                      <a:pt x="10" y="89"/>
                      <a:pt x="10" y="99"/>
                    </a:cubicBezTo>
                    <a:cubicBezTo>
                      <a:pt x="12" y="135"/>
                      <a:pt x="14" y="171"/>
                      <a:pt x="15" y="208"/>
                    </a:cubicBezTo>
                    <a:cubicBezTo>
                      <a:pt x="16" y="217"/>
                      <a:pt x="16" y="217"/>
                      <a:pt x="16" y="217"/>
                    </a:cubicBezTo>
                    <a:cubicBezTo>
                      <a:pt x="15" y="208"/>
                      <a:pt x="15" y="208"/>
                      <a:pt x="15" y="208"/>
                    </a:cubicBezTo>
                    <a:cubicBezTo>
                      <a:pt x="16" y="219"/>
                      <a:pt x="16" y="230"/>
                      <a:pt x="17" y="241"/>
                    </a:cubicBezTo>
                    <a:cubicBezTo>
                      <a:pt x="65" y="240"/>
                      <a:pt x="113" y="238"/>
                      <a:pt x="161" y="237"/>
                    </a:cubicBezTo>
                    <a:cubicBezTo>
                      <a:pt x="162" y="235"/>
                      <a:pt x="162" y="235"/>
                      <a:pt x="162" y="235"/>
                    </a:cubicBezTo>
                    <a:cubicBezTo>
                      <a:pt x="162" y="234"/>
                      <a:pt x="162" y="234"/>
                      <a:pt x="162" y="234"/>
                    </a:cubicBezTo>
                    <a:cubicBezTo>
                      <a:pt x="163" y="231"/>
                      <a:pt x="163" y="231"/>
                      <a:pt x="163" y="231"/>
                    </a:cubicBezTo>
                    <a:cubicBezTo>
                      <a:pt x="165" y="231"/>
                      <a:pt x="165" y="231"/>
                      <a:pt x="165" y="231"/>
                    </a:cubicBezTo>
                    <a:cubicBezTo>
                      <a:pt x="165" y="231"/>
                      <a:pt x="165" y="231"/>
                      <a:pt x="165" y="231"/>
                    </a:cubicBezTo>
                    <a:cubicBezTo>
                      <a:pt x="166" y="232"/>
                      <a:pt x="166" y="232"/>
                      <a:pt x="166" y="232"/>
                    </a:cubicBezTo>
                    <a:cubicBezTo>
                      <a:pt x="165" y="235"/>
                      <a:pt x="165" y="235"/>
                      <a:pt x="165" y="235"/>
                    </a:cubicBezTo>
                    <a:cubicBezTo>
                      <a:pt x="166" y="236"/>
                      <a:pt x="166" y="236"/>
                      <a:pt x="166" y="236"/>
                    </a:cubicBezTo>
                    <a:cubicBezTo>
                      <a:pt x="179" y="236"/>
                      <a:pt x="192" y="236"/>
                      <a:pt x="204" y="235"/>
                    </a:cubicBezTo>
                    <a:cubicBezTo>
                      <a:pt x="207" y="237"/>
                      <a:pt x="207" y="237"/>
                      <a:pt x="207" y="237"/>
                    </a:cubicBezTo>
                    <a:cubicBezTo>
                      <a:pt x="210" y="239"/>
                      <a:pt x="210" y="239"/>
                      <a:pt x="210" y="239"/>
                    </a:cubicBezTo>
                    <a:cubicBezTo>
                      <a:pt x="213" y="241"/>
                      <a:pt x="213" y="241"/>
                      <a:pt x="213" y="241"/>
                    </a:cubicBezTo>
                    <a:cubicBezTo>
                      <a:pt x="214" y="241"/>
                      <a:pt x="214" y="241"/>
                      <a:pt x="214" y="241"/>
                    </a:cubicBezTo>
                    <a:cubicBezTo>
                      <a:pt x="217" y="241"/>
                      <a:pt x="217" y="241"/>
                      <a:pt x="217" y="241"/>
                    </a:cubicBezTo>
                    <a:cubicBezTo>
                      <a:pt x="220" y="240"/>
                      <a:pt x="220" y="240"/>
                      <a:pt x="220" y="240"/>
                    </a:cubicBezTo>
                    <a:cubicBezTo>
                      <a:pt x="223" y="240"/>
                      <a:pt x="223" y="240"/>
                      <a:pt x="223" y="240"/>
                    </a:cubicBezTo>
                    <a:cubicBezTo>
                      <a:pt x="225" y="237"/>
                      <a:pt x="225" y="237"/>
                      <a:pt x="225" y="237"/>
                    </a:cubicBezTo>
                    <a:cubicBezTo>
                      <a:pt x="225" y="234"/>
                      <a:pt x="225" y="234"/>
                      <a:pt x="225" y="234"/>
                    </a:cubicBezTo>
                    <a:cubicBezTo>
                      <a:pt x="226" y="231"/>
                      <a:pt x="226" y="231"/>
                      <a:pt x="226" y="231"/>
                    </a:cubicBezTo>
                    <a:cubicBezTo>
                      <a:pt x="228" y="229"/>
                      <a:pt x="228" y="229"/>
                      <a:pt x="228" y="229"/>
                    </a:cubicBezTo>
                    <a:cubicBezTo>
                      <a:pt x="230" y="228"/>
                      <a:pt x="230" y="228"/>
                      <a:pt x="230" y="228"/>
                    </a:cubicBezTo>
                    <a:cubicBezTo>
                      <a:pt x="234" y="227"/>
                      <a:pt x="234" y="227"/>
                      <a:pt x="234" y="227"/>
                    </a:cubicBezTo>
                    <a:cubicBezTo>
                      <a:pt x="237" y="227"/>
                      <a:pt x="237" y="227"/>
                      <a:pt x="237" y="227"/>
                    </a:cubicBezTo>
                    <a:cubicBezTo>
                      <a:pt x="239" y="223"/>
                      <a:pt x="239" y="223"/>
                      <a:pt x="239" y="223"/>
                    </a:cubicBezTo>
                    <a:cubicBezTo>
                      <a:pt x="241" y="221"/>
                      <a:pt x="241" y="221"/>
                      <a:pt x="241" y="221"/>
                    </a:cubicBezTo>
                    <a:cubicBezTo>
                      <a:pt x="241" y="218"/>
                      <a:pt x="241" y="218"/>
                      <a:pt x="241" y="218"/>
                    </a:cubicBezTo>
                    <a:cubicBezTo>
                      <a:pt x="242" y="215"/>
                      <a:pt x="242" y="215"/>
                      <a:pt x="242" y="215"/>
                    </a:cubicBezTo>
                    <a:cubicBezTo>
                      <a:pt x="244" y="212"/>
                      <a:pt x="244" y="212"/>
                      <a:pt x="244" y="212"/>
                    </a:cubicBezTo>
                    <a:cubicBezTo>
                      <a:pt x="247" y="213"/>
                      <a:pt x="247" y="213"/>
                      <a:pt x="247" y="213"/>
                    </a:cubicBezTo>
                    <a:cubicBezTo>
                      <a:pt x="250" y="213"/>
                      <a:pt x="250" y="213"/>
                      <a:pt x="250" y="213"/>
                    </a:cubicBezTo>
                    <a:cubicBezTo>
                      <a:pt x="253" y="210"/>
                      <a:pt x="253" y="210"/>
                      <a:pt x="253" y="210"/>
                    </a:cubicBezTo>
                    <a:cubicBezTo>
                      <a:pt x="255" y="207"/>
                      <a:pt x="255" y="207"/>
                      <a:pt x="255" y="207"/>
                    </a:cubicBezTo>
                    <a:cubicBezTo>
                      <a:pt x="256" y="206"/>
                      <a:pt x="256" y="206"/>
                      <a:pt x="256" y="206"/>
                    </a:cubicBezTo>
                    <a:cubicBezTo>
                      <a:pt x="257" y="204"/>
                      <a:pt x="257" y="204"/>
                      <a:pt x="257" y="204"/>
                    </a:cubicBezTo>
                    <a:cubicBezTo>
                      <a:pt x="256" y="203"/>
                      <a:pt x="256" y="203"/>
                      <a:pt x="256" y="203"/>
                    </a:cubicBezTo>
                    <a:cubicBezTo>
                      <a:pt x="252" y="193"/>
                      <a:pt x="255" y="194"/>
                      <a:pt x="252" y="187"/>
                    </a:cubicBezTo>
                    <a:cubicBezTo>
                      <a:pt x="254" y="185"/>
                      <a:pt x="254" y="185"/>
                      <a:pt x="254" y="185"/>
                    </a:cubicBezTo>
                    <a:cubicBezTo>
                      <a:pt x="257" y="183"/>
                      <a:pt x="257" y="183"/>
                      <a:pt x="257" y="183"/>
                    </a:cubicBezTo>
                    <a:cubicBezTo>
                      <a:pt x="252" y="180"/>
                      <a:pt x="244" y="173"/>
                      <a:pt x="241" y="167"/>
                    </a:cubicBezTo>
                    <a:cubicBezTo>
                      <a:pt x="239" y="164"/>
                      <a:pt x="239" y="164"/>
                      <a:pt x="239" y="164"/>
                    </a:cubicBezTo>
                    <a:cubicBezTo>
                      <a:pt x="238" y="162"/>
                      <a:pt x="238" y="162"/>
                      <a:pt x="238" y="162"/>
                    </a:cubicBezTo>
                    <a:cubicBezTo>
                      <a:pt x="237" y="160"/>
                      <a:pt x="237" y="160"/>
                      <a:pt x="237" y="160"/>
                    </a:cubicBezTo>
                    <a:cubicBezTo>
                      <a:pt x="235" y="156"/>
                      <a:pt x="235" y="156"/>
                      <a:pt x="235" y="156"/>
                    </a:cubicBezTo>
                    <a:cubicBezTo>
                      <a:pt x="233" y="154"/>
                      <a:pt x="233" y="154"/>
                      <a:pt x="233" y="154"/>
                    </a:cubicBezTo>
                    <a:cubicBezTo>
                      <a:pt x="230" y="150"/>
                      <a:pt x="230" y="150"/>
                      <a:pt x="230" y="150"/>
                    </a:cubicBezTo>
                    <a:cubicBezTo>
                      <a:pt x="229" y="147"/>
                      <a:pt x="229" y="147"/>
                      <a:pt x="229" y="147"/>
                    </a:cubicBezTo>
                    <a:cubicBezTo>
                      <a:pt x="227" y="144"/>
                      <a:pt x="227" y="144"/>
                      <a:pt x="227" y="144"/>
                    </a:cubicBezTo>
                    <a:cubicBezTo>
                      <a:pt x="225" y="141"/>
                      <a:pt x="225" y="141"/>
                      <a:pt x="225" y="141"/>
                    </a:cubicBezTo>
                    <a:cubicBezTo>
                      <a:pt x="223" y="138"/>
                      <a:pt x="223" y="138"/>
                      <a:pt x="223" y="138"/>
                    </a:cubicBezTo>
                    <a:cubicBezTo>
                      <a:pt x="220" y="135"/>
                      <a:pt x="220" y="135"/>
                      <a:pt x="220" y="135"/>
                    </a:cubicBezTo>
                    <a:cubicBezTo>
                      <a:pt x="219" y="132"/>
                      <a:pt x="219" y="132"/>
                      <a:pt x="219" y="132"/>
                    </a:cubicBezTo>
                    <a:cubicBezTo>
                      <a:pt x="217" y="129"/>
                      <a:pt x="217" y="129"/>
                      <a:pt x="217" y="129"/>
                    </a:cubicBezTo>
                    <a:cubicBezTo>
                      <a:pt x="215" y="126"/>
                      <a:pt x="215" y="126"/>
                      <a:pt x="215" y="126"/>
                    </a:cubicBezTo>
                    <a:cubicBezTo>
                      <a:pt x="213" y="123"/>
                      <a:pt x="213" y="123"/>
                      <a:pt x="213" y="123"/>
                    </a:cubicBezTo>
                    <a:cubicBezTo>
                      <a:pt x="210" y="120"/>
                      <a:pt x="210" y="120"/>
                      <a:pt x="210" y="120"/>
                    </a:cubicBezTo>
                    <a:cubicBezTo>
                      <a:pt x="210" y="117"/>
                      <a:pt x="210" y="117"/>
                      <a:pt x="210" y="117"/>
                    </a:cubicBezTo>
                    <a:cubicBezTo>
                      <a:pt x="210" y="114"/>
                      <a:pt x="210" y="114"/>
                      <a:pt x="210" y="114"/>
                    </a:cubicBezTo>
                    <a:cubicBezTo>
                      <a:pt x="209" y="111"/>
                      <a:pt x="209" y="111"/>
                      <a:pt x="209" y="111"/>
                    </a:cubicBezTo>
                    <a:cubicBezTo>
                      <a:pt x="207" y="108"/>
                      <a:pt x="207" y="108"/>
                      <a:pt x="207" y="108"/>
                    </a:cubicBezTo>
                    <a:cubicBezTo>
                      <a:pt x="205" y="105"/>
                      <a:pt x="205" y="105"/>
                      <a:pt x="205" y="105"/>
                    </a:cubicBezTo>
                    <a:cubicBezTo>
                      <a:pt x="202" y="102"/>
                      <a:pt x="202" y="102"/>
                      <a:pt x="202" y="102"/>
                    </a:cubicBezTo>
                    <a:cubicBezTo>
                      <a:pt x="199" y="99"/>
                      <a:pt x="199" y="99"/>
                      <a:pt x="199" y="99"/>
                    </a:cubicBezTo>
                    <a:cubicBezTo>
                      <a:pt x="198" y="96"/>
                      <a:pt x="198" y="96"/>
                      <a:pt x="198" y="96"/>
                    </a:cubicBezTo>
                    <a:cubicBezTo>
                      <a:pt x="200" y="97"/>
                      <a:pt x="200" y="97"/>
                      <a:pt x="200" y="97"/>
                    </a:cubicBezTo>
                    <a:cubicBezTo>
                      <a:pt x="200" y="96"/>
                      <a:pt x="200" y="96"/>
                      <a:pt x="200" y="96"/>
                    </a:cubicBezTo>
                    <a:cubicBezTo>
                      <a:pt x="199" y="94"/>
                      <a:pt x="199" y="94"/>
                      <a:pt x="199" y="94"/>
                    </a:cubicBezTo>
                    <a:cubicBezTo>
                      <a:pt x="199" y="91"/>
                      <a:pt x="199" y="91"/>
                      <a:pt x="199" y="91"/>
                    </a:cubicBezTo>
                    <a:cubicBezTo>
                      <a:pt x="198" y="91"/>
                      <a:pt x="198" y="91"/>
                      <a:pt x="198" y="91"/>
                    </a:cubicBezTo>
                    <a:cubicBezTo>
                      <a:pt x="195" y="88"/>
                      <a:pt x="195" y="88"/>
                      <a:pt x="195" y="88"/>
                    </a:cubicBezTo>
                    <a:cubicBezTo>
                      <a:pt x="192" y="86"/>
                      <a:pt x="192" y="86"/>
                      <a:pt x="192" y="86"/>
                    </a:cubicBezTo>
                    <a:cubicBezTo>
                      <a:pt x="192" y="86"/>
                      <a:pt x="192" y="86"/>
                      <a:pt x="192" y="86"/>
                    </a:cubicBezTo>
                    <a:cubicBezTo>
                      <a:pt x="189" y="83"/>
                      <a:pt x="187" y="80"/>
                      <a:pt x="185" y="77"/>
                    </a:cubicBezTo>
                    <a:cubicBezTo>
                      <a:pt x="185" y="77"/>
                      <a:pt x="185" y="77"/>
                      <a:pt x="185" y="77"/>
                    </a:cubicBezTo>
                    <a:cubicBezTo>
                      <a:pt x="184" y="77"/>
                      <a:pt x="184" y="77"/>
                      <a:pt x="184" y="77"/>
                    </a:cubicBezTo>
                    <a:cubicBezTo>
                      <a:pt x="182" y="75"/>
                      <a:pt x="182" y="75"/>
                      <a:pt x="182" y="75"/>
                    </a:cubicBezTo>
                    <a:cubicBezTo>
                      <a:pt x="181" y="72"/>
                      <a:pt x="181" y="72"/>
                      <a:pt x="181" y="72"/>
                    </a:cubicBezTo>
                    <a:cubicBezTo>
                      <a:pt x="178" y="70"/>
                      <a:pt x="178" y="70"/>
                      <a:pt x="178" y="70"/>
                    </a:cubicBezTo>
                    <a:cubicBezTo>
                      <a:pt x="176" y="67"/>
                      <a:pt x="176" y="67"/>
                      <a:pt x="176" y="67"/>
                    </a:cubicBezTo>
                    <a:cubicBezTo>
                      <a:pt x="175" y="64"/>
                      <a:pt x="175" y="64"/>
                      <a:pt x="175" y="64"/>
                    </a:cubicBezTo>
                    <a:cubicBezTo>
                      <a:pt x="175" y="62"/>
                      <a:pt x="175" y="62"/>
                      <a:pt x="175" y="62"/>
                    </a:cubicBezTo>
                    <a:cubicBezTo>
                      <a:pt x="175" y="59"/>
                      <a:pt x="175" y="59"/>
                      <a:pt x="175" y="59"/>
                    </a:cubicBezTo>
                    <a:cubicBezTo>
                      <a:pt x="173" y="56"/>
                      <a:pt x="173" y="56"/>
                      <a:pt x="173" y="56"/>
                    </a:cubicBezTo>
                    <a:cubicBezTo>
                      <a:pt x="170" y="54"/>
                      <a:pt x="170" y="54"/>
                      <a:pt x="170" y="54"/>
                    </a:cubicBezTo>
                    <a:cubicBezTo>
                      <a:pt x="169" y="53"/>
                      <a:pt x="169" y="53"/>
                      <a:pt x="169" y="53"/>
                    </a:cubicBezTo>
                    <a:cubicBezTo>
                      <a:pt x="167" y="50"/>
                      <a:pt x="167" y="50"/>
                      <a:pt x="167" y="50"/>
                    </a:cubicBezTo>
                    <a:cubicBezTo>
                      <a:pt x="168" y="50"/>
                      <a:pt x="168" y="50"/>
                      <a:pt x="168" y="50"/>
                    </a:cubicBezTo>
                    <a:cubicBezTo>
                      <a:pt x="167" y="49"/>
                      <a:pt x="167" y="49"/>
                      <a:pt x="167" y="49"/>
                    </a:cubicBezTo>
                    <a:cubicBezTo>
                      <a:pt x="168" y="48"/>
                      <a:pt x="168" y="48"/>
                      <a:pt x="168" y="48"/>
                    </a:cubicBezTo>
                    <a:cubicBezTo>
                      <a:pt x="170" y="45"/>
                      <a:pt x="170" y="45"/>
                      <a:pt x="170" y="45"/>
                    </a:cubicBezTo>
                    <a:cubicBezTo>
                      <a:pt x="169" y="42"/>
                      <a:pt x="169" y="42"/>
                      <a:pt x="169" y="42"/>
                    </a:cubicBezTo>
                    <a:cubicBezTo>
                      <a:pt x="171" y="41"/>
                      <a:pt x="171" y="41"/>
                      <a:pt x="171" y="41"/>
                    </a:cubicBezTo>
                    <a:cubicBezTo>
                      <a:pt x="171" y="41"/>
                      <a:pt x="171" y="41"/>
                      <a:pt x="171" y="41"/>
                    </a:cubicBezTo>
                    <a:cubicBezTo>
                      <a:pt x="171" y="42"/>
                      <a:pt x="171" y="42"/>
                      <a:pt x="171" y="42"/>
                    </a:cubicBezTo>
                    <a:cubicBezTo>
                      <a:pt x="173" y="44"/>
                      <a:pt x="173" y="44"/>
                      <a:pt x="173" y="44"/>
                    </a:cubicBezTo>
                    <a:cubicBezTo>
                      <a:pt x="173" y="46"/>
                      <a:pt x="173" y="46"/>
                      <a:pt x="173" y="46"/>
                    </a:cubicBezTo>
                    <a:cubicBezTo>
                      <a:pt x="173" y="46"/>
                      <a:pt x="173" y="46"/>
                      <a:pt x="173" y="46"/>
                    </a:cubicBezTo>
                    <a:cubicBezTo>
                      <a:pt x="174" y="46"/>
                      <a:pt x="174" y="46"/>
                      <a:pt x="174" y="46"/>
                    </a:cubicBezTo>
                    <a:cubicBezTo>
                      <a:pt x="175" y="49"/>
                      <a:pt x="175" y="49"/>
                      <a:pt x="175" y="49"/>
                    </a:cubicBezTo>
                    <a:cubicBezTo>
                      <a:pt x="176" y="52"/>
                      <a:pt x="176" y="52"/>
                      <a:pt x="176" y="52"/>
                    </a:cubicBezTo>
                    <a:cubicBezTo>
                      <a:pt x="178" y="55"/>
                      <a:pt x="178" y="55"/>
                      <a:pt x="178" y="55"/>
                    </a:cubicBezTo>
                    <a:cubicBezTo>
                      <a:pt x="179" y="57"/>
                      <a:pt x="179" y="57"/>
                      <a:pt x="179" y="57"/>
                    </a:cubicBezTo>
                    <a:cubicBezTo>
                      <a:pt x="180" y="58"/>
                      <a:pt x="180" y="58"/>
                      <a:pt x="180" y="58"/>
                    </a:cubicBezTo>
                    <a:cubicBezTo>
                      <a:pt x="183" y="61"/>
                      <a:pt x="183" y="61"/>
                      <a:pt x="183" y="61"/>
                    </a:cubicBezTo>
                    <a:cubicBezTo>
                      <a:pt x="186" y="63"/>
                      <a:pt x="186" y="63"/>
                      <a:pt x="186" y="63"/>
                    </a:cubicBezTo>
                    <a:cubicBezTo>
                      <a:pt x="187" y="64"/>
                      <a:pt x="187" y="64"/>
                      <a:pt x="187" y="64"/>
                    </a:cubicBezTo>
                    <a:cubicBezTo>
                      <a:pt x="187" y="67"/>
                      <a:pt x="187" y="67"/>
                      <a:pt x="187" y="67"/>
                    </a:cubicBezTo>
                    <a:cubicBezTo>
                      <a:pt x="189" y="70"/>
                      <a:pt x="189" y="70"/>
                      <a:pt x="189" y="70"/>
                    </a:cubicBezTo>
                    <a:cubicBezTo>
                      <a:pt x="189" y="73"/>
                      <a:pt x="189" y="73"/>
                      <a:pt x="189" y="73"/>
                    </a:cubicBezTo>
                    <a:cubicBezTo>
                      <a:pt x="189" y="73"/>
                      <a:pt x="189" y="73"/>
                      <a:pt x="189" y="73"/>
                    </a:cubicBezTo>
                    <a:cubicBezTo>
                      <a:pt x="189" y="73"/>
                      <a:pt x="189" y="73"/>
                      <a:pt x="189" y="73"/>
                    </a:cubicBezTo>
                    <a:cubicBezTo>
                      <a:pt x="190" y="76"/>
                      <a:pt x="190" y="76"/>
                      <a:pt x="190" y="76"/>
                    </a:cubicBezTo>
                    <a:cubicBezTo>
                      <a:pt x="191" y="76"/>
                      <a:pt x="191" y="76"/>
                      <a:pt x="191" y="76"/>
                    </a:cubicBezTo>
                    <a:cubicBezTo>
                      <a:pt x="194" y="78"/>
                      <a:pt x="194" y="78"/>
                      <a:pt x="194" y="78"/>
                    </a:cubicBezTo>
                    <a:cubicBezTo>
                      <a:pt x="196" y="81"/>
                      <a:pt x="196" y="81"/>
                      <a:pt x="196" y="81"/>
                    </a:cubicBezTo>
                    <a:cubicBezTo>
                      <a:pt x="198" y="81"/>
                      <a:pt x="198" y="81"/>
                      <a:pt x="198" y="81"/>
                    </a:cubicBezTo>
                    <a:cubicBezTo>
                      <a:pt x="200" y="84"/>
                      <a:pt x="200" y="84"/>
                      <a:pt x="200" y="84"/>
                    </a:cubicBezTo>
                    <a:cubicBezTo>
                      <a:pt x="206" y="91"/>
                      <a:pt x="207" y="90"/>
                      <a:pt x="214" y="94"/>
                    </a:cubicBezTo>
                    <a:cubicBezTo>
                      <a:pt x="214" y="92"/>
                      <a:pt x="214" y="92"/>
                      <a:pt x="214" y="92"/>
                    </a:cubicBezTo>
                    <a:cubicBezTo>
                      <a:pt x="214" y="91"/>
                      <a:pt x="214" y="91"/>
                      <a:pt x="214" y="91"/>
                    </a:cubicBezTo>
                    <a:cubicBezTo>
                      <a:pt x="215" y="90"/>
                      <a:pt x="215" y="90"/>
                      <a:pt x="215" y="90"/>
                    </a:cubicBezTo>
                    <a:cubicBezTo>
                      <a:pt x="217" y="88"/>
                      <a:pt x="217" y="88"/>
                      <a:pt x="217" y="88"/>
                    </a:cubicBezTo>
                    <a:cubicBezTo>
                      <a:pt x="217" y="83"/>
                      <a:pt x="217" y="83"/>
                      <a:pt x="217" y="83"/>
                    </a:cubicBezTo>
                    <a:cubicBezTo>
                      <a:pt x="216" y="82"/>
                      <a:pt x="216" y="82"/>
                      <a:pt x="216" y="82"/>
                    </a:cubicBezTo>
                    <a:cubicBezTo>
                      <a:pt x="216" y="79"/>
                      <a:pt x="216" y="79"/>
                      <a:pt x="216" y="79"/>
                    </a:cubicBezTo>
                    <a:cubicBezTo>
                      <a:pt x="217" y="76"/>
                      <a:pt x="217" y="76"/>
                      <a:pt x="217" y="76"/>
                    </a:cubicBezTo>
                    <a:cubicBezTo>
                      <a:pt x="218" y="74"/>
                      <a:pt x="218" y="74"/>
                      <a:pt x="218" y="74"/>
                    </a:cubicBezTo>
                    <a:cubicBezTo>
                      <a:pt x="219" y="71"/>
                      <a:pt x="219" y="71"/>
                      <a:pt x="219" y="71"/>
                    </a:cubicBezTo>
                    <a:cubicBezTo>
                      <a:pt x="219" y="68"/>
                      <a:pt x="219" y="68"/>
                      <a:pt x="219" y="68"/>
                    </a:cubicBezTo>
                    <a:cubicBezTo>
                      <a:pt x="219" y="65"/>
                      <a:pt x="219" y="65"/>
                      <a:pt x="219" y="65"/>
                    </a:cubicBezTo>
                    <a:cubicBezTo>
                      <a:pt x="220" y="62"/>
                      <a:pt x="220" y="62"/>
                      <a:pt x="220" y="62"/>
                    </a:cubicBezTo>
                    <a:cubicBezTo>
                      <a:pt x="220" y="59"/>
                      <a:pt x="220" y="59"/>
                      <a:pt x="220" y="59"/>
                    </a:cubicBezTo>
                    <a:cubicBezTo>
                      <a:pt x="220" y="56"/>
                      <a:pt x="220" y="56"/>
                      <a:pt x="220" y="56"/>
                    </a:cubicBezTo>
                    <a:cubicBezTo>
                      <a:pt x="220" y="55"/>
                      <a:pt x="220" y="55"/>
                      <a:pt x="220" y="55"/>
                    </a:cubicBezTo>
                    <a:cubicBezTo>
                      <a:pt x="222" y="52"/>
                      <a:pt x="222" y="52"/>
                      <a:pt x="222" y="52"/>
                    </a:cubicBezTo>
                    <a:cubicBezTo>
                      <a:pt x="223" y="50"/>
                      <a:pt x="223" y="50"/>
                      <a:pt x="223" y="50"/>
                    </a:cubicBezTo>
                    <a:cubicBezTo>
                      <a:pt x="223" y="50"/>
                      <a:pt x="223" y="50"/>
                      <a:pt x="223" y="50"/>
                    </a:cubicBezTo>
                    <a:lnTo>
                      <a:pt x="222" y="48"/>
                    </a:lnTo>
                    <a:close/>
                    <a:moveTo>
                      <a:pt x="164" y="28"/>
                    </a:moveTo>
                    <a:cubicBezTo>
                      <a:pt x="163" y="27"/>
                      <a:pt x="163" y="27"/>
                      <a:pt x="163" y="27"/>
                    </a:cubicBezTo>
                    <a:cubicBezTo>
                      <a:pt x="163" y="27"/>
                      <a:pt x="163" y="27"/>
                      <a:pt x="163" y="27"/>
                    </a:cubicBezTo>
                    <a:cubicBezTo>
                      <a:pt x="164" y="27"/>
                      <a:pt x="164" y="27"/>
                      <a:pt x="164" y="27"/>
                    </a:cubicBezTo>
                    <a:lnTo>
                      <a:pt x="164" y="28"/>
                    </a:lnTo>
                    <a:close/>
                    <a:moveTo>
                      <a:pt x="169" y="35"/>
                    </a:moveTo>
                    <a:cubicBezTo>
                      <a:pt x="169" y="35"/>
                      <a:pt x="169" y="35"/>
                      <a:pt x="169" y="35"/>
                    </a:cubicBezTo>
                    <a:cubicBezTo>
                      <a:pt x="168" y="35"/>
                      <a:pt x="168" y="35"/>
                      <a:pt x="168" y="35"/>
                    </a:cubicBezTo>
                    <a:cubicBezTo>
                      <a:pt x="165" y="34"/>
                      <a:pt x="165" y="34"/>
                      <a:pt x="165" y="34"/>
                    </a:cubicBezTo>
                    <a:cubicBezTo>
                      <a:pt x="165" y="31"/>
                      <a:pt x="165" y="31"/>
                      <a:pt x="165" y="31"/>
                    </a:cubicBezTo>
                    <a:cubicBezTo>
                      <a:pt x="168" y="34"/>
                      <a:pt x="168" y="34"/>
                      <a:pt x="168" y="34"/>
                    </a:cubicBezTo>
                    <a:cubicBezTo>
                      <a:pt x="169" y="34"/>
                      <a:pt x="169" y="34"/>
                      <a:pt x="169" y="34"/>
                    </a:cubicBezTo>
                    <a:cubicBezTo>
                      <a:pt x="170" y="35"/>
                      <a:pt x="170" y="35"/>
                      <a:pt x="170" y="35"/>
                    </a:cubicBezTo>
                    <a:cubicBezTo>
                      <a:pt x="171" y="37"/>
                      <a:pt x="171" y="37"/>
                      <a:pt x="171" y="37"/>
                    </a:cubicBezTo>
                    <a:lnTo>
                      <a:pt x="169" y="35"/>
                    </a:lnTo>
                    <a:close/>
                  </a:path>
                </a:pathLst>
              </a:custGeom>
              <a:grpFill/>
              <a:ln w="3175" cap="rnd" cmpd="sng">
                <a:solidFill>
                  <a:srgbClr val="ACACAD"/>
                </a:solidFill>
                <a:prstDash val="solid"/>
                <a:round/>
                <a:headEnd/>
                <a:tailEnd/>
              </a:ln>
            </p:spPr>
            <p:txBody>
              <a:bodyPr/>
              <a:lstStyle/>
              <a:p>
                <a:endParaRPr lang="en-US" sz="1290" dirty="0"/>
              </a:p>
            </p:txBody>
          </p:sp>
          <p:sp>
            <p:nvSpPr>
              <p:cNvPr id="61" name="Freeform 67">
                <a:extLst>
                  <a:ext uri="{FF2B5EF4-FFF2-40B4-BE49-F238E27FC236}">
                    <a16:creationId xmlns:a16="http://schemas.microsoft.com/office/drawing/2014/main" id="{A7651C41-CFC4-4F4B-BE05-A85D909A7647}"/>
                  </a:ext>
                </a:extLst>
              </p:cNvPr>
              <p:cNvSpPr>
                <a:spLocks noChangeAspect="1"/>
              </p:cNvSpPr>
              <p:nvPr/>
            </p:nvSpPr>
            <p:spPr bwMode="gray">
              <a:xfrm>
                <a:off x="4851" y="1861"/>
                <a:ext cx="45" cy="49"/>
              </a:xfrm>
              <a:custGeom>
                <a:avLst/>
                <a:gdLst>
                  <a:gd name="T0" fmla="*/ 6 w 45"/>
                  <a:gd name="T1" fmla="*/ 14 h 49"/>
                  <a:gd name="T2" fmla="*/ 10 w 45"/>
                  <a:gd name="T3" fmla="*/ 17 h 49"/>
                  <a:gd name="T4" fmla="*/ 13 w 45"/>
                  <a:gd name="T5" fmla="*/ 22 h 49"/>
                  <a:gd name="T6" fmla="*/ 16 w 45"/>
                  <a:gd name="T7" fmla="*/ 28 h 49"/>
                  <a:gd name="T8" fmla="*/ 14 w 45"/>
                  <a:gd name="T9" fmla="*/ 29 h 49"/>
                  <a:gd name="T10" fmla="*/ 16 w 45"/>
                  <a:gd name="T11" fmla="*/ 30 h 49"/>
                  <a:gd name="T12" fmla="*/ 16 w 45"/>
                  <a:gd name="T13" fmla="*/ 32 h 49"/>
                  <a:gd name="T14" fmla="*/ 16 w 45"/>
                  <a:gd name="T15" fmla="*/ 33 h 49"/>
                  <a:gd name="T16" fmla="*/ 19 w 45"/>
                  <a:gd name="T17" fmla="*/ 39 h 49"/>
                  <a:gd name="T18" fmla="*/ 19 w 45"/>
                  <a:gd name="T19" fmla="*/ 42 h 49"/>
                  <a:gd name="T20" fmla="*/ 19 w 45"/>
                  <a:gd name="T21" fmla="*/ 45 h 49"/>
                  <a:gd name="T22" fmla="*/ 22 w 45"/>
                  <a:gd name="T23" fmla="*/ 45 h 49"/>
                  <a:gd name="T24" fmla="*/ 23 w 45"/>
                  <a:gd name="T25" fmla="*/ 48 h 49"/>
                  <a:gd name="T26" fmla="*/ 28 w 45"/>
                  <a:gd name="T27" fmla="*/ 49 h 49"/>
                  <a:gd name="T28" fmla="*/ 29 w 45"/>
                  <a:gd name="T29" fmla="*/ 49 h 49"/>
                  <a:gd name="T30" fmla="*/ 28 w 45"/>
                  <a:gd name="T31" fmla="*/ 48 h 49"/>
                  <a:gd name="T32" fmla="*/ 28 w 45"/>
                  <a:gd name="T33" fmla="*/ 42 h 49"/>
                  <a:gd name="T34" fmla="*/ 28 w 45"/>
                  <a:gd name="T35" fmla="*/ 41 h 49"/>
                  <a:gd name="T36" fmla="*/ 29 w 45"/>
                  <a:gd name="T37" fmla="*/ 39 h 49"/>
                  <a:gd name="T38" fmla="*/ 30 w 45"/>
                  <a:gd name="T39" fmla="*/ 38 h 49"/>
                  <a:gd name="T40" fmla="*/ 30 w 45"/>
                  <a:gd name="T41" fmla="*/ 35 h 49"/>
                  <a:gd name="T42" fmla="*/ 30 w 45"/>
                  <a:gd name="T43" fmla="*/ 30 h 49"/>
                  <a:gd name="T44" fmla="*/ 29 w 45"/>
                  <a:gd name="T45" fmla="*/ 28 h 49"/>
                  <a:gd name="T46" fmla="*/ 29 w 45"/>
                  <a:gd name="T47" fmla="*/ 22 h 49"/>
                  <a:gd name="T48" fmla="*/ 33 w 45"/>
                  <a:gd name="T49" fmla="*/ 19 h 49"/>
                  <a:gd name="T50" fmla="*/ 36 w 45"/>
                  <a:gd name="T51" fmla="*/ 13 h 49"/>
                  <a:gd name="T52" fmla="*/ 42 w 45"/>
                  <a:gd name="T53" fmla="*/ 9 h 49"/>
                  <a:gd name="T54" fmla="*/ 45 w 45"/>
                  <a:gd name="T55" fmla="*/ 4 h 49"/>
                  <a:gd name="T56" fmla="*/ 45 w 45"/>
                  <a:gd name="T57" fmla="*/ 1 h 49"/>
                  <a:gd name="T58" fmla="*/ 38 w 45"/>
                  <a:gd name="T59" fmla="*/ 4 h 49"/>
                  <a:gd name="T60" fmla="*/ 33 w 45"/>
                  <a:gd name="T61" fmla="*/ 3 h 49"/>
                  <a:gd name="T62" fmla="*/ 26 w 45"/>
                  <a:gd name="T63" fmla="*/ 0 h 49"/>
                  <a:gd name="T64" fmla="*/ 20 w 45"/>
                  <a:gd name="T65" fmla="*/ 0 h 49"/>
                  <a:gd name="T66" fmla="*/ 19 w 45"/>
                  <a:gd name="T67" fmla="*/ 6 h 49"/>
                  <a:gd name="T68" fmla="*/ 13 w 45"/>
                  <a:gd name="T69" fmla="*/ 6 h 49"/>
                  <a:gd name="T70" fmla="*/ 7 w 45"/>
                  <a:gd name="T71" fmla="*/ 9 h 49"/>
                  <a:gd name="T72" fmla="*/ 16 w 45"/>
                  <a:gd name="T73" fmla="*/ 1 h 49"/>
                  <a:gd name="T74" fmla="*/ 8 w 45"/>
                  <a:gd name="T75" fmla="*/ 4 h 49"/>
                  <a:gd name="T76" fmla="*/ 0 w 45"/>
                  <a:gd name="T77" fmla="*/ 4 h 49"/>
                  <a:gd name="T78" fmla="*/ 1 w 45"/>
                  <a:gd name="T79" fmla="*/ 7 h 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
                  <a:gd name="T121" fmla="*/ 0 h 49"/>
                  <a:gd name="T122" fmla="*/ 45 w 45"/>
                  <a:gd name="T123" fmla="*/ 49 h 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 h="49">
                    <a:moveTo>
                      <a:pt x="6" y="11"/>
                    </a:moveTo>
                    <a:lnTo>
                      <a:pt x="6" y="14"/>
                    </a:lnTo>
                    <a:lnTo>
                      <a:pt x="10" y="17"/>
                    </a:lnTo>
                    <a:lnTo>
                      <a:pt x="14" y="22"/>
                    </a:lnTo>
                    <a:lnTo>
                      <a:pt x="13" y="22"/>
                    </a:lnTo>
                    <a:lnTo>
                      <a:pt x="16" y="26"/>
                    </a:lnTo>
                    <a:lnTo>
                      <a:pt x="16" y="28"/>
                    </a:lnTo>
                    <a:lnTo>
                      <a:pt x="14" y="29"/>
                    </a:lnTo>
                    <a:lnTo>
                      <a:pt x="16" y="30"/>
                    </a:lnTo>
                    <a:lnTo>
                      <a:pt x="16" y="32"/>
                    </a:lnTo>
                    <a:lnTo>
                      <a:pt x="16" y="33"/>
                    </a:lnTo>
                    <a:lnTo>
                      <a:pt x="19" y="38"/>
                    </a:lnTo>
                    <a:lnTo>
                      <a:pt x="19" y="39"/>
                    </a:lnTo>
                    <a:lnTo>
                      <a:pt x="19" y="41"/>
                    </a:lnTo>
                    <a:lnTo>
                      <a:pt x="19" y="42"/>
                    </a:lnTo>
                    <a:lnTo>
                      <a:pt x="19" y="44"/>
                    </a:lnTo>
                    <a:lnTo>
                      <a:pt x="19" y="45"/>
                    </a:lnTo>
                    <a:lnTo>
                      <a:pt x="20" y="45"/>
                    </a:lnTo>
                    <a:lnTo>
                      <a:pt x="22" y="45"/>
                    </a:lnTo>
                    <a:lnTo>
                      <a:pt x="23" y="47"/>
                    </a:lnTo>
                    <a:lnTo>
                      <a:pt x="23" y="48"/>
                    </a:lnTo>
                    <a:lnTo>
                      <a:pt x="28" y="49"/>
                    </a:lnTo>
                    <a:lnTo>
                      <a:pt x="29" y="49"/>
                    </a:lnTo>
                    <a:lnTo>
                      <a:pt x="28" y="49"/>
                    </a:lnTo>
                    <a:lnTo>
                      <a:pt x="28" y="48"/>
                    </a:lnTo>
                    <a:lnTo>
                      <a:pt x="26" y="44"/>
                    </a:lnTo>
                    <a:lnTo>
                      <a:pt x="28" y="42"/>
                    </a:lnTo>
                    <a:lnTo>
                      <a:pt x="28" y="41"/>
                    </a:lnTo>
                    <a:lnTo>
                      <a:pt x="29" y="39"/>
                    </a:lnTo>
                    <a:lnTo>
                      <a:pt x="30" y="38"/>
                    </a:lnTo>
                    <a:lnTo>
                      <a:pt x="30" y="36"/>
                    </a:lnTo>
                    <a:lnTo>
                      <a:pt x="30" y="35"/>
                    </a:lnTo>
                    <a:lnTo>
                      <a:pt x="30" y="30"/>
                    </a:lnTo>
                    <a:lnTo>
                      <a:pt x="29" y="29"/>
                    </a:lnTo>
                    <a:lnTo>
                      <a:pt x="29" y="28"/>
                    </a:lnTo>
                    <a:lnTo>
                      <a:pt x="29" y="25"/>
                    </a:lnTo>
                    <a:lnTo>
                      <a:pt x="29" y="22"/>
                    </a:lnTo>
                    <a:lnTo>
                      <a:pt x="30" y="20"/>
                    </a:lnTo>
                    <a:lnTo>
                      <a:pt x="33" y="19"/>
                    </a:lnTo>
                    <a:lnTo>
                      <a:pt x="33" y="17"/>
                    </a:lnTo>
                    <a:lnTo>
                      <a:pt x="36" y="13"/>
                    </a:lnTo>
                    <a:lnTo>
                      <a:pt x="39" y="13"/>
                    </a:lnTo>
                    <a:lnTo>
                      <a:pt x="42" y="9"/>
                    </a:lnTo>
                    <a:lnTo>
                      <a:pt x="45" y="4"/>
                    </a:lnTo>
                    <a:lnTo>
                      <a:pt x="45" y="1"/>
                    </a:lnTo>
                    <a:lnTo>
                      <a:pt x="41" y="4"/>
                    </a:lnTo>
                    <a:lnTo>
                      <a:pt x="38" y="4"/>
                    </a:lnTo>
                    <a:lnTo>
                      <a:pt x="33" y="3"/>
                    </a:lnTo>
                    <a:lnTo>
                      <a:pt x="30" y="1"/>
                    </a:lnTo>
                    <a:lnTo>
                      <a:pt x="26" y="0"/>
                    </a:lnTo>
                    <a:lnTo>
                      <a:pt x="25" y="0"/>
                    </a:lnTo>
                    <a:lnTo>
                      <a:pt x="20" y="0"/>
                    </a:lnTo>
                    <a:lnTo>
                      <a:pt x="22" y="1"/>
                    </a:lnTo>
                    <a:lnTo>
                      <a:pt x="19" y="6"/>
                    </a:lnTo>
                    <a:lnTo>
                      <a:pt x="17" y="6"/>
                    </a:lnTo>
                    <a:lnTo>
                      <a:pt x="13" y="6"/>
                    </a:lnTo>
                    <a:lnTo>
                      <a:pt x="8" y="9"/>
                    </a:lnTo>
                    <a:lnTo>
                      <a:pt x="7" y="9"/>
                    </a:lnTo>
                    <a:lnTo>
                      <a:pt x="11" y="4"/>
                    </a:lnTo>
                    <a:lnTo>
                      <a:pt x="16" y="1"/>
                    </a:lnTo>
                    <a:lnTo>
                      <a:pt x="13" y="3"/>
                    </a:lnTo>
                    <a:lnTo>
                      <a:pt x="8" y="4"/>
                    </a:lnTo>
                    <a:lnTo>
                      <a:pt x="4" y="6"/>
                    </a:lnTo>
                    <a:lnTo>
                      <a:pt x="0" y="4"/>
                    </a:lnTo>
                    <a:lnTo>
                      <a:pt x="1" y="6"/>
                    </a:lnTo>
                    <a:lnTo>
                      <a:pt x="1" y="7"/>
                    </a:lnTo>
                    <a:lnTo>
                      <a:pt x="6" y="11"/>
                    </a:lnTo>
                    <a:close/>
                  </a:path>
                </a:pathLst>
              </a:custGeom>
              <a:grpFill/>
              <a:ln w="3175" cap="rnd" cmpd="sng">
                <a:solidFill>
                  <a:srgbClr val="ACACAD"/>
                </a:solidFill>
                <a:prstDash val="solid"/>
                <a:round/>
                <a:headEnd/>
                <a:tailEnd/>
              </a:ln>
            </p:spPr>
            <p:txBody>
              <a:bodyPr/>
              <a:lstStyle/>
              <a:p>
                <a:endParaRPr lang="en-US" sz="1290" dirty="0"/>
              </a:p>
            </p:txBody>
          </p:sp>
        </p:grpSp>
        <p:sp>
          <p:nvSpPr>
            <p:cNvPr id="48" name="Freeform 69">
              <a:extLst>
                <a:ext uri="{FF2B5EF4-FFF2-40B4-BE49-F238E27FC236}">
                  <a16:creationId xmlns:a16="http://schemas.microsoft.com/office/drawing/2014/main" id="{6ADF8B25-83B6-4632-9129-059E8CF73A35}"/>
                </a:ext>
              </a:extLst>
            </p:cNvPr>
            <p:cNvSpPr>
              <a:spLocks noChangeAspect="1"/>
            </p:cNvSpPr>
            <p:nvPr/>
          </p:nvSpPr>
          <p:spPr bwMode="gray">
            <a:xfrm>
              <a:off x="5038775" y="3138199"/>
              <a:ext cx="437238" cy="672689"/>
            </a:xfrm>
            <a:custGeom>
              <a:avLst/>
              <a:gdLst>
                <a:gd name="T0" fmla="*/ 69 w 188"/>
                <a:gd name="T1" fmla="*/ 264 h 281"/>
                <a:gd name="T2" fmla="*/ 104 w 188"/>
                <a:gd name="T3" fmla="*/ 266 h 281"/>
                <a:gd name="T4" fmla="*/ 132 w 188"/>
                <a:gd name="T5" fmla="*/ 269 h 281"/>
                <a:gd name="T6" fmla="*/ 154 w 188"/>
                <a:gd name="T7" fmla="*/ 271 h 281"/>
                <a:gd name="T8" fmla="*/ 169 w 188"/>
                <a:gd name="T9" fmla="*/ 273 h 281"/>
                <a:gd name="T10" fmla="*/ 184 w 188"/>
                <a:gd name="T11" fmla="*/ 281 h 281"/>
                <a:gd name="T12" fmla="*/ 188 w 188"/>
                <a:gd name="T13" fmla="*/ 267 h 281"/>
                <a:gd name="T14" fmla="*/ 183 w 188"/>
                <a:gd name="T15" fmla="*/ 248 h 281"/>
                <a:gd name="T16" fmla="*/ 168 w 188"/>
                <a:gd name="T17" fmla="*/ 235 h 281"/>
                <a:gd name="T18" fmla="*/ 161 w 188"/>
                <a:gd name="T19" fmla="*/ 220 h 281"/>
                <a:gd name="T20" fmla="*/ 154 w 188"/>
                <a:gd name="T21" fmla="*/ 210 h 281"/>
                <a:gd name="T22" fmla="*/ 151 w 188"/>
                <a:gd name="T23" fmla="*/ 196 h 281"/>
                <a:gd name="T24" fmla="*/ 146 w 188"/>
                <a:gd name="T25" fmla="*/ 176 h 281"/>
                <a:gd name="T26" fmla="*/ 153 w 188"/>
                <a:gd name="T27" fmla="*/ 166 h 281"/>
                <a:gd name="T28" fmla="*/ 161 w 188"/>
                <a:gd name="T29" fmla="*/ 152 h 281"/>
                <a:gd name="T30" fmla="*/ 169 w 188"/>
                <a:gd name="T31" fmla="*/ 139 h 281"/>
                <a:gd name="T32" fmla="*/ 169 w 188"/>
                <a:gd name="T33" fmla="*/ 127 h 281"/>
                <a:gd name="T34" fmla="*/ 161 w 188"/>
                <a:gd name="T35" fmla="*/ 109 h 281"/>
                <a:gd name="T36" fmla="*/ 144 w 188"/>
                <a:gd name="T37" fmla="*/ 97 h 281"/>
                <a:gd name="T38" fmla="*/ 134 w 188"/>
                <a:gd name="T39" fmla="*/ 82 h 281"/>
                <a:gd name="T40" fmla="*/ 162 w 188"/>
                <a:gd name="T41" fmla="*/ 76 h 281"/>
                <a:gd name="T42" fmla="*/ 175 w 188"/>
                <a:gd name="T43" fmla="*/ 76 h 281"/>
                <a:gd name="T44" fmla="*/ 162 w 188"/>
                <a:gd name="T45" fmla="*/ 63 h 281"/>
                <a:gd name="T46" fmla="*/ 159 w 188"/>
                <a:gd name="T47" fmla="*/ 46 h 281"/>
                <a:gd name="T48" fmla="*/ 160 w 188"/>
                <a:gd name="T49" fmla="*/ 29 h 281"/>
                <a:gd name="T50" fmla="*/ 157 w 188"/>
                <a:gd name="T51" fmla="*/ 20 h 281"/>
                <a:gd name="T52" fmla="*/ 151 w 188"/>
                <a:gd name="T53" fmla="*/ 9 h 281"/>
                <a:gd name="T54" fmla="*/ 137 w 188"/>
                <a:gd name="T55" fmla="*/ 0 h 281"/>
                <a:gd name="T56" fmla="*/ 151 w 188"/>
                <a:gd name="T57" fmla="*/ 23 h 281"/>
                <a:gd name="T58" fmla="*/ 147 w 188"/>
                <a:gd name="T59" fmla="*/ 40 h 281"/>
                <a:gd name="T60" fmla="*/ 133 w 188"/>
                <a:gd name="T61" fmla="*/ 46 h 281"/>
                <a:gd name="T62" fmla="*/ 121 w 188"/>
                <a:gd name="T63" fmla="*/ 72 h 281"/>
                <a:gd name="T64" fmla="*/ 113 w 188"/>
                <a:gd name="T65" fmla="*/ 87 h 281"/>
                <a:gd name="T66" fmla="*/ 106 w 188"/>
                <a:gd name="T67" fmla="*/ 97 h 281"/>
                <a:gd name="T68" fmla="*/ 96 w 188"/>
                <a:gd name="T69" fmla="*/ 110 h 281"/>
                <a:gd name="T70" fmla="*/ 91 w 188"/>
                <a:gd name="T71" fmla="*/ 120 h 281"/>
                <a:gd name="T72" fmla="*/ 84 w 188"/>
                <a:gd name="T73" fmla="*/ 137 h 281"/>
                <a:gd name="T74" fmla="*/ 74 w 188"/>
                <a:gd name="T75" fmla="*/ 153 h 281"/>
                <a:gd name="T76" fmla="*/ 63 w 188"/>
                <a:gd name="T77" fmla="*/ 162 h 281"/>
                <a:gd name="T78" fmla="*/ 55 w 188"/>
                <a:gd name="T79" fmla="*/ 149 h 281"/>
                <a:gd name="T80" fmla="*/ 42 w 188"/>
                <a:gd name="T81" fmla="*/ 152 h 281"/>
                <a:gd name="T82" fmla="*/ 30 w 188"/>
                <a:gd name="T83" fmla="*/ 156 h 281"/>
                <a:gd name="T84" fmla="*/ 9 w 188"/>
                <a:gd name="T85" fmla="*/ 176 h 281"/>
                <a:gd name="T86" fmla="*/ 8 w 188"/>
                <a:gd name="T87" fmla="*/ 186 h 281"/>
                <a:gd name="T88" fmla="*/ 0 w 188"/>
                <a:gd name="T89" fmla="*/ 208 h 281"/>
                <a:gd name="T90" fmla="*/ 6 w 188"/>
                <a:gd name="T91" fmla="*/ 209 h 281"/>
                <a:gd name="T92" fmla="*/ 11 w 188"/>
                <a:gd name="T93" fmla="*/ 217 h 281"/>
                <a:gd name="T94" fmla="*/ 19 w 188"/>
                <a:gd name="T95" fmla="*/ 224 h 281"/>
                <a:gd name="T96" fmla="*/ 23 w 188"/>
                <a:gd name="T97" fmla="*/ 221 h 281"/>
                <a:gd name="T98" fmla="*/ 27 w 188"/>
                <a:gd name="T99" fmla="*/ 221 h 281"/>
                <a:gd name="T100" fmla="*/ 29 w 188"/>
                <a:gd name="T101" fmla="*/ 224 h 281"/>
                <a:gd name="T102" fmla="*/ 29 w 188"/>
                <a:gd name="T103" fmla="*/ 232 h 281"/>
                <a:gd name="T104" fmla="*/ 34 w 188"/>
                <a:gd name="T105" fmla="*/ 243 h 281"/>
                <a:gd name="T106" fmla="*/ 31 w 188"/>
                <a:gd name="T107" fmla="*/ 261 h 2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8"/>
                <a:gd name="T163" fmla="*/ 0 h 281"/>
                <a:gd name="T164" fmla="*/ 188 w 188"/>
                <a:gd name="T165" fmla="*/ 281 h 2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8" h="281">
                  <a:moveTo>
                    <a:pt x="32" y="266"/>
                  </a:moveTo>
                  <a:cubicBezTo>
                    <a:pt x="35" y="268"/>
                    <a:pt x="35" y="268"/>
                    <a:pt x="35" y="268"/>
                  </a:cubicBezTo>
                  <a:cubicBezTo>
                    <a:pt x="47" y="268"/>
                    <a:pt x="47" y="268"/>
                    <a:pt x="47" y="268"/>
                  </a:cubicBezTo>
                  <a:cubicBezTo>
                    <a:pt x="54" y="268"/>
                    <a:pt x="61" y="268"/>
                    <a:pt x="68" y="268"/>
                  </a:cubicBezTo>
                  <a:cubicBezTo>
                    <a:pt x="68" y="268"/>
                    <a:pt x="68" y="268"/>
                    <a:pt x="68" y="268"/>
                  </a:cubicBezTo>
                  <a:cubicBezTo>
                    <a:pt x="69" y="264"/>
                    <a:pt x="69" y="264"/>
                    <a:pt x="69" y="264"/>
                  </a:cubicBezTo>
                  <a:cubicBezTo>
                    <a:pt x="77" y="264"/>
                    <a:pt x="82" y="265"/>
                    <a:pt x="90" y="265"/>
                  </a:cubicBezTo>
                  <a:cubicBezTo>
                    <a:pt x="93" y="264"/>
                    <a:pt x="93" y="264"/>
                    <a:pt x="93" y="264"/>
                  </a:cubicBezTo>
                  <a:cubicBezTo>
                    <a:pt x="95" y="265"/>
                    <a:pt x="95" y="265"/>
                    <a:pt x="95" y="265"/>
                  </a:cubicBezTo>
                  <a:cubicBezTo>
                    <a:pt x="99" y="265"/>
                    <a:pt x="99" y="265"/>
                    <a:pt x="99" y="265"/>
                  </a:cubicBezTo>
                  <a:cubicBezTo>
                    <a:pt x="101" y="266"/>
                    <a:pt x="101" y="266"/>
                    <a:pt x="101" y="266"/>
                  </a:cubicBezTo>
                  <a:cubicBezTo>
                    <a:pt x="104" y="266"/>
                    <a:pt x="104" y="266"/>
                    <a:pt x="104" y="266"/>
                  </a:cubicBezTo>
                  <a:cubicBezTo>
                    <a:pt x="107" y="266"/>
                    <a:pt x="107" y="266"/>
                    <a:pt x="107" y="266"/>
                  </a:cubicBezTo>
                  <a:cubicBezTo>
                    <a:pt x="110" y="266"/>
                    <a:pt x="110" y="266"/>
                    <a:pt x="110" y="266"/>
                  </a:cubicBezTo>
                  <a:cubicBezTo>
                    <a:pt x="113" y="265"/>
                    <a:pt x="113" y="265"/>
                    <a:pt x="113" y="265"/>
                  </a:cubicBezTo>
                  <a:cubicBezTo>
                    <a:pt x="116" y="266"/>
                    <a:pt x="116" y="266"/>
                    <a:pt x="116" y="266"/>
                  </a:cubicBezTo>
                  <a:cubicBezTo>
                    <a:pt x="116" y="268"/>
                    <a:pt x="116" y="268"/>
                    <a:pt x="116" y="268"/>
                  </a:cubicBezTo>
                  <a:cubicBezTo>
                    <a:pt x="122" y="268"/>
                    <a:pt x="126" y="269"/>
                    <a:pt x="132" y="269"/>
                  </a:cubicBezTo>
                  <a:cubicBezTo>
                    <a:pt x="139" y="269"/>
                    <a:pt x="139" y="269"/>
                    <a:pt x="139" y="269"/>
                  </a:cubicBezTo>
                  <a:cubicBezTo>
                    <a:pt x="141" y="268"/>
                    <a:pt x="141" y="268"/>
                    <a:pt x="141" y="268"/>
                  </a:cubicBezTo>
                  <a:cubicBezTo>
                    <a:pt x="145" y="269"/>
                    <a:pt x="145" y="269"/>
                    <a:pt x="145" y="269"/>
                  </a:cubicBezTo>
                  <a:cubicBezTo>
                    <a:pt x="147" y="267"/>
                    <a:pt x="147" y="267"/>
                    <a:pt x="147" y="267"/>
                  </a:cubicBezTo>
                  <a:cubicBezTo>
                    <a:pt x="150" y="269"/>
                    <a:pt x="150" y="269"/>
                    <a:pt x="150" y="269"/>
                  </a:cubicBezTo>
                  <a:cubicBezTo>
                    <a:pt x="154" y="271"/>
                    <a:pt x="154" y="271"/>
                    <a:pt x="154" y="271"/>
                  </a:cubicBezTo>
                  <a:cubicBezTo>
                    <a:pt x="156" y="273"/>
                    <a:pt x="156" y="273"/>
                    <a:pt x="156" y="273"/>
                  </a:cubicBezTo>
                  <a:cubicBezTo>
                    <a:pt x="158" y="272"/>
                    <a:pt x="158" y="272"/>
                    <a:pt x="158" y="272"/>
                  </a:cubicBezTo>
                  <a:cubicBezTo>
                    <a:pt x="161" y="272"/>
                    <a:pt x="161" y="272"/>
                    <a:pt x="161" y="272"/>
                  </a:cubicBezTo>
                  <a:cubicBezTo>
                    <a:pt x="163" y="272"/>
                    <a:pt x="163" y="272"/>
                    <a:pt x="163" y="272"/>
                  </a:cubicBezTo>
                  <a:cubicBezTo>
                    <a:pt x="166" y="274"/>
                    <a:pt x="166" y="274"/>
                    <a:pt x="166" y="274"/>
                  </a:cubicBezTo>
                  <a:cubicBezTo>
                    <a:pt x="169" y="273"/>
                    <a:pt x="169" y="273"/>
                    <a:pt x="169" y="273"/>
                  </a:cubicBezTo>
                  <a:cubicBezTo>
                    <a:pt x="172" y="274"/>
                    <a:pt x="172" y="274"/>
                    <a:pt x="172" y="274"/>
                  </a:cubicBezTo>
                  <a:cubicBezTo>
                    <a:pt x="175" y="274"/>
                    <a:pt x="175" y="274"/>
                    <a:pt x="175" y="274"/>
                  </a:cubicBezTo>
                  <a:cubicBezTo>
                    <a:pt x="177" y="275"/>
                    <a:pt x="177" y="275"/>
                    <a:pt x="177" y="275"/>
                  </a:cubicBezTo>
                  <a:cubicBezTo>
                    <a:pt x="180" y="277"/>
                    <a:pt x="180" y="277"/>
                    <a:pt x="180" y="277"/>
                  </a:cubicBezTo>
                  <a:cubicBezTo>
                    <a:pt x="183" y="279"/>
                    <a:pt x="183" y="279"/>
                    <a:pt x="183" y="279"/>
                  </a:cubicBezTo>
                  <a:cubicBezTo>
                    <a:pt x="184" y="281"/>
                    <a:pt x="184" y="281"/>
                    <a:pt x="184" y="281"/>
                  </a:cubicBezTo>
                  <a:cubicBezTo>
                    <a:pt x="185" y="280"/>
                    <a:pt x="185" y="280"/>
                    <a:pt x="185" y="280"/>
                  </a:cubicBezTo>
                  <a:cubicBezTo>
                    <a:pt x="186" y="277"/>
                    <a:pt x="186" y="277"/>
                    <a:pt x="186" y="277"/>
                  </a:cubicBezTo>
                  <a:cubicBezTo>
                    <a:pt x="185" y="274"/>
                    <a:pt x="185" y="274"/>
                    <a:pt x="185" y="274"/>
                  </a:cubicBezTo>
                  <a:cubicBezTo>
                    <a:pt x="185" y="271"/>
                    <a:pt x="185" y="271"/>
                    <a:pt x="185" y="271"/>
                  </a:cubicBezTo>
                  <a:cubicBezTo>
                    <a:pt x="185" y="269"/>
                    <a:pt x="185" y="269"/>
                    <a:pt x="185" y="269"/>
                  </a:cubicBezTo>
                  <a:cubicBezTo>
                    <a:pt x="188" y="267"/>
                    <a:pt x="188" y="267"/>
                    <a:pt x="188" y="267"/>
                  </a:cubicBezTo>
                  <a:cubicBezTo>
                    <a:pt x="186" y="264"/>
                    <a:pt x="186" y="264"/>
                    <a:pt x="186" y="264"/>
                  </a:cubicBezTo>
                  <a:cubicBezTo>
                    <a:pt x="185" y="261"/>
                    <a:pt x="185" y="261"/>
                    <a:pt x="185" y="261"/>
                  </a:cubicBezTo>
                  <a:cubicBezTo>
                    <a:pt x="185" y="255"/>
                    <a:pt x="185" y="255"/>
                    <a:pt x="185" y="255"/>
                  </a:cubicBezTo>
                  <a:cubicBezTo>
                    <a:pt x="185" y="254"/>
                    <a:pt x="185" y="254"/>
                    <a:pt x="185" y="254"/>
                  </a:cubicBezTo>
                  <a:cubicBezTo>
                    <a:pt x="185" y="251"/>
                    <a:pt x="185" y="251"/>
                    <a:pt x="185" y="251"/>
                  </a:cubicBezTo>
                  <a:cubicBezTo>
                    <a:pt x="183" y="248"/>
                    <a:pt x="183" y="248"/>
                    <a:pt x="183" y="248"/>
                  </a:cubicBezTo>
                  <a:cubicBezTo>
                    <a:pt x="181" y="245"/>
                    <a:pt x="181" y="245"/>
                    <a:pt x="181" y="245"/>
                  </a:cubicBezTo>
                  <a:cubicBezTo>
                    <a:pt x="179" y="245"/>
                    <a:pt x="179" y="245"/>
                    <a:pt x="179" y="245"/>
                  </a:cubicBezTo>
                  <a:cubicBezTo>
                    <a:pt x="176" y="243"/>
                    <a:pt x="176" y="243"/>
                    <a:pt x="176" y="243"/>
                  </a:cubicBezTo>
                  <a:cubicBezTo>
                    <a:pt x="173" y="240"/>
                    <a:pt x="173" y="240"/>
                    <a:pt x="173" y="240"/>
                  </a:cubicBezTo>
                  <a:cubicBezTo>
                    <a:pt x="171" y="237"/>
                    <a:pt x="171" y="237"/>
                    <a:pt x="171" y="237"/>
                  </a:cubicBezTo>
                  <a:cubicBezTo>
                    <a:pt x="168" y="235"/>
                    <a:pt x="168" y="235"/>
                    <a:pt x="168" y="235"/>
                  </a:cubicBezTo>
                  <a:cubicBezTo>
                    <a:pt x="165" y="231"/>
                    <a:pt x="165" y="231"/>
                    <a:pt x="165" y="231"/>
                  </a:cubicBezTo>
                  <a:cubicBezTo>
                    <a:pt x="162" y="228"/>
                    <a:pt x="162" y="228"/>
                    <a:pt x="162" y="228"/>
                  </a:cubicBezTo>
                  <a:cubicBezTo>
                    <a:pt x="160" y="226"/>
                    <a:pt x="160" y="226"/>
                    <a:pt x="160" y="226"/>
                  </a:cubicBezTo>
                  <a:cubicBezTo>
                    <a:pt x="160" y="222"/>
                    <a:pt x="160" y="222"/>
                    <a:pt x="160" y="222"/>
                  </a:cubicBezTo>
                  <a:cubicBezTo>
                    <a:pt x="163" y="222"/>
                    <a:pt x="163" y="222"/>
                    <a:pt x="163" y="222"/>
                  </a:cubicBezTo>
                  <a:cubicBezTo>
                    <a:pt x="161" y="220"/>
                    <a:pt x="161" y="220"/>
                    <a:pt x="161" y="220"/>
                  </a:cubicBezTo>
                  <a:cubicBezTo>
                    <a:pt x="161" y="220"/>
                    <a:pt x="161" y="220"/>
                    <a:pt x="161" y="220"/>
                  </a:cubicBezTo>
                  <a:cubicBezTo>
                    <a:pt x="161" y="219"/>
                    <a:pt x="161" y="219"/>
                    <a:pt x="161" y="219"/>
                  </a:cubicBezTo>
                  <a:cubicBezTo>
                    <a:pt x="160" y="216"/>
                    <a:pt x="160" y="216"/>
                    <a:pt x="160" y="216"/>
                  </a:cubicBezTo>
                  <a:cubicBezTo>
                    <a:pt x="158" y="213"/>
                    <a:pt x="158" y="213"/>
                    <a:pt x="158" y="213"/>
                  </a:cubicBezTo>
                  <a:cubicBezTo>
                    <a:pt x="157" y="212"/>
                    <a:pt x="157" y="212"/>
                    <a:pt x="157" y="212"/>
                  </a:cubicBezTo>
                  <a:cubicBezTo>
                    <a:pt x="154" y="210"/>
                    <a:pt x="154" y="210"/>
                    <a:pt x="154" y="210"/>
                  </a:cubicBezTo>
                  <a:cubicBezTo>
                    <a:pt x="152" y="207"/>
                    <a:pt x="152" y="207"/>
                    <a:pt x="152" y="207"/>
                  </a:cubicBezTo>
                  <a:cubicBezTo>
                    <a:pt x="151" y="205"/>
                    <a:pt x="151" y="205"/>
                    <a:pt x="151" y="205"/>
                  </a:cubicBezTo>
                  <a:cubicBezTo>
                    <a:pt x="151" y="202"/>
                    <a:pt x="151" y="202"/>
                    <a:pt x="151" y="202"/>
                  </a:cubicBezTo>
                  <a:cubicBezTo>
                    <a:pt x="150" y="199"/>
                    <a:pt x="150" y="199"/>
                    <a:pt x="150" y="199"/>
                  </a:cubicBezTo>
                  <a:cubicBezTo>
                    <a:pt x="150" y="198"/>
                    <a:pt x="150" y="198"/>
                    <a:pt x="150" y="198"/>
                  </a:cubicBezTo>
                  <a:cubicBezTo>
                    <a:pt x="151" y="196"/>
                    <a:pt x="151" y="196"/>
                    <a:pt x="151" y="196"/>
                  </a:cubicBezTo>
                  <a:cubicBezTo>
                    <a:pt x="150" y="194"/>
                    <a:pt x="150" y="194"/>
                    <a:pt x="150" y="194"/>
                  </a:cubicBezTo>
                  <a:cubicBezTo>
                    <a:pt x="150" y="193"/>
                    <a:pt x="150" y="193"/>
                    <a:pt x="150" y="193"/>
                  </a:cubicBezTo>
                  <a:cubicBezTo>
                    <a:pt x="147" y="191"/>
                    <a:pt x="147" y="191"/>
                    <a:pt x="147" y="191"/>
                  </a:cubicBezTo>
                  <a:cubicBezTo>
                    <a:pt x="149" y="188"/>
                    <a:pt x="150" y="179"/>
                    <a:pt x="148" y="176"/>
                  </a:cubicBezTo>
                  <a:cubicBezTo>
                    <a:pt x="147" y="176"/>
                    <a:pt x="147" y="176"/>
                    <a:pt x="147" y="176"/>
                  </a:cubicBezTo>
                  <a:cubicBezTo>
                    <a:pt x="146" y="176"/>
                    <a:pt x="146" y="176"/>
                    <a:pt x="146" y="176"/>
                  </a:cubicBezTo>
                  <a:cubicBezTo>
                    <a:pt x="144" y="173"/>
                    <a:pt x="144" y="173"/>
                    <a:pt x="144" y="173"/>
                  </a:cubicBezTo>
                  <a:cubicBezTo>
                    <a:pt x="144" y="172"/>
                    <a:pt x="144" y="172"/>
                    <a:pt x="144" y="172"/>
                  </a:cubicBezTo>
                  <a:cubicBezTo>
                    <a:pt x="144" y="172"/>
                    <a:pt x="144" y="172"/>
                    <a:pt x="144" y="172"/>
                  </a:cubicBezTo>
                  <a:cubicBezTo>
                    <a:pt x="147" y="169"/>
                    <a:pt x="147" y="169"/>
                    <a:pt x="147" y="169"/>
                  </a:cubicBezTo>
                  <a:cubicBezTo>
                    <a:pt x="150" y="168"/>
                    <a:pt x="150" y="168"/>
                    <a:pt x="150" y="168"/>
                  </a:cubicBezTo>
                  <a:cubicBezTo>
                    <a:pt x="153" y="166"/>
                    <a:pt x="153" y="166"/>
                    <a:pt x="153" y="166"/>
                  </a:cubicBezTo>
                  <a:cubicBezTo>
                    <a:pt x="154" y="163"/>
                    <a:pt x="154" y="163"/>
                    <a:pt x="154" y="163"/>
                  </a:cubicBezTo>
                  <a:cubicBezTo>
                    <a:pt x="156" y="160"/>
                    <a:pt x="156" y="160"/>
                    <a:pt x="156" y="160"/>
                  </a:cubicBezTo>
                  <a:cubicBezTo>
                    <a:pt x="157" y="157"/>
                    <a:pt x="157" y="157"/>
                    <a:pt x="157" y="157"/>
                  </a:cubicBezTo>
                  <a:cubicBezTo>
                    <a:pt x="158" y="156"/>
                    <a:pt x="158" y="156"/>
                    <a:pt x="158" y="156"/>
                  </a:cubicBezTo>
                  <a:cubicBezTo>
                    <a:pt x="159" y="155"/>
                    <a:pt x="159" y="155"/>
                    <a:pt x="159" y="155"/>
                  </a:cubicBezTo>
                  <a:cubicBezTo>
                    <a:pt x="161" y="152"/>
                    <a:pt x="161" y="152"/>
                    <a:pt x="161" y="152"/>
                  </a:cubicBezTo>
                  <a:cubicBezTo>
                    <a:pt x="162" y="150"/>
                    <a:pt x="162" y="150"/>
                    <a:pt x="162" y="150"/>
                  </a:cubicBezTo>
                  <a:cubicBezTo>
                    <a:pt x="164" y="147"/>
                    <a:pt x="164" y="147"/>
                    <a:pt x="164" y="147"/>
                  </a:cubicBezTo>
                  <a:cubicBezTo>
                    <a:pt x="163" y="146"/>
                    <a:pt x="163" y="146"/>
                    <a:pt x="163" y="146"/>
                  </a:cubicBezTo>
                  <a:cubicBezTo>
                    <a:pt x="165" y="143"/>
                    <a:pt x="165" y="143"/>
                    <a:pt x="165" y="143"/>
                  </a:cubicBezTo>
                  <a:cubicBezTo>
                    <a:pt x="166" y="142"/>
                    <a:pt x="166" y="142"/>
                    <a:pt x="166" y="142"/>
                  </a:cubicBezTo>
                  <a:cubicBezTo>
                    <a:pt x="169" y="139"/>
                    <a:pt x="169" y="139"/>
                    <a:pt x="169" y="139"/>
                  </a:cubicBezTo>
                  <a:cubicBezTo>
                    <a:pt x="171" y="136"/>
                    <a:pt x="171" y="136"/>
                    <a:pt x="171" y="136"/>
                  </a:cubicBezTo>
                  <a:cubicBezTo>
                    <a:pt x="172" y="133"/>
                    <a:pt x="172" y="133"/>
                    <a:pt x="172" y="133"/>
                  </a:cubicBezTo>
                  <a:cubicBezTo>
                    <a:pt x="173" y="131"/>
                    <a:pt x="173" y="131"/>
                    <a:pt x="173" y="131"/>
                  </a:cubicBezTo>
                  <a:cubicBezTo>
                    <a:pt x="171" y="130"/>
                    <a:pt x="171" y="130"/>
                    <a:pt x="171" y="130"/>
                  </a:cubicBezTo>
                  <a:cubicBezTo>
                    <a:pt x="170" y="130"/>
                    <a:pt x="170" y="130"/>
                    <a:pt x="170" y="130"/>
                  </a:cubicBezTo>
                  <a:cubicBezTo>
                    <a:pt x="169" y="127"/>
                    <a:pt x="169" y="127"/>
                    <a:pt x="169" y="127"/>
                  </a:cubicBezTo>
                  <a:cubicBezTo>
                    <a:pt x="167" y="121"/>
                    <a:pt x="167" y="121"/>
                    <a:pt x="167" y="121"/>
                  </a:cubicBezTo>
                  <a:cubicBezTo>
                    <a:pt x="166" y="118"/>
                    <a:pt x="166" y="118"/>
                    <a:pt x="166" y="118"/>
                  </a:cubicBezTo>
                  <a:cubicBezTo>
                    <a:pt x="164" y="115"/>
                    <a:pt x="164" y="115"/>
                    <a:pt x="164" y="115"/>
                  </a:cubicBezTo>
                  <a:cubicBezTo>
                    <a:pt x="164" y="114"/>
                    <a:pt x="164" y="114"/>
                    <a:pt x="164" y="114"/>
                  </a:cubicBezTo>
                  <a:cubicBezTo>
                    <a:pt x="163" y="112"/>
                    <a:pt x="163" y="112"/>
                    <a:pt x="163" y="112"/>
                  </a:cubicBezTo>
                  <a:cubicBezTo>
                    <a:pt x="161" y="109"/>
                    <a:pt x="161" y="109"/>
                    <a:pt x="161" y="109"/>
                  </a:cubicBezTo>
                  <a:cubicBezTo>
                    <a:pt x="158" y="108"/>
                    <a:pt x="158" y="108"/>
                    <a:pt x="158" y="108"/>
                  </a:cubicBezTo>
                  <a:cubicBezTo>
                    <a:pt x="156" y="105"/>
                    <a:pt x="156" y="105"/>
                    <a:pt x="156" y="105"/>
                  </a:cubicBezTo>
                  <a:cubicBezTo>
                    <a:pt x="153" y="104"/>
                    <a:pt x="153" y="104"/>
                    <a:pt x="153" y="104"/>
                  </a:cubicBezTo>
                  <a:cubicBezTo>
                    <a:pt x="150" y="101"/>
                    <a:pt x="150" y="101"/>
                    <a:pt x="150" y="101"/>
                  </a:cubicBezTo>
                  <a:cubicBezTo>
                    <a:pt x="147" y="99"/>
                    <a:pt x="147" y="99"/>
                    <a:pt x="147" y="99"/>
                  </a:cubicBezTo>
                  <a:cubicBezTo>
                    <a:pt x="144" y="97"/>
                    <a:pt x="144" y="97"/>
                    <a:pt x="144" y="97"/>
                  </a:cubicBezTo>
                  <a:cubicBezTo>
                    <a:pt x="143" y="95"/>
                    <a:pt x="143" y="95"/>
                    <a:pt x="143" y="95"/>
                  </a:cubicBezTo>
                  <a:cubicBezTo>
                    <a:pt x="141" y="92"/>
                    <a:pt x="141" y="92"/>
                    <a:pt x="141" y="92"/>
                  </a:cubicBezTo>
                  <a:cubicBezTo>
                    <a:pt x="138" y="89"/>
                    <a:pt x="138" y="89"/>
                    <a:pt x="138" y="89"/>
                  </a:cubicBezTo>
                  <a:cubicBezTo>
                    <a:pt x="135" y="86"/>
                    <a:pt x="135" y="86"/>
                    <a:pt x="135" y="86"/>
                  </a:cubicBezTo>
                  <a:cubicBezTo>
                    <a:pt x="135" y="85"/>
                    <a:pt x="135" y="85"/>
                    <a:pt x="135" y="85"/>
                  </a:cubicBezTo>
                  <a:cubicBezTo>
                    <a:pt x="134" y="82"/>
                    <a:pt x="134" y="82"/>
                    <a:pt x="134" y="82"/>
                  </a:cubicBezTo>
                  <a:cubicBezTo>
                    <a:pt x="137" y="80"/>
                    <a:pt x="137" y="80"/>
                    <a:pt x="137" y="80"/>
                  </a:cubicBezTo>
                  <a:cubicBezTo>
                    <a:pt x="139" y="77"/>
                    <a:pt x="139" y="77"/>
                    <a:pt x="139" y="77"/>
                  </a:cubicBezTo>
                  <a:cubicBezTo>
                    <a:pt x="139" y="76"/>
                    <a:pt x="139" y="76"/>
                    <a:pt x="139" y="76"/>
                  </a:cubicBezTo>
                  <a:cubicBezTo>
                    <a:pt x="150" y="74"/>
                    <a:pt x="149" y="79"/>
                    <a:pt x="158" y="76"/>
                  </a:cubicBezTo>
                  <a:cubicBezTo>
                    <a:pt x="159" y="77"/>
                    <a:pt x="159" y="77"/>
                    <a:pt x="159" y="77"/>
                  </a:cubicBezTo>
                  <a:cubicBezTo>
                    <a:pt x="162" y="76"/>
                    <a:pt x="162" y="76"/>
                    <a:pt x="162" y="76"/>
                  </a:cubicBezTo>
                  <a:cubicBezTo>
                    <a:pt x="162" y="76"/>
                    <a:pt x="162" y="76"/>
                    <a:pt x="162" y="76"/>
                  </a:cubicBezTo>
                  <a:cubicBezTo>
                    <a:pt x="165" y="76"/>
                    <a:pt x="165" y="76"/>
                    <a:pt x="165" y="76"/>
                  </a:cubicBezTo>
                  <a:cubicBezTo>
                    <a:pt x="168" y="77"/>
                    <a:pt x="168" y="77"/>
                    <a:pt x="168" y="77"/>
                  </a:cubicBezTo>
                  <a:cubicBezTo>
                    <a:pt x="171" y="77"/>
                    <a:pt x="171" y="77"/>
                    <a:pt x="171" y="77"/>
                  </a:cubicBezTo>
                  <a:cubicBezTo>
                    <a:pt x="174" y="76"/>
                    <a:pt x="174" y="76"/>
                    <a:pt x="174" y="76"/>
                  </a:cubicBezTo>
                  <a:cubicBezTo>
                    <a:pt x="175" y="76"/>
                    <a:pt x="175" y="76"/>
                    <a:pt x="175" y="76"/>
                  </a:cubicBezTo>
                  <a:cubicBezTo>
                    <a:pt x="175" y="76"/>
                    <a:pt x="175" y="76"/>
                    <a:pt x="175" y="76"/>
                  </a:cubicBezTo>
                  <a:cubicBezTo>
                    <a:pt x="172" y="74"/>
                    <a:pt x="172" y="74"/>
                    <a:pt x="172" y="74"/>
                  </a:cubicBezTo>
                  <a:cubicBezTo>
                    <a:pt x="169" y="71"/>
                    <a:pt x="169" y="71"/>
                    <a:pt x="169" y="71"/>
                  </a:cubicBezTo>
                  <a:cubicBezTo>
                    <a:pt x="167" y="69"/>
                    <a:pt x="167" y="69"/>
                    <a:pt x="167" y="69"/>
                  </a:cubicBezTo>
                  <a:cubicBezTo>
                    <a:pt x="165" y="66"/>
                    <a:pt x="165" y="66"/>
                    <a:pt x="165" y="66"/>
                  </a:cubicBezTo>
                  <a:cubicBezTo>
                    <a:pt x="162" y="63"/>
                    <a:pt x="162" y="63"/>
                    <a:pt x="162" y="63"/>
                  </a:cubicBezTo>
                  <a:cubicBezTo>
                    <a:pt x="162" y="60"/>
                    <a:pt x="162" y="60"/>
                    <a:pt x="162" y="60"/>
                  </a:cubicBezTo>
                  <a:cubicBezTo>
                    <a:pt x="161" y="57"/>
                    <a:pt x="161" y="57"/>
                    <a:pt x="161" y="57"/>
                  </a:cubicBezTo>
                  <a:cubicBezTo>
                    <a:pt x="160" y="55"/>
                    <a:pt x="160" y="55"/>
                    <a:pt x="160" y="55"/>
                  </a:cubicBezTo>
                  <a:cubicBezTo>
                    <a:pt x="160" y="51"/>
                    <a:pt x="160" y="51"/>
                    <a:pt x="160" y="51"/>
                  </a:cubicBezTo>
                  <a:cubicBezTo>
                    <a:pt x="160" y="49"/>
                    <a:pt x="160" y="49"/>
                    <a:pt x="160" y="49"/>
                  </a:cubicBezTo>
                  <a:cubicBezTo>
                    <a:pt x="159" y="46"/>
                    <a:pt x="159" y="46"/>
                    <a:pt x="159" y="46"/>
                  </a:cubicBezTo>
                  <a:cubicBezTo>
                    <a:pt x="160" y="43"/>
                    <a:pt x="160" y="43"/>
                    <a:pt x="160" y="43"/>
                  </a:cubicBezTo>
                  <a:cubicBezTo>
                    <a:pt x="160" y="40"/>
                    <a:pt x="160" y="40"/>
                    <a:pt x="160" y="40"/>
                  </a:cubicBezTo>
                  <a:cubicBezTo>
                    <a:pt x="162" y="37"/>
                    <a:pt x="162" y="37"/>
                    <a:pt x="162" y="37"/>
                  </a:cubicBezTo>
                  <a:cubicBezTo>
                    <a:pt x="160" y="34"/>
                    <a:pt x="160" y="34"/>
                    <a:pt x="160" y="34"/>
                  </a:cubicBezTo>
                  <a:cubicBezTo>
                    <a:pt x="161" y="31"/>
                    <a:pt x="161" y="31"/>
                    <a:pt x="161" y="31"/>
                  </a:cubicBezTo>
                  <a:cubicBezTo>
                    <a:pt x="160" y="29"/>
                    <a:pt x="160" y="29"/>
                    <a:pt x="160" y="29"/>
                  </a:cubicBezTo>
                  <a:cubicBezTo>
                    <a:pt x="160" y="26"/>
                    <a:pt x="160" y="26"/>
                    <a:pt x="160" y="26"/>
                  </a:cubicBezTo>
                  <a:cubicBezTo>
                    <a:pt x="160" y="24"/>
                    <a:pt x="160" y="24"/>
                    <a:pt x="160" y="24"/>
                  </a:cubicBezTo>
                  <a:cubicBezTo>
                    <a:pt x="160" y="24"/>
                    <a:pt x="160" y="24"/>
                    <a:pt x="160" y="24"/>
                  </a:cubicBezTo>
                  <a:cubicBezTo>
                    <a:pt x="159" y="24"/>
                    <a:pt x="159" y="24"/>
                    <a:pt x="159" y="24"/>
                  </a:cubicBezTo>
                  <a:cubicBezTo>
                    <a:pt x="156" y="23"/>
                    <a:pt x="156" y="23"/>
                    <a:pt x="156" y="23"/>
                  </a:cubicBezTo>
                  <a:cubicBezTo>
                    <a:pt x="157" y="20"/>
                    <a:pt x="157" y="20"/>
                    <a:pt x="157" y="20"/>
                  </a:cubicBezTo>
                  <a:cubicBezTo>
                    <a:pt x="157" y="17"/>
                    <a:pt x="157" y="17"/>
                    <a:pt x="157" y="17"/>
                  </a:cubicBezTo>
                  <a:cubicBezTo>
                    <a:pt x="156" y="14"/>
                    <a:pt x="156" y="14"/>
                    <a:pt x="156" y="14"/>
                  </a:cubicBezTo>
                  <a:cubicBezTo>
                    <a:pt x="155" y="11"/>
                    <a:pt x="155" y="11"/>
                    <a:pt x="155" y="11"/>
                  </a:cubicBezTo>
                  <a:cubicBezTo>
                    <a:pt x="155" y="11"/>
                    <a:pt x="155" y="11"/>
                    <a:pt x="155" y="11"/>
                  </a:cubicBezTo>
                  <a:cubicBezTo>
                    <a:pt x="152" y="9"/>
                    <a:pt x="152" y="9"/>
                    <a:pt x="152" y="9"/>
                  </a:cubicBezTo>
                  <a:cubicBezTo>
                    <a:pt x="151" y="9"/>
                    <a:pt x="151" y="9"/>
                    <a:pt x="151" y="9"/>
                  </a:cubicBezTo>
                  <a:cubicBezTo>
                    <a:pt x="148" y="6"/>
                    <a:pt x="148" y="6"/>
                    <a:pt x="148" y="6"/>
                  </a:cubicBezTo>
                  <a:cubicBezTo>
                    <a:pt x="148" y="3"/>
                    <a:pt x="148" y="3"/>
                    <a:pt x="148" y="3"/>
                  </a:cubicBezTo>
                  <a:cubicBezTo>
                    <a:pt x="148" y="2"/>
                    <a:pt x="148" y="2"/>
                    <a:pt x="148" y="2"/>
                  </a:cubicBezTo>
                  <a:cubicBezTo>
                    <a:pt x="147" y="2"/>
                    <a:pt x="147" y="2"/>
                    <a:pt x="147" y="2"/>
                  </a:cubicBezTo>
                  <a:cubicBezTo>
                    <a:pt x="144" y="0"/>
                    <a:pt x="144" y="0"/>
                    <a:pt x="144" y="0"/>
                  </a:cubicBezTo>
                  <a:cubicBezTo>
                    <a:pt x="137" y="0"/>
                    <a:pt x="137" y="0"/>
                    <a:pt x="137" y="0"/>
                  </a:cubicBezTo>
                  <a:cubicBezTo>
                    <a:pt x="138" y="6"/>
                    <a:pt x="140" y="11"/>
                    <a:pt x="139" y="17"/>
                  </a:cubicBezTo>
                  <a:cubicBezTo>
                    <a:pt x="142" y="18"/>
                    <a:pt x="142" y="18"/>
                    <a:pt x="142" y="18"/>
                  </a:cubicBezTo>
                  <a:cubicBezTo>
                    <a:pt x="145" y="18"/>
                    <a:pt x="145" y="18"/>
                    <a:pt x="145" y="18"/>
                  </a:cubicBezTo>
                  <a:cubicBezTo>
                    <a:pt x="146" y="18"/>
                    <a:pt x="146" y="18"/>
                    <a:pt x="146" y="18"/>
                  </a:cubicBezTo>
                  <a:cubicBezTo>
                    <a:pt x="148" y="21"/>
                    <a:pt x="148" y="21"/>
                    <a:pt x="148" y="21"/>
                  </a:cubicBezTo>
                  <a:cubicBezTo>
                    <a:pt x="151" y="23"/>
                    <a:pt x="151" y="23"/>
                    <a:pt x="151" y="23"/>
                  </a:cubicBezTo>
                  <a:cubicBezTo>
                    <a:pt x="150" y="26"/>
                    <a:pt x="150" y="26"/>
                    <a:pt x="150" y="26"/>
                  </a:cubicBezTo>
                  <a:cubicBezTo>
                    <a:pt x="150" y="29"/>
                    <a:pt x="150" y="29"/>
                    <a:pt x="150" y="29"/>
                  </a:cubicBezTo>
                  <a:cubicBezTo>
                    <a:pt x="150" y="31"/>
                    <a:pt x="150" y="31"/>
                    <a:pt x="150" y="31"/>
                  </a:cubicBezTo>
                  <a:cubicBezTo>
                    <a:pt x="150" y="34"/>
                    <a:pt x="150" y="34"/>
                    <a:pt x="150" y="34"/>
                  </a:cubicBezTo>
                  <a:cubicBezTo>
                    <a:pt x="150" y="37"/>
                    <a:pt x="150" y="37"/>
                    <a:pt x="150" y="37"/>
                  </a:cubicBezTo>
                  <a:cubicBezTo>
                    <a:pt x="147" y="40"/>
                    <a:pt x="147" y="40"/>
                    <a:pt x="147" y="40"/>
                  </a:cubicBezTo>
                  <a:cubicBezTo>
                    <a:pt x="144" y="41"/>
                    <a:pt x="144" y="41"/>
                    <a:pt x="144" y="41"/>
                  </a:cubicBezTo>
                  <a:cubicBezTo>
                    <a:pt x="141" y="44"/>
                    <a:pt x="141" y="44"/>
                    <a:pt x="141" y="44"/>
                  </a:cubicBezTo>
                  <a:cubicBezTo>
                    <a:pt x="138" y="45"/>
                    <a:pt x="138" y="45"/>
                    <a:pt x="138" y="45"/>
                  </a:cubicBezTo>
                  <a:cubicBezTo>
                    <a:pt x="135" y="44"/>
                    <a:pt x="135" y="44"/>
                    <a:pt x="135" y="44"/>
                  </a:cubicBezTo>
                  <a:cubicBezTo>
                    <a:pt x="135" y="44"/>
                    <a:pt x="135" y="44"/>
                    <a:pt x="135" y="44"/>
                  </a:cubicBezTo>
                  <a:cubicBezTo>
                    <a:pt x="133" y="46"/>
                    <a:pt x="133" y="46"/>
                    <a:pt x="133" y="46"/>
                  </a:cubicBezTo>
                  <a:cubicBezTo>
                    <a:pt x="131" y="49"/>
                    <a:pt x="131" y="49"/>
                    <a:pt x="131" y="49"/>
                  </a:cubicBezTo>
                  <a:cubicBezTo>
                    <a:pt x="129" y="52"/>
                    <a:pt x="129" y="52"/>
                    <a:pt x="129" y="52"/>
                  </a:cubicBezTo>
                  <a:cubicBezTo>
                    <a:pt x="128" y="54"/>
                    <a:pt x="128" y="54"/>
                    <a:pt x="128" y="54"/>
                  </a:cubicBezTo>
                  <a:cubicBezTo>
                    <a:pt x="122" y="62"/>
                    <a:pt x="124" y="59"/>
                    <a:pt x="122" y="68"/>
                  </a:cubicBezTo>
                  <a:cubicBezTo>
                    <a:pt x="122" y="69"/>
                    <a:pt x="122" y="69"/>
                    <a:pt x="122" y="69"/>
                  </a:cubicBezTo>
                  <a:cubicBezTo>
                    <a:pt x="121" y="72"/>
                    <a:pt x="121" y="72"/>
                    <a:pt x="121" y="72"/>
                  </a:cubicBezTo>
                  <a:cubicBezTo>
                    <a:pt x="121" y="72"/>
                    <a:pt x="121" y="72"/>
                    <a:pt x="121" y="72"/>
                  </a:cubicBezTo>
                  <a:cubicBezTo>
                    <a:pt x="120" y="73"/>
                    <a:pt x="120" y="73"/>
                    <a:pt x="120" y="73"/>
                  </a:cubicBezTo>
                  <a:cubicBezTo>
                    <a:pt x="118" y="73"/>
                    <a:pt x="118" y="73"/>
                    <a:pt x="118" y="73"/>
                  </a:cubicBezTo>
                  <a:cubicBezTo>
                    <a:pt x="114" y="82"/>
                    <a:pt x="118" y="78"/>
                    <a:pt x="116" y="85"/>
                  </a:cubicBezTo>
                  <a:cubicBezTo>
                    <a:pt x="116" y="85"/>
                    <a:pt x="116" y="85"/>
                    <a:pt x="116" y="85"/>
                  </a:cubicBezTo>
                  <a:cubicBezTo>
                    <a:pt x="113" y="87"/>
                    <a:pt x="113" y="87"/>
                    <a:pt x="113" y="87"/>
                  </a:cubicBezTo>
                  <a:cubicBezTo>
                    <a:pt x="110" y="88"/>
                    <a:pt x="110" y="88"/>
                    <a:pt x="110" y="88"/>
                  </a:cubicBezTo>
                  <a:cubicBezTo>
                    <a:pt x="107" y="90"/>
                    <a:pt x="107" y="90"/>
                    <a:pt x="107" y="90"/>
                  </a:cubicBezTo>
                  <a:cubicBezTo>
                    <a:pt x="106" y="91"/>
                    <a:pt x="106" y="91"/>
                    <a:pt x="106" y="91"/>
                  </a:cubicBezTo>
                  <a:cubicBezTo>
                    <a:pt x="108" y="92"/>
                    <a:pt x="108" y="92"/>
                    <a:pt x="108" y="92"/>
                  </a:cubicBezTo>
                  <a:cubicBezTo>
                    <a:pt x="108" y="94"/>
                    <a:pt x="108" y="94"/>
                    <a:pt x="108" y="94"/>
                  </a:cubicBezTo>
                  <a:cubicBezTo>
                    <a:pt x="106" y="97"/>
                    <a:pt x="106" y="97"/>
                    <a:pt x="106" y="97"/>
                  </a:cubicBezTo>
                  <a:cubicBezTo>
                    <a:pt x="106" y="100"/>
                    <a:pt x="106" y="100"/>
                    <a:pt x="106" y="100"/>
                  </a:cubicBezTo>
                  <a:cubicBezTo>
                    <a:pt x="106" y="103"/>
                    <a:pt x="106" y="103"/>
                    <a:pt x="106" y="103"/>
                  </a:cubicBezTo>
                  <a:cubicBezTo>
                    <a:pt x="103" y="106"/>
                    <a:pt x="103" y="106"/>
                    <a:pt x="103" y="106"/>
                  </a:cubicBezTo>
                  <a:cubicBezTo>
                    <a:pt x="101" y="109"/>
                    <a:pt x="101" y="109"/>
                    <a:pt x="101" y="109"/>
                  </a:cubicBezTo>
                  <a:cubicBezTo>
                    <a:pt x="98" y="109"/>
                    <a:pt x="98" y="109"/>
                    <a:pt x="98" y="109"/>
                  </a:cubicBezTo>
                  <a:cubicBezTo>
                    <a:pt x="96" y="110"/>
                    <a:pt x="96" y="110"/>
                    <a:pt x="96" y="110"/>
                  </a:cubicBezTo>
                  <a:cubicBezTo>
                    <a:pt x="95" y="110"/>
                    <a:pt x="95" y="110"/>
                    <a:pt x="95" y="110"/>
                  </a:cubicBezTo>
                  <a:cubicBezTo>
                    <a:pt x="95" y="113"/>
                    <a:pt x="95" y="113"/>
                    <a:pt x="95" y="113"/>
                  </a:cubicBezTo>
                  <a:cubicBezTo>
                    <a:pt x="95" y="113"/>
                    <a:pt x="95" y="113"/>
                    <a:pt x="95" y="113"/>
                  </a:cubicBezTo>
                  <a:cubicBezTo>
                    <a:pt x="92" y="114"/>
                    <a:pt x="92" y="114"/>
                    <a:pt x="92" y="114"/>
                  </a:cubicBezTo>
                  <a:cubicBezTo>
                    <a:pt x="91" y="117"/>
                    <a:pt x="91" y="117"/>
                    <a:pt x="91" y="117"/>
                  </a:cubicBezTo>
                  <a:cubicBezTo>
                    <a:pt x="91" y="120"/>
                    <a:pt x="91" y="120"/>
                    <a:pt x="91" y="120"/>
                  </a:cubicBezTo>
                  <a:cubicBezTo>
                    <a:pt x="90" y="123"/>
                    <a:pt x="90" y="123"/>
                    <a:pt x="90" y="123"/>
                  </a:cubicBezTo>
                  <a:cubicBezTo>
                    <a:pt x="91" y="125"/>
                    <a:pt x="91" y="125"/>
                    <a:pt x="91" y="125"/>
                  </a:cubicBezTo>
                  <a:cubicBezTo>
                    <a:pt x="88" y="128"/>
                    <a:pt x="88" y="128"/>
                    <a:pt x="88" y="128"/>
                  </a:cubicBezTo>
                  <a:cubicBezTo>
                    <a:pt x="86" y="131"/>
                    <a:pt x="86" y="131"/>
                    <a:pt x="86" y="131"/>
                  </a:cubicBezTo>
                  <a:cubicBezTo>
                    <a:pt x="86" y="134"/>
                    <a:pt x="86" y="134"/>
                    <a:pt x="86" y="134"/>
                  </a:cubicBezTo>
                  <a:cubicBezTo>
                    <a:pt x="84" y="137"/>
                    <a:pt x="84" y="137"/>
                    <a:pt x="84" y="137"/>
                  </a:cubicBezTo>
                  <a:cubicBezTo>
                    <a:pt x="82" y="139"/>
                    <a:pt x="82" y="139"/>
                    <a:pt x="82" y="139"/>
                  </a:cubicBezTo>
                  <a:cubicBezTo>
                    <a:pt x="80" y="142"/>
                    <a:pt x="80" y="142"/>
                    <a:pt x="80" y="142"/>
                  </a:cubicBezTo>
                  <a:cubicBezTo>
                    <a:pt x="82" y="145"/>
                    <a:pt x="82" y="145"/>
                    <a:pt x="82" y="145"/>
                  </a:cubicBezTo>
                  <a:cubicBezTo>
                    <a:pt x="80" y="148"/>
                    <a:pt x="80" y="148"/>
                    <a:pt x="80" y="148"/>
                  </a:cubicBezTo>
                  <a:cubicBezTo>
                    <a:pt x="77" y="150"/>
                    <a:pt x="77" y="150"/>
                    <a:pt x="77" y="150"/>
                  </a:cubicBezTo>
                  <a:cubicBezTo>
                    <a:pt x="74" y="153"/>
                    <a:pt x="74" y="153"/>
                    <a:pt x="74" y="153"/>
                  </a:cubicBezTo>
                  <a:cubicBezTo>
                    <a:pt x="75" y="156"/>
                    <a:pt x="75" y="156"/>
                    <a:pt x="75" y="156"/>
                  </a:cubicBezTo>
                  <a:cubicBezTo>
                    <a:pt x="73" y="158"/>
                    <a:pt x="73" y="158"/>
                    <a:pt x="73" y="158"/>
                  </a:cubicBezTo>
                  <a:cubicBezTo>
                    <a:pt x="71" y="160"/>
                    <a:pt x="71" y="160"/>
                    <a:pt x="71" y="160"/>
                  </a:cubicBezTo>
                  <a:cubicBezTo>
                    <a:pt x="68" y="162"/>
                    <a:pt x="68" y="162"/>
                    <a:pt x="68" y="162"/>
                  </a:cubicBezTo>
                  <a:cubicBezTo>
                    <a:pt x="65" y="163"/>
                    <a:pt x="65" y="163"/>
                    <a:pt x="65" y="163"/>
                  </a:cubicBezTo>
                  <a:cubicBezTo>
                    <a:pt x="63" y="162"/>
                    <a:pt x="63" y="162"/>
                    <a:pt x="63" y="162"/>
                  </a:cubicBezTo>
                  <a:cubicBezTo>
                    <a:pt x="62" y="158"/>
                    <a:pt x="62" y="158"/>
                    <a:pt x="62" y="158"/>
                  </a:cubicBezTo>
                  <a:cubicBezTo>
                    <a:pt x="62" y="156"/>
                    <a:pt x="62" y="156"/>
                    <a:pt x="62" y="156"/>
                  </a:cubicBezTo>
                  <a:cubicBezTo>
                    <a:pt x="61" y="154"/>
                    <a:pt x="61" y="154"/>
                    <a:pt x="61" y="154"/>
                  </a:cubicBezTo>
                  <a:cubicBezTo>
                    <a:pt x="58" y="153"/>
                    <a:pt x="58" y="153"/>
                    <a:pt x="58" y="153"/>
                  </a:cubicBezTo>
                  <a:cubicBezTo>
                    <a:pt x="57" y="150"/>
                    <a:pt x="57" y="150"/>
                    <a:pt x="57" y="150"/>
                  </a:cubicBezTo>
                  <a:cubicBezTo>
                    <a:pt x="55" y="149"/>
                    <a:pt x="55" y="149"/>
                    <a:pt x="55" y="149"/>
                  </a:cubicBezTo>
                  <a:cubicBezTo>
                    <a:pt x="52" y="147"/>
                    <a:pt x="52" y="147"/>
                    <a:pt x="52" y="147"/>
                  </a:cubicBezTo>
                  <a:cubicBezTo>
                    <a:pt x="51" y="145"/>
                    <a:pt x="51" y="145"/>
                    <a:pt x="51" y="145"/>
                  </a:cubicBezTo>
                  <a:cubicBezTo>
                    <a:pt x="50" y="148"/>
                    <a:pt x="50" y="148"/>
                    <a:pt x="50" y="148"/>
                  </a:cubicBezTo>
                  <a:cubicBezTo>
                    <a:pt x="49" y="151"/>
                    <a:pt x="49" y="151"/>
                    <a:pt x="49" y="151"/>
                  </a:cubicBezTo>
                  <a:cubicBezTo>
                    <a:pt x="48" y="152"/>
                    <a:pt x="48" y="152"/>
                    <a:pt x="48" y="152"/>
                  </a:cubicBezTo>
                  <a:cubicBezTo>
                    <a:pt x="42" y="152"/>
                    <a:pt x="42" y="152"/>
                    <a:pt x="42" y="152"/>
                  </a:cubicBezTo>
                  <a:cubicBezTo>
                    <a:pt x="41" y="149"/>
                    <a:pt x="41" y="149"/>
                    <a:pt x="41" y="149"/>
                  </a:cubicBezTo>
                  <a:cubicBezTo>
                    <a:pt x="38" y="150"/>
                    <a:pt x="38" y="150"/>
                    <a:pt x="38" y="150"/>
                  </a:cubicBezTo>
                  <a:cubicBezTo>
                    <a:pt x="36" y="151"/>
                    <a:pt x="36" y="151"/>
                    <a:pt x="36" y="151"/>
                  </a:cubicBezTo>
                  <a:cubicBezTo>
                    <a:pt x="35" y="153"/>
                    <a:pt x="35" y="153"/>
                    <a:pt x="35" y="153"/>
                  </a:cubicBezTo>
                  <a:cubicBezTo>
                    <a:pt x="32" y="154"/>
                    <a:pt x="32" y="154"/>
                    <a:pt x="32" y="154"/>
                  </a:cubicBezTo>
                  <a:cubicBezTo>
                    <a:pt x="30" y="156"/>
                    <a:pt x="30" y="156"/>
                    <a:pt x="30" y="156"/>
                  </a:cubicBezTo>
                  <a:cubicBezTo>
                    <a:pt x="29" y="159"/>
                    <a:pt x="29" y="159"/>
                    <a:pt x="29" y="159"/>
                  </a:cubicBezTo>
                  <a:cubicBezTo>
                    <a:pt x="29" y="160"/>
                    <a:pt x="29" y="160"/>
                    <a:pt x="29" y="160"/>
                  </a:cubicBezTo>
                  <a:cubicBezTo>
                    <a:pt x="23" y="161"/>
                    <a:pt x="20" y="167"/>
                    <a:pt x="15" y="171"/>
                  </a:cubicBezTo>
                  <a:cubicBezTo>
                    <a:pt x="13" y="173"/>
                    <a:pt x="13" y="173"/>
                    <a:pt x="13" y="173"/>
                  </a:cubicBezTo>
                  <a:cubicBezTo>
                    <a:pt x="12" y="175"/>
                    <a:pt x="12" y="175"/>
                    <a:pt x="12" y="175"/>
                  </a:cubicBezTo>
                  <a:cubicBezTo>
                    <a:pt x="9" y="176"/>
                    <a:pt x="9" y="176"/>
                    <a:pt x="9" y="176"/>
                  </a:cubicBezTo>
                  <a:cubicBezTo>
                    <a:pt x="8" y="177"/>
                    <a:pt x="8" y="177"/>
                    <a:pt x="8" y="177"/>
                  </a:cubicBezTo>
                  <a:cubicBezTo>
                    <a:pt x="8" y="177"/>
                    <a:pt x="8" y="177"/>
                    <a:pt x="8" y="177"/>
                  </a:cubicBezTo>
                  <a:cubicBezTo>
                    <a:pt x="8" y="180"/>
                    <a:pt x="8" y="180"/>
                    <a:pt x="8" y="180"/>
                  </a:cubicBezTo>
                  <a:cubicBezTo>
                    <a:pt x="8" y="180"/>
                    <a:pt x="8" y="180"/>
                    <a:pt x="8" y="180"/>
                  </a:cubicBezTo>
                  <a:cubicBezTo>
                    <a:pt x="9" y="183"/>
                    <a:pt x="9" y="183"/>
                    <a:pt x="9" y="183"/>
                  </a:cubicBezTo>
                  <a:cubicBezTo>
                    <a:pt x="8" y="186"/>
                    <a:pt x="8" y="186"/>
                    <a:pt x="8" y="186"/>
                  </a:cubicBezTo>
                  <a:cubicBezTo>
                    <a:pt x="7" y="189"/>
                    <a:pt x="7" y="189"/>
                    <a:pt x="7" y="189"/>
                  </a:cubicBezTo>
                  <a:cubicBezTo>
                    <a:pt x="7" y="192"/>
                    <a:pt x="7" y="192"/>
                    <a:pt x="7" y="192"/>
                  </a:cubicBezTo>
                  <a:cubicBezTo>
                    <a:pt x="7" y="193"/>
                    <a:pt x="7" y="193"/>
                    <a:pt x="7" y="193"/>
                  </a:cubicBezTo>
                  <a:cubicBezTo>
                    <a:pt x="3" y="197"/>
                    <a:pt x="4" y="199"/>
                    <a:pt x="1" y="203"/>
                  </a:cubicBezTo>
                  <a:cubicBezTo>
                    <a:pt x="1" y="205"/>
                    <a:pt x="1" y="205"/>
                    <a:pt x="1" y="205"/>
                  </a:cubicBezTo>
                  <a:cubicBezTo>
                    <a:pt x="0" y="208"/>
                    <a:pt x="0" y="208"/>
                    <a:pt x="0" y="208"/>
                  </a:cubicBezTo>
                  <a:cubicBezTo>
                    <a:pt x="3" y="210"/>
                    <a:pt x="3" y="210"/>
                    <a:pt x="3" y="210"/>
                  </a:cubicBezTo>
                  <a:cubicBezTo>
                    <a:pt x="3" y="210"/>
                    <a:pt x="3" y="210"/>
                    <a:pt x="3" y="210"/>
                  </a:cubicBezTo>
                  <a:cubicBezTo>
                    <a:pt x="3" y="207"/>
                    <a:pt x="3" y="207"/>
                    <a:pt x="3" y="207"/>
                  </a:cubicBezTo>
                  <a:cubicBezTo>
                    <a:pt x="3" y="204"/>
                    <a:pt x="3" y="204"/>
                    <a:pt x="3" y="204"/>
                  </a:cubicBezTo>
                  <a:cubicBezTo>
                    <a:pt x="4" y="206"/>
                    <a:pt x="4" y="206"/>
                    <a:pt x="4" y="206"/>
                  </a:cubicBezTo>
                  <a:cubicBezTo>
                    <a:pt x="6" y="209"/>
                    <a:pt x="6" y="209"/>
                    <a:pt x="6" y="209"/>
                  </a:cubicBezTo>
                  <a:cubicBezTo>
                    <a:pt x="6" y="207"/>
                    <a:pt x="6" y="207"/>
                    <a:pt x="6" y="207"/>
                  </a:cubicBezTo>
                  <a:cubicBezTo>
                    <a:pt x="7" y="206"/>
                    <a:pt x="7" y="206"/>
                    <a:pt x="7" y="206"/>
                  </a:cubicBezTo>
                  <a:cubicBezTo>
                    <a:pt x="9" y="209"/>
                    <a:pt x="9" y="209"/>
                    <a:pt x="9" y="209"/>
                  </a:cubicBezTo>
                  <a:cubicBezTo>
                    <a:pt x="9" y="212"/>
                    <a:pt x="9" y="212"/>
                    <a:pt x="9" y="212"/>
                  </a:cubicBezTo>
                  <a:cubicBezTo>
                    <a:pt x="9" y="215"/>
                    <a:pt x="9" y="215"/>
                    <a:pt x="9" y="215"/>
                  </a:cubicBezTo>
                  <a:cubicBezTo>
                    <a:pt x="11" y="217"/>
                    <a:pt x="11" y="217"/>
                    <a:pt x="11" y="217"/>
                  </a:cubicBezTo>
                  <a:cubicBezTo>
                    <a:pt x="10" y="220"/>
                    <a:pt x="10" y="220"/>
                    <a:pt x="10" y="220"/>
                  </a:cubicBezTo>
                  <a:cubicBezTo>
                    <a:pt x="13" y="221"/>
                    <a:pt x="13" y="221"/>
                    <a:pt x="13" y="221"/>
                  </a:cubicBezTo>
                  <a:cubicBezTo>
                    <a:pt x="16" y="222"/>
                    <a:pt x="16" y="222"/>
                    <a:pt x="16" y="222"/>
                  </a:cubicBezTo>
                  <a:cubicBezTo>
                    <a:pt x="19" y="222"/>
                    <a:pt x="19" y="222"/>
                    <a:pt x="19" y="222"/>
                  </a:cubicBezTo>
                  <a:cubicBezTo>
                    <a:pt x="19" y="222"/>
                    <a:pt x="19" y="222"/>
                    <a:pt x="19" y="222"/>
                  </a:cubicBezTo>
                  <a:cubicBezTo>
                    <a:pt x="19" y="224"/>
                    <a:pt x="19" y="224"/>
                    <a:pt x="19" y="224"/>
                  </a:cubicBezTo>
                  <a:cubicBezTo>
                    <a:pt x="22" y="225"/>
                    <a:pt x="22" y="225"/>
                    <a:pt x="22" y="225"/>
                  </a:cubicBezTo>
                  <a:cubicBezTo>
                    <a:pt x="21" y="222"/>
                    <a:pt x="21" y="222"/>
                    <a:pt x="21" y="222"/>
                  </a:cubicBezTo>
                  <a:cubicBezTo>
                    <a:pt x="22" y="222"/>
                    <a:pt x="22" y="222"/>
                    <a:pt x="22" y="222"/>
                  </a:cubicBezTo>
                  <a:cubicBezTo>
                    <a:pt x="23" y="222"/>
                    <a:pt x="23" y="222"/>
                    <a:pt x="23" y="222"/>
                  </a:cubicBezTo>
                  <a:cubicBezTo>
                    <a:pt x="23" y="222"/>
                    <a:pt x="23" y="222"/>
                    <a:pt x="23" y="222"/>
                  </a:cubicBezTo>
                  <a:cubicBezTo>
                    <a:pt x="23" y="221"/>
                    <a:pt x="23" y="221"/>
                    <a:pt x="23" y="221"/>
                  </a:cubicBezTo>
                  <a:cubicBezTo>
                    <a:pt x="22" y="221"/>
                    <a:pt x="22" y="221"/>
                    <a:pt x="22" y="221"/>
                  </a:cubicBezTo>
                  <a:cubicBezTo>
                    <a:pt x="22" y="221"/>
                    <a:pt x="22" y="221"/>
                    <a:pt x="22" y="221"/>
                  </a:cubicBezTo>
                  <a:cubicBezTo>
                    <a:pt x="22" y="220"/>
                    <a:pt x="22" y="220"/>
                    <a:pt x="22" y="220"/>
                  </a:cubicBezTo>
                  <a:cubicBezTo>
                    <a:pt x="23" y="220"/>
                    <a:pt x="23" y="220"/>
                    <a:pt x="23" y="220"/>
                  </a:cubicBezTo>
                  <a:cubicBezTo>
                    <a:pt x="26" y="222"/>
                    <a:pt x="26" y="222"/>
                    <a:pt x="26" y="222"/>
                  </a:cubicBezTo>
                  <a:cubicBezTo>
                    <a:pt x="27" y="221"/>
                    <a:pt x="27" y="221"/>
                    <a:pt x="27" y="221"/>
                  </a:cubicBezTo>
                  <a:cubicBezTo>
                    <a:pt x="27" y="220"/>
                    <a:pt x="27" y="220"/>
                    <a:pt x="27" y="220"/>
                  </a:cubicBezTo>
                  <a:cubicBezTo>
                    <a:pt x="28" y="220"/>
                    <a:pt x="28" y="220"/>
                    <a:pt x="28" y="220"/>
                  </a:cubicBezTo>
                  <a:cubicBezTo>
                    <a:pt x="28" y="221"/>
                    <a:pt x="28" y="221"/>
                    <a:pt x="28" y="221"/>
                  </a:cubicBezTo>
                  <a:cubicBezTo>
                    <a:pt x="28" y="221"/>
                    <a:pt x="28" y="221"/>
                    <a:pt x="28" y="221"/>
                  </a:cubicBezTo>
                  <a:cubicBezTo>
                    <a:pt x="27" y="224"/>
                    <a:pt x="27" y="224"/>
                    <a:pt x="27" y="224"/>
                  </a:cubicBezTo>
                  <a:cubicBezTo>
                    <a:pt x="29" y="224"/>
                    <a:pt x="29" y="224"/>
                    <a:pt x="29" y="224"/>
                  </a:cubicBezTo>
                  <a:cubicBezTo>
                    <a:pt x="29" y="226"/>
                    <a:pt x="29" y="226"/>
                    <a:pt x="29" y="226"/>
                  </a:cubicBezTo>
                  <a:cubicBezTo>
                    <a:pt x="28" y="226"/>
                    <a:pt x="28" y="226"/>
                    <a:pt x="28" y="226"/>
                  </a:cubicBezTo>
                  <a:cubicBezTo>
                    <a:pt x="28" y="227"/>
                    <a:pt x="28" y="227"/>
                    <a:pt x="28" y="227"/>
                  </a:cubicBezTo>
                  <a:cubicBezTo>
                    <a:pt x="25" y="227"/>
                    <a:pt x="25" y="227"/>
                    <a:pt x="25" y="227"/>
                  </a:cubicBezTo>
                  <a:cubicBezTo>
                    <a:pt x="26" y="230"/>
                    <a:pt x="26" y="230"/>
                    <a:pt x="26" y="230"/>
                  </a:cubicBezTo>
                  <a:cubicBezTo>
                    <a:pt x="29" y="232"/>
                    <a:pt x="29" y="232"/>
                    <a:pt x="29" y="232"/>
                  </a:cubicBezTo>
                  <a:cubicBezTo>
                    <a:pt x="31" y="232"/>
                    <a:pt x="31" y="232"/>
                    <a:pt x="31" y="232"/>
                  </a:cubicBezTo>
                  <a:cubicBezTo>
                    <a:pt x="28" y="233"/>
                    <a:pt x="28" y="233"/>
                    <a:pt x="28" y="233"/>
                  </a:cubicBezTo>
                  <a:cubicBezTo>
                    <a:pt x="29" y="236"/>
                    <a:pt x="29" y="236"/>
                    <a:pt x="29" y="236"/>
                  </a:cubicBezTo>
                  <a:cubicBezTo>
                    <a:pt x="32" y="239"/>
                    <a:pt x="32" y="239"/>
                    <a:pt x="32" y="239"/>
                  </a:cubicBezTo>
                  <a:cubicBezTo>
                    <a:pt x="33" y="241"/>
                    <a:pt x="33" y="241"/>
                    <a:pt x="33" y="241"/>
                  </a:cubicBezTo>
                  <a:cubicBezTo>
                    <a:pt x="34" y="243"/>
                    <a:pt x="34" y="243"/>
                    <a:pt x="34" y="243"/>
                  </a:cubicBezTo>
                  <a:cubicBezTo>
                    <a:pt x="34" y="246"/>
                    <a:pt x="34" y="246"/>
                    <a:pt x="34" y="246"/>
                  </a:cubicBezTo>
                  <a:cubicBezTo>
                    <a:pt x="33" y="249"/>
                    <a:pt x="33" y="249"/>
                    <a:pt x="33" y="249"/>
                  </a:cubicBezTo>
                  <a:cubicBezTo>
                    <a:pt x="32" y="252"/>
                    <a:pt x="32" y="252"/>
                    <a:pt x="32" y="252"/>
                  </a:cubicBezTo>
                  <a:cubicBezTo>
                    <a:pt x="31" y="255"/>
                    <a:pt x="31" y="255"/>
                    <a:pt x="31" y="255"/>
                  </a:cubicBezTo>
                  <a:cubicBezTo>
                    <a:pt x="31" y="258"/>
                    <a:pt x="31" y="258"/>
                    <a:pt x="31" y="258"/>
                  </a:cubicBezTo>
                  <a:cubicBezTo>
                    <a:pt x="31" y="261"/>
                    <a:pt x="31" y="261"/>
                    <a:pt x="31" y="261"/>
                  </a:cubicBezTo>
                  <a:cubicBezTo>
                    <a:pt x="31" y="263"/>
                    <a:pt x="31" y="263"/>
                    <a:pt x="31" y="263"/>
                  </a:cubicBezTo>
                  <a:cubicBezTo>
                    <a:pt x="31" y="264"/>
                    <a:pt x="31" y="264"/>
                    <a:pt x="31" y="264"/>
                  </a:cubicBezTo>
                  <a:lnTo>
                    <a:pt x="32" y="266"/>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49" name="Freeform 70">
              <a:extLst>
                <a:ext uri="{FF2B5EF4-FFF2-40B4-BE49-F238E27FC236}">
                  <a16:creationId xmlns:a16="http://schemas.microsoft.com/office/drawing/2014/main" id="{000EDF60-8D8C-4E40-A193-573DD123B376}"/>
                </a:ext>
              </a:extLst>
            </p:cNvPr>
            <p:cNvSpPr>
              <a:spLocks noChangeAspect="1"/>
            </p:cNvSpPr>
            <p:nvPr/>
          </p:nvSpPr>
          <p:spPr bwMode="gray">
            <a:xfrm>
              <a:off x="5046515" y="3771084"/>
              <a:ext cx="331475" cy="367524"/>
            </a:xfrm>
            <a:custGeom>
              <a:avLst/>
              <a:gdLst>
                <a:gd name="T0" fmla="*/ 70 w 142"/>
                <a:gd name="T1" fmla="*/ 147 h 154"/>
                <a:gd name="T2" fmla="*/ 76 w 142"/>
                <a:gd name="T3" fmla="*/ 145 h 154"/>
                <a:gd name="T4" fmla="*/ 77 w 142"/>
                <a:gd name="T5" fmla="*/ 138 h 154"/>
                <a:gd name="T6" fmla="*/ 75 w 142"/>
                <a:gd name="T7" fmla="*/ 132 h 154"/>
                <a:gd name="T8" fmla="*/ 70 w 142"/>
                <a:gd name="T9" fmla="*/ 115 h 154"/>
                <a:gd name="T10" fmla="*/ 79 w 142"/>
                <a:gd name="T11" fmla="*/ 115 h 154"/>
                <a:gd name="T12" fmla="*/ 93 w 142"/>
                <a:gd name="T13" fmla="*/ 110 h 154"/>
                <a:gd name="T14" fmla="*/ 93 w 142"/>
                <a:gd name="T15" fmla="*/ 105 h 154"/>
                <a:gd name="T16" fmla="*/ 102 w 142"/>
                <a:gd name="T17" fmla="*/ 109 h 154"/>
                <a:gd name="T18" fmla="*/ 106 w 142"/>
                <a:gd name="T19" fmla="*/ 115 h 154"/>
                <a:gd name="T20" fmla="*/ 118 w 142"/>
                <a:gd name="T21" fmla="*/ 116 h 154"/>
                <a:gd name="T22" fmla="*/ 126 w 142"/>
                <a:gd name="T23" fmla="*/ 113 h 154"/>
                <a:gd name="T24" fmla="*/ 132 w 142"/>
                <a:gd name="T25" fmla="*/ 119 h 154"/>
                <a:gd name="T26" fmla="*/ 136 w 142"/>
                <a:gd name="T27" fmla="*/ 110 h 154"/>
                <a:gd name="T28" fmla="*/ 139 w 142"/>
                <a:gd name="T29" fmla="*/ 101 h 154"/>
                <a:gd name="T30" fmla="*/ 141 w 142"/>
                <a:gd name="T31" fmla="*/ 89 h 154"/>
                <a:gd name="T32" fmla="*/ 141 w 142"/>
                <a:gd name="T33" fmla="*/ 78 h 154"/>
                <a:gd name="T34" fmla="*/ 137 w 142"/>
                <a:gd name="T35" fmla="*/ 68 h 154"/>
                <a:gd name="T36" fmla="*/ 126 w 142"/>
                <a:gd name="T37" fmla="*/ 63 h 154"/>
                <a:gd name="T38" fmla="*/ 127 w 142"/>
                <a:gd name="T39" fmla="*/ 53 h 154"/>
                <a:gd name="T40" fmla="*/ 135 w 142"/>
                <a:gd name="T41" fmla="*/ 44 h 154"/>
                <a:gd name="T42" fmla="*/ 139 w 142"/>
                <a:gd name="T43" fmla="*/ 33 h 154"/>
                <a:gd name="T44" fmla="*/ 132 w 142"/>
                <a:gd name="T45" fmla="*/ 23 h 154"/>
                <a:gd name="T46" fmla="*/ 120 w 142"/>
                <a:gd name="T47" fmla="*/ 24 h 154"/>
                <a:gd name="T48" fmla="*/ 110 w 142"/>
                <a:gd name="T49" fmla="*/ 28 h 154"/>
                <a:gd name="T50" fmla="*/ 108 w 142"/>
                <a:gd name="T51" fmla="*/ 16 h 154"/>
                <a:gd name="T52" fmla="*/ 112 w 142"/>
                <a:gd name="T53" fmla="*/ 4 h 154"/>
                <a:gd name="T54" fmla="*/ 103 w 142"/>
                <a:gd name="T55" fmla="*/ 2 h 154"/>
                <a:gd name="T56" fmla="*/ 91 w 142"/>
                <a:gd name="T57" fmla="*/ 1 h 154"/>
                <a:gd name="T58" fmla="*/ 64 w 142"/>
                <a:gd name="T59" fmla="*/ 4 h 154"/>
                <a:gd name="T60" fmla="*/ 61 w 142"/>
                <a:gd name="T61" fmla="*/ 33 h 154"/>
                <a:gd name="T62" fmla="*/ 23 w 142"/>
                <a:gd name="T63" fmla="*/ 31 h 154"/>
                <a:gd name="T64" fmla="*/ 22 w 142"/>
                <a:gd name="T65" fmla="*/ 42 h 154"/>
                <a:gd name="T66" fmla="*/ 14 w 142"/>
                <a:gd name="T67" fmla="*/ 44 h 154"/>
                <a:gd name="T68" fmla="*/ 24 w 142"/>
                <a:gd name="T69" fmla="*/ 52 h 154"/>
                <a:gd name="T70" fmla="*/ 25 w 142"/>
                <a:gd name="T71" fmla="*/ 54 h 154"/>
                <a:gd name="T72" fmla="*/ 16 w 142"/>
                <a:gd name="T73" fmla="*/ 52 h 154"/>
                <a:gd name="T74" fmla="*/ 15 w 142"/>
                <a:gd name="T75" fmla="*/ 57 h 154"/>
                <a:gd name="T76" fmla="*/ 7 w 142"/>
                <a:gd name="T77" fmla="*/ 77 h 154"/>
                <a:gd name="T78" fmla="*/ 3 w 142"/>
                <a:gd name="T79" fmla="*/ 75 h 154"/>
                <a:gd name="T80" fmla="*/ 6 w 142"/>
                <a:gd name="T81" fmla="*/ 85 h 154"/>
                <a:gd name="T82" fmla="*/ 10 w 142"/>
                <a:gd name="T83" fmla="*/ 90 h 154"/>
                <a:gd name="T84" fmla="*/ 15 w 142"/>
                <a:gd name="T85" fmla="*/ 96 h 154"/>
                <a:gd name="T86" fmla="*/ 14 w 142"/>
                <a:gd name="T87" fmla="*/ 98 h 154"/>
                <a:gd name="T88" fmla="*/ 6 w 142"/>
                <a:gd name="T89" fmla="*/ 89 h 154"/>
                <a:gd name="T90" fmla="*/ 12 w 142"/>
                <a:gd name="T91" fmla="*/ 100 h 154"/>
                <a:gd name="T92" fmla="*/ 18 w 142"/>
                <a:gd name="T93" fmla="*/ 106 h 154"/>
                <a:gd name="T94" fmla="*/ 21 w 142"/>
                <a:gd name="T95" fmla="*/ 113 h 154"/>
                <a:gd name="T96" fmla="*/ 31 w 142"/>
                <a:gd name="T97" fmla="*/ 120 h 154"/>
                <a:gd name="T98" fmla="*/ 28 w 142"/>
                <a:gd name="T99" fmla="*/ 120 h 154"/>
                <a:gd name="T100" fmla="*/ 47 w 142"/>
                <a:gd name="T101" fmla="*/ 140 h 154"/>
                <a:gd name="T102" fmla="*/ 56 w 142"/>
                <a:gd name="T103" fmla="*/ 151 h 1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2"/>
                <a:gd name="T157" fmla="*/ 0 h 154"/>
                <a:gd name="T158" fmla="*/ 142 w 142"/>
                <a:gd name="T159" fmla="*/ 154 h 15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2" h="154">
                  <a:moveTo>
                    <a:pt x="62" y="147"/>
                  </a:moveTo>
                  <a:cubicBezTo>
                    <a:pt x="66" y="146"/>
                    <a:pt x="66" y="146"/>
                    <a:pt x="66" y="146"/>
                  </a:cubicBezTo>
                  <a:cubicBezTo>
                    <a:pt x="67" y="144"/>
                    <a:pt x="67" y="144"/>
                    <a:pt x="67" y="144"/>
                  </a:cubicBezTo>
                  <a:cubicBezTo>
                    <a:pt x="70" y="147"/>
                    <a:pt x="70" y="147"/>
                    <a:pt x="70" y="147"/>
                  </a:cubicBezTo>
                  <a:cubicBezTo>
                    <a:pt x="73" y="149"/>
                    <a:pt x="73" y="149"/>
                    <a:pt x="73" y="149"/>
                  </a:cubicBezTo>
                  <a:cubicBezTo>
                    <a:pt x="78" y="149"/>
                    <a:pt x="78" y="149"/>
                    <a:pt x="78" y="149"/>
                  </a:cubicBezTo>
                  <a:cubicBezTo>
                    <a:pt x="78" y="147"/>
                    <a:pt x="78" y="147"/>
                    <a:pt x="78" y="147"/>
                  </a:cubicBezTo>
                  <a:cubicBezTo>
                    <a:pt x="76" y="145"/>
                    <a:pt x="76" y="145"/>
                    <a:pt x="76" y="145"/>
                  </a:cubicBezTo>
                  <a:cubicBezTo>
                    <a:pt x="77" y="144"/>
                    <a:pt x="77" y="144"/>
                    <a:pt x="77" y="144"/>
                  </a:cubicBezTo>
                  <a:cubicBezTo>
                    <a:pt x="79" y="141"/>
                    <a:pt x="79" y="141"/>
                    <a:pt x="79" y="141"/>
                  </a:cubicBezTo>
                  <a:cubicBezTo>
                    <a:pt x="79" y="138"/>
                    <a:pt x="79" y="138"/>
                    <a:pt x="79" y="138"/>
                  </a:cubicBezTo>
                  <a:cubicBezTo>
                    <a:pt x="77" y="138"/>
                    <a:pt x="77" y="138"/>
                    <a:pt x="77" y="138"/>
                  </a:cubicBezTo>
                  <a:cubicBezTo>
                    <a:pt x="76" y="137"/>
                    <a:pt x="76" y="137"/>
                    <a:pt x="76" y="137"/>
                  </a:cubicBezTo>
                  <a:cubicBezTo>
                    <a:pt x="73" y="136"/>
                    <a:pt x="73" y="136"/>
                    <a:pt x="73" y="136"/>
                  </a:cubicBezTo>
                  <a:cubicBezTo>
                    <a:pt x="73" y="134"/>
                    <a:pt x="73" y="134"/>
                    <a:pt x="73" y="134"/>
                  </a:cubicBezTo>
                  <a:cubicBezTo>
                    <a:pt x="75" y="132"/>
                    <a:pt x="75" y="132"/>
                    <a:pt x="75" y="132"/>
                  </a:cubicBezTo>
                  <a:cubicBezTo>
                    <a:pt x="74" y="130"/>
                    <a:pt x="74" y="130"/>
                    <a:pt x="74" y="130"/>
                  </a:cubicBezTo>
                  <a:cubicBezTo>
                    <a:pt x="72" y="127"/>
                    <a:pt x="72" y="127"/>
                    <a:pt x="72" y="127"/>
                  </a:cubicBezTo>
                  <a:cubicBezTo>
                    <a:pt x="69" y="127"/>
                    <a:pt x="69" y="127"/>
                    <a:pt x="69" y="127"/>
                  </a:cubicBezTo>
                  <a:cubicBezTo>
                    <a:pt x="73" y="121"/>
                    <a:pt x="70" y="121"/>
                    <a:pt x="70" y="115"/>
                  </a:cubicBezTo>
                  <a:cubicBezTo>
                    <a:pt x="71" y="115"/>
                    <a:pt x="71" y="115"/>
                    <a:pt x="71" y="115"/>
                  </a:cubicBezTo>
                  <a:cubicBezTo>
                    <a:pt x="74" y="117"/>
                    <a:pt x="74" y="117"/>
                    <a:pt x="74" y="117"/>
                  </a:cubicBezTo>
                  <a:cubicBezTo>
                    <a:pt x="76" y="115"/>
                    <a:pt x="76" y="115"/>
                    <a:pt x="76" y="115"/>
                  </a:cubicBezTo>
                  <a:cubicBezTo>
                    <a:pt x="79" y="115"/>
                    <a:pt x="79" y="115"/>
                    <a:pt x="79" y="115"/>
                  </a:cubicBezTo>
                  <a:cubicBezTo>
                    <a:pt x="81" y="117"/>
                    <a:pt x="81" y="117"/>
                    <a:pt x="81" y="117"/>
                  </a:cubicBezTo>
                  <a:cubicBezTo>
                    <a:pt x="92" y="115"/>
                    <a:pt x="92" y="115"/>
                    <a:pt x="92" y="115"/>
                  </a:cubicBezTo>
                  <a:cubicBezTo>
                    <a:pt x="92" y="113"/>
                    <a:pt x="92" y="113"/>
                    <a:pt x="92" y="113"/>
                  </a:cubicBezTo>
                  <a:cubicBezTo>
                    <a:pt x="93" y="110"/>
                    <a:pt x="93" y="110"/>
                    <a:pt x="93" y="110"/>
                  </a:cubicBezTo>
                  <a:cubicBezTo>
                    <a:pt x="93" y="110"/>
                    <a:pt x="93" y="110"/>
                    <a:pt x="93" y="110"/>
                  </a:cubicBezTo>
                  <a:cubicBezTo>
                    <a:pt x="91" y="107"/>
                    <a:pt x="91" y="107"/>
                    <a:pt x="91" y="107"/>
                  </a:cubicBezTo>
                  <a:cubicBezTo>
                    <a:pt x="91" y="104"/>
                    <a:pt x="91" y="104"/>
                    <a:pt x="91" y="104"/>
                  </a:cubicBezTo>
                  <a:cubicBezTo>
                    <a:pt x="93" y="105"/>
                    <a:pt x="93" y="105"/>
                    <a:pt x="93" y="105"/>
                  </a:cubicBezTo>
                  <a:cubicBezTo>
                    <a:pt x="95" y="102"/>
                    <a:pt x="95" y="102"/>
                    <a:pt x="95" y="102"/>
                  </a:cubicBezTo>
                  <a:cubicBezTo>
                    <a:pt x="98" y="104"/>
                    <a:pt x="98" y="104"/>
                    <a:pt x="98" y="104"/>
                  </a:cubicBezTo>
                  <a:cubicBezTo>
                    <a:pt x="101" y="106"/>
                    <a:pt x="101" y="106"/>
                    <a:pt x="101" y="106"/>
                  </a:cubicBezTo>
                  <a:cubicBezTo>
                    <a:pt x="102" y="109"/>
                    <a:pt x="102" y="109"/>
                    <a:pt x="102" y="109"/>
                  </a:cubicBezTo>
                  <a:cubicBezTo>
                    <a:pt x="102" y="110"/>
                    <a:pt x="102" y="110"/>
                    <a:pt x="102" y="110"/>
                  </a:cubicBezTo>
                  <a:cubicBezTo>
                    <a:pt x="105" y="113"/>
                    <a:pt x="105" y="113"/>
                    <a:pt x="105" y="113"/>
                  </a:cubicBezTo>
                  <a:cubicBezTo>
                    <a:pt x="105" y="116"/>
                    <a:pt x="105" y="116"/>
                    <a:pt x="105" y="116"/>
                  </a:cubicBezTo>
                  <a:cubicBezTo>
                    <a:pt x="106" y="115"/>
                    <a:pt x="106" y="115"/>
                    <a:pt x="106" y="115"/>
                  </a:cubicBezTo>
                  <a:cubicBezTo>
                    <a:pt x="109" y="116"/>
                    <a:pt x="109" y="116"/>
                    <a:pt x="109" y="116"/>
                  </a:cubicBezTo>
                  <a:cubicBezTo>
                    <a:pt x="112" y="116"/>
                    <a:pt x="112" y="116"/>
                    <a:pt x="112" y="116"/>
                  </a:cubicBezTo>
                  <a:cubicBezTo>
                    <a:pt x="115" y="117"/>
                    <a:pt x="115" y="117"/>
                    <a:pt x="115" y="117"/>
                  </a:cubicBezTo>
                  <a:cubicBezTo>
                    <a:pt x="118" y="116"/>
                    <a:pt x="118" y="116"/>
                    <a:pt x="118" y="116"/>
                  </a:cubicBezTo>
                  <a:cubicBezTo>
                    <a:pt x="120" y="113"/>
                    <a:pt x="120" y="113"/>
                    <a:pt x="120" y="113"/>
                  </a:cubicBezTo>
                  <a:cubicBezTo>
                    <a:pt x="122" y="112"/>
                    <a:pt x="122" y="112"/>
                    <a:pt x="122" y="112"/>
                  </a:cubicBezTo>
                  <a:cubicBezTo>
                    <a:pt x="124" y="110"/>
                    <a:pt x="124" y="110"/>
                    <a:pt x="124" y="110"/>
                  </a:cubicBezTo>
                  <a:cubicBezTo>
                    <a:pt x="126" y="113"/>
                    <a:pt x="126" y="113"/>
                    <a:pt x="126" y="113"/>
                  </a:cubicBezTo>
                  <a:cubicBezTo>
                    <a:pt x="128" y="115"/>
                    <a:pt x="128" y="115"/>
                    <a:pt x="128" y="115"/>
                  </a:cubicBezTo>
                  <a:cubicBezTo>
                    <a:pt x="126" y="119"/>
                    <a:pt x="126" y="119"/>
                    <a:pt x="126" y="119"/>
                  </a:cubicBezTo>
                  <a:cubicBezTo>
                    <a:pt x="129" y="118"/>
                    <a:pt x="129" y="118"/>
                    <a:pt x="129" y="118"/>
                  </a:cubicBezTo>
                  <a:cubicBezTo>
                    <a:pt x="132" y="119"/>
                    <a:pt x="132" y="119"/>
                    <a:pt x="132" y="119"/>
                  </a:cubicBezTo>
                  <a:cubicBezTo>
                    <a:pt x="132" y="119"/>
                    <a:pt x="132" y="119"/>
                    <a:pt x="132" y="119"/>
                  </a:cubicBezTo>
                  <a:cubicBezTo>
                    <a:pt x="134" y="116"/>
                    <a:pt x="134" y="116"/>
                    <a:pt x="134" y="116"/>
                  </a:cubicBezTo>
                  <a:cubicBezTo>
                    <a:pt x="134" y="113"/>
                    <a:pt x="134" y="113"/>
                    <a:pt x="134" y="113"/>
                  </a:cubicBezTo>
                  <a:cubicBezTo>
                    <a:pt x="136" y="110"/>
                    <a:pt x="136" y="110"/>
                    <a:pt x="136" y="110"/>
                  </a:cubicBezTo>
                  <a:cubicBezTo>
                    <a:pt x="136" y="107"/>
                    <a:pt x="136" y="107"/>
                    <a:pt x="136" y="107"/>
                  </a:cubicBezTo>
                  <a:cubicBezTo>
                    <a:pt x="139" y="105"/>
                    <a:pt x="139" y="105"/>
                    <a:pt x="139" y="105"/>
                  </a:cubicBezTo>
                  <a:cubicBezTo>
                    <a:pt x="140" y="104"/>
                    <a:pt x="140" y="104"/>
                    <a:pt x="140" y="104"/>
                  </a:cubicBezTo>
                  <a:cubicBezTo>
                    <a:pt x="139" y="101"/>
                    <a:pt x="139" y="101"/>
                    <a:pt x="139" y="101"/>
                  </a:cubicBezTo>
                  <a:cubicBezTo>
                    <a:pt x="140" y="98"/>
                    <a:pt x="140" y="98"/>
                    <a:pt x="140" y="98"/>
                  </a:cubicBezTo>
                  <a:cubicBezTo>
                    <a:pt x="141" y="95"/>
                    <a:pt x="141" y="95"/>
                    <a:pt x="141" y="95"/>
                  </a:cubicBezTo>
                  <a:cubicBezTo>
                    <a:pt x="142" y="92"/>
                    <a:pt x="142" y="92"/>
                    <a:pt x="142" y="92"/>
                  </a:cubicBezTo>
                  <a:cubicBezTo>
                    <a:pt x="141" y="89"/>
                    <a:pt x="141" y="89"/>
                    <a:pt x="141" y="89"/>
                  </a:cubicBezTo>
                  <a:cubicBezTo>
                    <a:pt x="140" y="86"/>
                    <a:pt x="140" y="86"/>
                    <a:pt x="140" y="86"/>
                  </a:cubicBezTo>
                  <a:cubicBezTo>
                    <a:pt x="140" y="83"/>
                    <a:pt x="140" y="83"/>
                    <a:pt x="140" y="83"/>
                  </a:cubicBezTo>
                  <a:cubicBezTo>
                    <a:pt x="140" y="81"/>
                    <a:pt x="140" y="81"/>
                    <a:pt x="140" y="81"/>
                  </a:cubicBezTo>
                  <a:cubicBezTo>
                    <a:pt x="141" y="78"/>
                    <a:pt x="141" y="78"/>
                    <a:pt x="141" y="78"/>
                  </a:cubicBezTo>
                  <a:cubicBezTo>
                    <a:pt x="141" y="75"/>
                    <a:pt x="141" y="75"/>
                    <a:pt x="141" y="75"/>
                  </a:cubicBezTo>
                  <a:cubicBezTo>
                    <a:pt x="142" y="72"/>
                    <a:pt x="142" y="72"/>
                    <a:pt x="142" y="72"/>
                  </a:cubicBezTo>
                  <a:cubicBezTo>
                    <a:pt x="139" y="69"/>
                    <a:pt x="139" y="69"/>
                    <a:pt x="139" y="69"/>
                  </a:cubicBezTo>
                  <a:cubicBezTo>
                    <a:pt x="137" y="68"/>
                    <a:pt x="137" y="68"/>
                    <a:pt x="137" y="68"/>
                  </a:cubicBezTo>
                  <a:cubicBezTo>
                    <a:pt x="134" y="67"/>
                    <a:pt x="134" y="67"/>
                    <a:pt x="134" y="67"/>
                  </a:cubicBezTo>
                  <a:cubicBezTo>
                    <a:pt x="132" y="64"/>
                    <a:pt x="132" y="64"/>
                    <a:pt x="132" y="64"/>
                  </a:cubicBezTo>
                  <a:cubicBezTo>
                    <a:pt x="129" y="64"/>
                    <a:pt x="129" y="64"/>
                    <a:pt x="129" y="64"/>
                  </a:cubicBezTo>
                  <a:cubicBezTo>
                    <a:pt x="126" y="63"/>
                    <a:pt x="126" y="63"/>
                    <a:pt x="126" y="63"/>
                  </a:cubicBezTo>
                  <a:cubicBezTo>
                    <a:pt x="127" y="60"/>
                    <a:pt x="127" y="60"/>
                    <a:pt x="127" y="60"/>
                  </a:cubicBezTo>
                  <a:cubicBezTo>
                    <a:pt x="128" y="57"/>
                    <a:pt x="128" y="57"/>
                    <a:pt x="128" y="57"/>
                  </a:cubicBezTo>
                  <a:cubicBezTo>
                    <a:pt x="127" y="55"/>
                    <a:pt x="127" y="55"/>
                    <a:pt x="127" y="55"/>
                  </a:cubicBezTo>
                  <a:cubicBezTo>
                    <a:pt x="127" y="53"/>
                    <a:pt x="127" y="53"/>
                    <a:pt x="127" y="53"/>
                  </a:cubicBezTo>
                  <a:cubicBezTo>
                    <a:pt x="128" y="50"/>
                    <a:pt x="128" y="50"/>
                    <a:pt x="128" y="50"/>
                  </a:cubicBezTo>
                  <a:cubicBezTo>
                    <a:pt x="131" y="47"/>
                    <a:pt x="131" y="47"/>
                    <a:pt x="131" y="47"/>
                  </a:cubicBezTo>
                  <a:cubicBezTo>
                    <a:pt x="132" y="44"/>
                    <a:pt x="132" y="44"/>
                    <a:pt x="132" y="44"/>
                  </a:cubicBezTo>
                  <a:cubicBezTo>
                    <a:pt x="135" y="44"/>
                    <a:pt x="135" y="44"/>
                    <a:pt x="135" y="44"/>
                  </a:cubicBezTo>
                  <a:cubicBezTo>
                    <a:pt x="138" y="41"/>
                    <a:pt x="138" y="41"/>
                    <a:pt x="138" y="41"/>
                  </a:cubicBezTo>
                  <a:cubicBezTo>
                    <a:pt x="139" y="39"/>
                    <a:pt x="139" y="39"/>
                    <a:pt x="139" y="39"/>
                  </a:cubicBezTo>
                  <a:cubicBezTo>
                    <a:pt x="141" y="36"/>
                    <a:pt x="141" y="36"/>
                    <a:pt x="141" y="36"/>
                  </a:cubicBezTo>
                  <a:cubicBezTo>
                    <a:pt x="139" y="33"/>
                    <a:pt x="139" y="33"/>
                    <a:pt x="139" y="33"/>
                  </a:cubicBezTo>
                  <a:cubicBezTo>
                    <a:pt x="137" y="30"/>
                    <a:pt x="137" y="30"/>
                    <a:pt x="137" y="30"/>
                  </a:cubicBezTo>
                  <a:cubicBezTo>
                    <a:pt x="137" y="27"/>
                    <a:pt x="137" y="27"/>
                    <a:pt x="137" y="27"/>
                  </a:cubicBezTo>
                  <a:cubicBezTo>
                    <a:pt x="135" y="24"/>
                    <a:pt x="135" y="24"/>
                    <a:pt x="135" y="24"/>
                  </a:cubicBezTo>
                  <a:cubicBezTo>
                    <a:pt x="132" y="23"/>
                    <a:pt x="132" y="23"/>
                    <a:pt x="132" y="23"/>
                  </a:cubicBezTo>
                  <a:cubicBezTo>
                    <a:pt x="129" y="23"/>
                    <a:pt x="129" y="23"/>
                    <a:pt x="129" y="23"/>
                  </a:cubicBezTo>
                  <a:cubicBezTo>
                    <a:pt x="127" y="22"/>
                    <a:pt x="127" y="22"/>
                    <a:pt x="127" y="22"/>
                  </a:cubicBezTo>
                  <a:cubicBezTo>
                    <a:pt x="123" y="24"/>
                    <a:pt x="123" y="24"/>
                    <a:pt x="123" y="24"/>
                  </a:cubicBezTo>
                  <a:cubicBezTo>
                    <a:pt x="120" y="24"/>
                    <a:pt x="120" y="24"/>
                    <a:pt x="120" y="24"/>
                  </a:cubicBezTo>
                  <a:cubicBezTo>
                    <a:pt x="118" y="26"/>
                    <a:pt x="118" y="26"/>
                    <a:pt x="118" y="26"/>
                  </a:cubicBezTo>
                  <a:cubicBezTo>
                    <a:pt x="115" y="26"/>
                    <a:pt x="115" y="26"/>
                    <a:pt x="115" y="26"/>
                  </a:cubicBezTo>
                  <a:cubicBezTo>
                    <a:pt x="112" y="27"/>
                    <a:pt x="112" y="27"/>
                    <a:pt x="112" y="27"/>
                  </a:cubicBezTo>
                  <a:cubicBezTo>
                    <a:pt x="110" y="28"/>
                    <a:pt x="110" y="28"/>
                    <a:pt x="110" y="28"/>
                  </a:cubicBezTo>
                  <a:cubicBezTo>
                    <a:pt x="111" y="25"/>
                    <a:pt x="111" y="25"/>
                    <a:pt x="111" y="25"/>
                  </a:cubicBezTo>
                  <a:cubicBezTo>
                    <a:pt x="110" y="22"/>
                    <a:pt x="110" y="22"/>
                    <a:pt x="110" y="22"/>
                  </a:cubicBezTo>
                  <a:cubicBezTo>
                    <a:pt x="108" y="19"/>
                    <a:pt x="108" y="19"/>
                    <a:pt x="108" y="19"/>
                  </a:cubicBezTo>
                  <a:cubicBezTo>
                    <a:pt x="108" y="16"/>
                    <a:pt x="108" y="16"/>
                    <a:pt x="108" y="16"/>
                  </a:cubicBezTo>
                  <a:cubicBezTo>
                    <a:pt x="110" y="13"/>
                    <a:pt x="110" y="13"/>
                    <a:pt x="110" y="13"/>
                  </a:cubicBezTo>
                  <a:cubicBezTo>
                    <a:pt x="109" y="10"/>
                    <a:pt x="109" y="10"/>
                    <a:pt x="109" y="10"/>
                  </a:cubicBezTo>
                  <a:cubicBezTo>
                    <a:pt x="112" y="7"/>
                    <a:pt x="112" y="7"/>
                    <a:pt x="112" y="7"/>
                  </a:cubicBezTo>
                  <a:cubicBezTo>
                    <a:pt x="112" y="4"/>
                    <a:pt x="112" y="4"/>
                    <a:pt x="112" y="4"/>
                  </a:cubicBezTo>
                  <a:cubicBezTo>
                    <a:pt x="112" y="2"/>
                    <a:pt x="112" y="2"/>
                    <a:pt x="112" y="2"/>
                  </a:cubicBezTo>
                  <a:cubicBezTo>
                    <a:pt x="109" y="1"/>
                    <a:pt x="109" y="1"/>
                    <a:pt x="109" y="1"/>
                  </a:cubicBezTo>
                  <a:cubicBezTo>
                    <a:pt x="106" y="2"/>
                    <a:pt x="106" y="2"/>
                    <a:pt x="106" y="2"/>
                  </a:cubicBezTo>
                  <a:cubicBezTo>
                    <a:pt x="103" y="2"/>
                    <a:pt x="103" y="2"/>
                    <a:pt x="103" y="2"/>
                  </a:cubicBezTo>
                  <a:cubicBezTo>
                    <a:pt x="100" y="2"/>
                    <a:pt x="100" y="2"/>
                    <a:pt x="100" y="2"/>
                  </a:cubicBezTo>
                  <a:cubicBezTo>
                    <a:pt x="97" y="2"/>
                    <a:pt x="97" y="2"/>
                    <a:pt x="97" y="2"/>
                  </a:cubicBezTo>
                  <a:cubicBezTo>
                    <a:pt x="95" y="1"/>
                    <a:pt x="95" y="1"/>
                    <a:pt x="95" y="1"/>
                  </a:cubicBezTo>
                  <a:cubicBezTo>
                    <a:pt x="91" y="1"/>
                    <a:pt x="91" y="1"/>
                    <a:pt x="91" y="1"/>
                  </a:cubicBezTo>
                  <a:cubicBezTo>
                    <a:pt x="89" y="0"/>
                    <a:pt x="89" y="0"/>
                    <a:pt x="89" y="0"/>
                  </a:cubicBezTo>
                  <a:cubicBezTo>
                    <a:pt x="86" y="1"/>
                    <a:pt x="86" y="1"/>
                    <a:pt x="86" y="1"/>
                  </a:cubicBezTo>
                  <a:cubicBezTo>
                    <a:pt x="78" y="1"/>
                    <a:pt x="73" y="0"/>
                    <a:pt x="65" y="0"/>
                  </a:cubicBezTo>
                  <a:cubicBezTo>
                    <a:pt x="64" y="4"/>
                    <a:pt x="64" y="4"/>
                    <a:pt x="64" y="4"/>
                  </a:cubicBezTo>
                  <a:cubicBezTo>
                    <a:pt x="64" y="4"/>
                    <a:pt x="64" y="4"/>
                    <a:pt x="64" y="4"/>
                  </a:cubicBezTo>
                  <a:cubicBezTo>
                    <a:pt x="65" y="9"/>
                    <a:pt x="64" y="15"/>
                    <a:pt x="64" y="21"/>
                  </a:cubicBezTo>
                  <a:cubicBezTo>
                    <a:pt x="64" y="30"/>
                    <a:pt x="64" y="30"/>
                    <a:pt x="64" y="30"/>
                  </a:cubicBezTo>
                  <a:cubicBezTo>
                    <a:pt x="61" y="33"/>
                    <a:pt x="61" y="33"/>
                    <a:pt x="61" y="33"/>
                  </a:cubicBezTo>
                  <a:cubicBezTo>
                    <a:pt x="58" y="32"/>
                    <a:pt x="58" y="32"/>
                    <a:pt x="58" y="32"/>
                  </a:cubicBezTo>
                  <a:cubicBezTo>
                    <a:pt x="55" y="32"/>
                    <a:pt x="55" y="32"/>
                    <a:pt x="55" y="32"/>
                  </a:cubicBezTo>
                  <a:cubicBezTo>
                    <a:pt x="46" y="32"/>
                    <a:pt x="36" y="33"/>
                    <a:pt x="26" y="32"/>
                  </a:cubicBezTo>
                  <a:cubicBezTo>
                    <a:pt x="23" y="31"/>
                    <a:pt x="23" y="31"/>
                    <a:pt x="23" y="31"/>
                  </a:cubicBezTo>
                  <a:cubicBezTo>
                    <a:pt x="20" y="33"/>
                    <a:pt x="20" y="33"/>
                    <a:pt x="20" y="33"/>
                  </a:cubicBezTo>
                  <a:cubicBezTo>
                    <a:pt x="21" y="36"/>
                    <a:pt x="21" y="36"/>
                    <a:pt x="21" y="36"/>
                  </a:cubicBezTo>
                  <a:cubicBezTo>
                    <a:pt x="22" y="39"/>
                    <a:pt x="22" y="39"/>
                    <a:pt x="22" y="39"/>
                  </a:cubicBezTo>
                  <a:cubicBezTo>
                    <a:pt x="22" y="42"/>
                    <a:pt x="22" y="42"/>
                    <a:pt x="22" y="42"/>
                  </a:cubicBezTo>
                  <a:cubicBezTo>
                    <a:pt x="21" y="45"/>
                    <a:pt x="21" y="45"/>
                    <a:pt x="21" y="45"/>
                  </a:cubicBezTo>
                  <a:cubicBezTo>
                    <a:pt x="19" y="42"/>
                    <a:pt x="19" y="42"/>
                    <a:pt x="19" y="42"/>
                  </a:cubicBezTo>
                  <a:cubicBezTo>
                    <a:pt x="16" y="41"/>
                    <a:pt x="16" y="41"/>
                    <a:pt x="16" y="41"/>
                  </a:cubicBezTo>
                  <a:cubicBezTo>
                    <a:pt x="14" y="44"/>
                    <a:pt x="14" y="44"/>
                    <a:pt x="14" y="44"/>
                  </a:cubicBezTo>
                  <a:cubicBezTo>
                    <a:pt x="17" y="46"/>
                    <a:pt x="17" y="46"/>
                    <a:pt x="17" y="46"/>
                  </a:cubicBezTo>
                  <a:cubicBezTo>
                    <a:pt x="19" y="49"/>
                    <a:pt x="19" y="49"/>
                    <a:pt x="19" y="49"/>
                  </a:cubicBezTo>
                  <a:cubicBezTo>
                    <a:pt x="21" y="51"/>
                    <a:pt x="21" y="51"/>
                    <a:pt x="21" y="51"/>
                  </a:cubicBezTo>
                  <a:cubicBezTo>
                    <a:pt x="24" y="52"/>
                    <a:pt x="24" y="52"/>
                    <a:pt x="24" y="52"/>
                  </a:cubicBezTo>
                  <a:cubicBezTo>
                    <a:pt x="27" y="53"/>
                    <a:pt x="27" y="53"/>
                    <a:pt x="27" y="53"/>
                  </a:cubicBezTo>
                  <a:cubicBezTo>
                    <a:pt x="31" y="53"/>
                    <a:pt x="31" y="53"/>
                    <a:pt x="31" y="53"/>
                  </a:cubicBezTo>
                  <a:cubicBezTo>
                    <a:pt x="28" y="53"/>
                    <a:pt x="28" y="53"/>
                    <a:pt x="28" y="53"/>
                  </a:cubicBezTo>
                  <a:cubicBezTo>
                    <a:pt x="25" y="54"/>
                    <a:pt x="25" y="54"/>
                    <a:pt x="25" y="54"/>
                  </a:cubicBezTo>
                  <a:cubicBezTo>
                    <a:pt x="22" y="53"/>
                    <a:pt x="22" y="53"/>
                    <a:pt x="22" y="53"/>
                  </a:cubicBezTo>
                  <a:cubicBezTo>
                    <a:pt x="19" y="53"/>
                    <a:pt x="19" y="53"/>
                    <a:pt x="19" y="53"/>
                  </a:cubicBezTo>
                  <a:cubicBezTo>
                    <a:pt x="17" y="53"/>
                    <a:pt x="17" y="53"/>
                    <a:pt x="17" y="53"/>
                  </a:cubicBezTo>
                  <a:cubicBezTo>
                    <a:pt x="16" y="52"/>
                    <a:pt x="16" y="52"/>
                    <a:pt x="16" y="52"/>
                  </a:cubicBezTo>
                  <a:cubicBezTo>
                    <a:pt x="16" y="49"/>
                    <a:pt x="16" y="49"/>
                    <a:pt x="16" y="49"/>
                  </a:cubicBezTo>
                  <a:cubicBezTo>
                    <a:pt x="14" y="52"/>
                    <a:pt x="14" y="52"/>
                    <a:pt x="14" y="52"/>
                  </a:cubicBezTo>
                  <a:cubicBezTo>
                    <a:pt x="15" y="55"/>
                    <a:pt x="15" y="55"/>
                    <a:pt x="15" y="55"/>
                  </a:cubicBezTo>
                  <a:cubicBezTo>
                    <a:pt x="15" y="57"/>
                    <a:pt x="15" y="57"/>
                    <a:pt x="15" y="57"/>
                  </a:cubicBezTo>
                  <a:cubicBezTo>
                    <a:pt x="15" y="60"/>
                    <a:pt x="15" y="60"/>
                    <a:pt x="15" y="60"/>
                  </a:cubicBezTo>
                  <a:cubicBezTo>
                    <a:pt x="12" y="69"/>
                    <a:pt x="16" y="64"/>
                    <a:pt x="8" y="72"/>
                  </a:cubicBezTo>
                  <a:cubicBezTo>
                    <a:pt x="9" y="74"/>
                    <a:pt x="9" y="74"/>
                    <a:pt x="9" y="74"/>
                  </a:cubicBezTo>
                  <a:cubicBezTo>
                    <a:pt x="7" y="77"/>
                    <a:pt x="7" y="77"/>
                    <a:pt x="7" y="77"/>
                  </a:cubicBezTo>
                  <a:cubicBezTo>
                    <a:pt x="6" y="79"/>
                    <a:pt x="6" y="79"/>
                    <a:pt x="6" y="79"/>
                  </a:cubicBezTo>
                  <a:cubicBezTo>
                    <a:pt x="5" y="76"/>
                    <a:pt x="5" y="76"/>
                    <a:pt x="5" y="76"/>
                  </a:cubicBezTo>
                  <a:cubicBezTo>
                    <a:pt x="4" y="75"/>
                    <a:pt x="4" y="75"/>
                    <a:pt x="4" y="75"/>
                  </a:cubicBezTo>
                  <a:cubicBezTo>
                    <a:pt x="3" y="75"/>
                    <a:pt x="3" y="75"/>
                    <a:pt x="3" y="75"/>
                  </a:cubicBezTo>
                  <a:cubicBezTo>
                    <a:pt x="0" y="72"/>
                    <a:pt x="0" y="72"/>
                    <a:pt x="0" y="72"/>
                  </a:cubicBezTo>
                  <a:cubicBezTo>
                    <a:pt x="0" y="76"/>
                    <a:pt x="1" y="79"/>
                    <a:pt x="5" y="81"/>
                  </a:cubicBezTo>
                  <a:cubicBezTo>
                    <a:pt x="4" y="82"/>
                    <a:pt x="4" y="82"/>
                    <a:pt x="4" y="82"/>
                  </a:cubicBezTo>
                  <a:cubicBezTo>
                    <a:pt x="6" y="85"/>
                    <a:pt x="6" y="85"/>
                    <a:pt x="6" y="85"/>
                  </a:cubicBezTo>
                  <a:cubicBezTo>
                    <a:pt x="6" y="85"/>
                    <a:pt x="6" y="85"/>
                    <a:pt x="6" y="85"/>
                  </a:cubicBezTo>
                  <a:cubicBezTo>
                    <a:pt x="7" y="89"/>
                    <a:pt x="7" y="89"/>
                    <a:pt x="7" y="89"/>
                  </a:cubicBezTo>
                  <a:cubicBezTo>
                    <a:pt x="7" y="89"/>
                    <a:pt x="7" y="89"/>
                    <a:pt x="7" y="89"/>
                  </a:cubicBezTo>
                  <a:cubicBezTo>
                    <a:pt x="10" y="90"/>
                    <a:pt x="10" y="90"/>
                    <a:pt x="10" y="90"/>
                  </a:cubicBezTo>
                  <a:cubicBezTo>
                    <a:pt x="11" y="91"/>
                    <a:pt x="11" y="91"/>
                    <a:pt x="11" y="91"/>
                  </a:cubicBezTo>
                  <a:cubicBezTo>
                    <a:pt x="13" y="91"/>
                    <a:pt x="13" y="91"/>
                    <a:pt x="13" y="91"/>
                  </a:cubicBezTo>
                  <a:cubicBezTo>
                    <a:pt x="13" y="94"/>
                    <a:pt x="13" y="94"/>
                    <a:pt x="13" y="94"/>
                  </a:cubicBezTo>
                  <a:cubicBezTo>
                    <a:pt x="15" y="96"/>
                    <a:pt x="15" y="96"/>
                    <a:pt x="15" y="96"/>
                  </a:cubicBezTo>
                  <a:cubicBezTo>
                    <a:pt x="18" y="95"/>
                    <a:pt x="18" y="95"/>
                    <a:pt x="18" y="95"/>
                  </a:cubicBezTo>
                  <a:cubicBezTo>
                    <a:pt x="20" y="97"/>
                    <a:pt x="20" y="97"/>
                    <a:pt x="20" y="97"/>
                  </a:cubicBezTo>
                  <a:cubicBezTo>
                    <a:pt x="17" y="97"/>
                    <a:pt x="17" y="97"/>
                    <a:pt x="17" y="97"/>
                  </a:cubicBezTo>
                  <a:cubicBezTo>
                    <a:pt x="14" y="98"/>
                    <a:pt x="14" y="98"/>
                    <a:pt x="14" y="98"/>
                  </a:cubicBezTo>
                  <a:cubicBezTo>
                    <a:pt x="12" y="95"/>
                    <a:pt x="12" y="95"/>
                    <a:pt x="12" y="95"/>
                  </a:cubicBezTo>
                  <a:cubicBezTo>
                    <a:pt x="9" y="92"/>
                    <a:pt x="9" y="92"/>
                    <a:pt x="9" y="92"/>
                  </a:cubicBezTo>
                  <a:cubicBezTo>
                    <a:pt x="6" y="89"/>
                    <a:pt x="6" y="89"/>
                    <a:pt x="6" y="89"/>
                  </a:cubicBezTo>
                  <a:cubicBezTo>
                    <a:pt x="6" y="89"/>
                    <a:pt x="6" y="89"/>
                    <a:pt x="6" y="89"/>
                  </a:cubicBezTo>
                  <a:cubicBezTo>
                    <a:pt x="8" y="92"/>
                    <a:pt x="8" y="92"/>
                    <a:pt x="8" y="92"/>
                  </a:cubicBezTo>
                  <a:cubicBezTo>
                    <a:pt x="11" y="95"/>
                    <a:pt x="11" y="95"/>
                    <a:pt x="11" y="95"/>
                  </a:cubicBezTo>
                  <a:cubicBezTo>
                    <a:pt x="12" y="98"/>
                    <a:pt x="12" y="98"/>
                    <a:pt x="12" y="98"/>
                  </a:cubicBezTo>
                  <a:cubicBezTo>
                    <a:pt x="12" y="100"/>
                    <a:pt x="12" y="100"/>
                    <a:pt x="12" y="100"/>
                  </a:cubicBezTo>
                  <a:cubicBezTo>
                    <a:pt x="15" y="103"/>
                    <a:pt x="15" y="103"/>
                    <a:pt x="15" y="103"/>
                  </a:cubicBezTo>
                  <a:cubicBezTo>
                    <a:pt x="17" y="103"/>
                    <a:pt x="17" y="103"/>
                    <a:pt x="17" y="103"/>
                  </a:cubicBezTo>
                  <a:cubicBezTo>
                    <a:pt x="19" y="106"/>
                    <a:pt x="19" y="106"/>
                    <a:pt x="19" y="106"/>
                  </a:cubicBezTo>
                  <a:cubicBezTo>
                    <a:pt x="18" y="106"/>
                    <a:pt x="18" y="106"/>
                    <a:pt x="18" y="106"/>
                  </a:cubicBezTo>
                  <a:cubicBezTo>
                    <a:pt x="15" y="104"/>
                    <a:pt x="15" y="104"/>
                    <a:pt x="15" y="104"/>
                  </a:cubicBezTo>
                  <a:cubicBezTo>
                    <a:pt x="16" y="107"/>
                    <a:pt x="16" y="107"/>
                    <a:pt x="16" y="107"/>
                  </a:cubicBezTo>
                  <a:cubicBezTo>
                    <a:pt x="19" y="110"/>
                    <a:pt x="19" y="110"/>
                    <a:pt x="19" y="110"/>
                  </a:cubicBezTo>
                  <a:cubicBezTo>
                    <a:pt x="21" y="113"/>
                    <a:pt x="21" y="113"/>
                    <a:pt x="21" y="113"/>
                  </a:cubicBezTo>
                  <a:cubicBezTo>
                    <a:pt x="22" y="116"/>
                    <a:pt x="22" y="116"/>
                    <a:pt x="22" y="116"/>
                  </a:cubicBezTo>
                  <a:cubicBezTo>
                    <a:pt x="27" y="117"/>
                    <a:pt x="27" y="117"/>
                    <a:pt x="27" y="117"/>
                  </a:cubicBezTo>
                  <a:cubicBezTo>
                    <a:pt x="31" y="119"/>
                    <a:pt x="31" y="119"/>
                    <a:pt x="31" y="119"/>
                  </a:cubicBezTo>
                  <a:cubicBezTo>
                    <a:pt x="31" y="120"/>
                    <a:pt x="31" y="120"/>
                    <a:pt x="31" y="120"/>
                  </a:cubicBezTo>
                  <a:cubicBezTo>
                    <a:pt x="34" y="119"/>
                    <a:pt x="34" y="119"/>
                    <a:pt x="34" y="119"/>
                  </a:cubicBezTo>
                  <a:cubicBezTo>
                    <a:pt x="32" y="122"/>
                    <a:pt x="32" y="122"/>
                    <a:pt x="32" y="122"/>
                  </a:cubicBezTo>
                  <a:cubicBezTo>
                    <a:pt x="31" y="121"/>
                    <a:pt x="31" y="121"/>
                    <a:pt x="31" y="121"/>
                  </a:cubicBezTo>
                  <a:cubicBezTo>
                    <a:pt x="28" y="120"/>
                    <a:pt x="28" y="120"/>
                    <a:pt x="28" y="120"/>
                  </a:cubicBezTo>
                  <a:cubicBezTo>
                    <a:pt x="25" y="119"/>
                    <a:pt x="25" y="119"/>
                    <a:pt x="25" y="119"/>
                  </a:cubicBezTo>
                  <a:cubicBezTo>
                    <a:pt x="31" y="126"/>
                    <a:pt x="37" y="128"/>
                    <a:pt x="43" y="135"/>
                  </a:cubicBezTo>
                  <a:cubicBezTo>
                    <a:pt x="45" y="138"/>
                    <a:pt x="45" y="138"/>
                    <a:pt x="45" y="138"/>
                  </a:cubicBezTo>
                  <a:cubicBezTo>
                    <a:pt x="47" y="140"/>
                    <a:pt x="47" y="140"/>
                    <a:pt x="47" y="140"/>
                  </a:cubicBezTo>
                  <a:cubicBezTo>
                    <a:pt x="49" y="143"/>
                    <a:pt x="49" y="143"/>
                    <a:pt x="49" y="143"/>
                  </a:cubicBezTo>
                  <a:cubicBezTo>
                    <a:pt x="52" y="145"/>
                    <a:pt x="52" y="145"/>
                    <a:pt x="52" y="145"/>
                  </a:cubicBezTo>
                  <a:cubicBezTo>
                    <a:pt x="55" y="148"/>
                    <a:pt x="55" y="148"/>
                    <a:pt x="55" y="148"/>
                  </a:cubicBezTo>
                  <a:cubicBezTo>
                    <a:pt x="56" y="151"/>
                    <a:pt x="56" y="151"/>
                    <a:pt x="56" y="151"/>
                  </a:cubicBezTo>
                  <a:cubicBezTo>
                    <a:pt x="59" y="154"/>
                    <a:pt x="59" y="154"/>
                    <a:pt x="59" y="154"/>
                  </a:cubicBezTo>
                  <a:cubicBezTo>
                    <a:pt x="60" y="149"/>
                    <a:pt x="60" y="149"/>
                    <a:pt x="60" y="149"/>
                  </a:cubicBezTo>
                  <a:lnTo>
                    <a:pt x="62" y="147"/>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50" name="Freeform 71">
              <a:extLst>
                <a:ext uri="{FF2B5EF4-FFF2-40B4-BE49-F238E27FC236}">
                  <a16:creationId xmlns:a16="http://schemas.microsoft.com/office/drawing/2014/main" id="{85BB4130-6FFC-4EE9-9E09-0A6F9FA3D690}"/>
                </a:ext>
              </a:extLst>
            </p:cNvPr>
            <p:cNvSpPr>
              <a:spLocks noChangeAspect="1"/>
            </p:cNvSpPr>
            <p:nvPr/>
          </p:nvSpPr>
          <p:spPr bwMode="gray">
            <a:xfrm>
              <a:off x="5185811" y="3688821"/>
              <a:ext cx="426922" cy="513473"/>
            </a:xfrm>
            <a:custGeom>
              <a:avLst/>
              <a:gdLst>
                <a:gd name="T0" fmla="*/ 34 w 184"/>
                <a:gd name="T1" fmla="*/ 204 h 215"/>
                <a:gd name="T2" fmla="*/ 45 w 184"/>
                <a:gd name="T3" fmla="*/ 203 h 215"/>
                <a:gd name="T4" fmla="*/ 57 w 184"/>
                <a:gd name="T5" fmla="*/ 210 h 215"/>
                <a:gd name="T6" fmla="*/ 65 w 184"/>
                <a:gd name="T7" fmla="*/ 200 h 215"/>
                <a:gd name="T8" fmla="*/ 78 w 184"/>
                <a:gd name="T9" fmla="*/ 198 h 215"/>
                <a:gd name="T10" fmla="*/ 81 w 184"/>
                <a:gd name="T11" fmla="*/ 209 h 215"/>
                <a:gd name="T12" fmla="*/ 89 w 184"/>
                <a:gd name="T13" fmla="*/ 211 h 215"/>
                <a:gd name="T14" fmla="*/ 96 w 184"/>
                <a:gd name="T15" fmla="*/ 203 h 215"/>
                <a:gd name="T16" fmla="*/ 103 w 184"/>
                <a:gd name="T17" fmla="*/ 197 h 215"/>
                <a:gd name="T18" fmla="*/ 108 w 184"/>
                <a:gd name="T19" fmla="*/ 191 h 215"/>
                <a:gd name="T20" fmla="*/ 119 w 184"/>
                <a:gd name="T21" fmla="*/ 185 h 215"/>
                <a:gd name="T22" fmla="*/ 124 w 184"/>
                <a:gd name="T23" fmla="*/ 170 h 215"/>
                <a:gd name="T24" fmla="*/ 125 w 184"/>
                <a:gd name="T25" fmla="*/ 157 h 215"/>
                <a:gd name="T26" fmla="*/ 127 w 184"/>
                <a:gd name="T27" fmla="*/ 143 h 215"/>
                <a:gd name="T28" fmla="*/ 166 w 184"/>
                <a:gd name="T29" fmla="*/ 74 h 215"/>
                <a:gd name="T30" fmla="*/ 166 w 184"/>
                <a:gd name="T31" fmla="*/ 68 h 215"/>
                <a:gd name="T32" fmla="*/ 174 w 184"/>
                <a:gd name="T33" fmla="*/ 32 h 215"/>
                <a:gd name="T34" fmla="*/ 180 w 184"/>
                <a:gd name="T35" fmla="*/ 21 h 215"/>
                <a:gd name="T36" fmla="*/ 184 w 184"/>
                <a:gd name="T37" fmla="*/ 9 h 215"/>
                <a:gd name="T38" fmla="*/ 173 w 184"/>
                <a:gd name="T39" fmla="*/ 6 h 215"/>
                <a:gd name="T40" fmla="*/ 158 w 184"/>
                <a:gd name="T41" fmla="*/ 2 h 215"/>
                <a:gd name="T42" fmla="*/ 134 w 184"/>
                <a:gd name="T43" fmla="*/ 6 h 215"/>
                <a:gd name="T44" fmla="*/ 131 w 184"/>
                <a:gd name="T45" fmla="*/ 20 h 215"/>
                <a:gd name="T46" fmla="*/ 126 w 184"/>
                <a:gd name="T47" fmla="*/ 34 h 215"/>
                <a:gd name="T48" fmla="*/ 122 w 184"/>
                <a:gd name="T49" fmla="*/ 44 h 215"/>
                <a:gd name="T50" fmla="*/ 117 w 184"/>
                <a:gd name="T51" fmla="*/ 47 h 215"/>
                <a:gd name="T52" fmla="*/ 103 w 184"/>
                <a:gd name="T53" fmla="*/ 44 h 215"/>
                <a:gd name="T54" fmla="*/ 91 w 184"/>
                <a:gd name="T55" fmla="*/ 41 h 215"/>
                <a:gd name="T56" fmla="*/ 76 w 184"/>
                <a:gd name="T57" fmla="*/ 39 h 215"/>
                <a:gd name="T58" fmla="*/ 51 w 184"/>
                <a:gd name="T59" fmla="*/ 47 h 215"/>
                <a:gd name="T60" fmla="*/ 51 w 184"/>
                <a:gd name="T61" fmla="*/ 62 h 215"/>
                <a:gd name="T62" fmla="*/ 64 w 184"/>
                <a:gd name="T63" fmla="*/ 58 h 215"/>
                <a:gd name="T64" fmla="*/ 78 w 184"/>
                <a:gd name="T65" fmla="*/ 61 h 215"/>
                <a:gd name="T66" fmla="*/ 79 w 184"/>
                <a:gd name="T67" fmla="*/ 75 h 215"/>
                <a:gd name="T68" fmla="*/ 68 w 184"/>
                <a:gd name="T69" fmla="*/ 87 h 215"/>
                <a:gd name="T70" fmla="*/ 70 w 184"/>
                <a:gd name="T71" fmla="*/ 98 h 215"/>
                <a:gd name="T72" fmla="*/ 83 w 184"/>
                <a:gd name="T73" fmla="*/ 106 h 215"/>
                <a:gd name="T74" fmla="*/ 81 w 184"/>
                <a:gd name="T75" fmla="*/ 120 h 215"/>
                <a:gd name="T76" fmla="*/ 80 w 184"/>
                <a:gd name="T77" fmla="*/ 135 h 215"/>
                <a:gd name="T78" fmla="*/ 75 w 184"/>
                <a:gd name="T79" fmla="*/ 147 h 215"/>
                <a:gd name="T80" fmla="*/ 67 w 184"/>
                <a:gd name="T81" fmla="*/ 153 h 215"/>
                <a:gd name="T82" fmla="*/ 61 w 184"/>
                <a:gd name="T83" fmla="*/ 147 h 215"/>
                <a:gd name="T84" fmla="*/ 47 w 184"/>
                <a:gd name="T85" fmla="*/ 149 h 215"/>
                <a:gd name="T86" fmla="*/ 42 w 184"/>
                <a:gd name="T87" fmla="*/ 140 h 215"/>
                <a:gd name="T88" fmla="*/ 32 w 184"/>
                <a:gd name="T89" fmla="*/ 141 h 215"/>
                <a:gd name="T90" fmla="*/ 22 w 184"/>
                <a:gd name="T91" fmla="*/ 151 h 215"/>
                <a:gd name="T92" fmla="*/ 11 w 184"/>
                <a:gd name="T93" fmla="*/ 149 h 215"/>
                <a:gd name="T94" fmla="*/ 14 w 184"/>
                <a:gd name="T95" fmla="*/ 168 h 215"/>
                <a:gd name="T96" fmla="*/ 20 w 184"/>
                <a:gd name="T97" fmla="*/ 175 h 215"/>
                <a:gd name="T98" fmla="*/ 14 w 184"/>
                <a:gd name="T99" fmla="*/ 183 h 215"/>
                <a:gd name="T100" fmla="*/ 1 w 184"/>
                <a:gd name="T101" fmla="*/ 183 h 215"/>
                <a:gd name="T102" fmla="*/ 20 w 184"/>
                <a:gd name="T103" fmla="*/ 213 h 2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4"/>
                <a:gd name="T157" fmla="*/ 0 h 215"/>
                <a:gd name="T158" fmla="*/ 184 w 184"/>
                <a:gd name="T159" fmla="*/ 215 h 2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4" h="215">
                  <a:moveTo>
                    <a:pt x="25" y="212"/>
                  </a:moveTo>
                  <a:cubicBezTo>
                    <a:pt x="28" y="209"/>
                    <a:pt x="28" y="209"/>
                    <a:pt x="28" y="209"/>
                  </a:cubicBezTo>
                  <a:cubicBezTo>
                    <a:pt x="30" y="208"/>
                    <a:pt x="30" y="208"/>
                    <a:pt x="30" y="208"/>
                  </a:cubicBezTo>
                  <a:cubicBezTo>
                    <a:pt x="31" y="205"/>
                    <a:pt x="31" y="205"/>
                    <a:pt x="31" y="205"/>
                  </a:cubicBezTo>
                  <a:cubicBezTo>
                    <a:pt x="34" y="204"/>
                    <a:pt x="34" y="204"/>
                    <a:pt x="34" y="204"/>
                  </a:cubicBezTo>
                  <a:cubicBezTo>
                    <a:pt x="37" y="204"/>
                    <a:pt x="37" y="204"/>
                    <a:pt x="37" y="204"/>
                  </a:cubicBezTo>
                  <a:cubicBezTo>
                    <a:pt x="38" y="202"/>
                    <a:pt x="38" y="202"/>
                    <a:pt x="38" y="202"/>
                  </a:cubicBezTo>
                  <a:cubicBezTo>
                    <a:pt x="40" y="199"/>
                    <a:pt x="40" y="199"/>
                    <a:pt x="40" y="199"/>
                  </a:cubicBezTo>
                  <a:cubicBezTo>
                    <a:pt x="43" y="201"/>
                    <a:pt x="43" y="201"/>
                    <a:pt x="43" y="201"/>
                  </a:cubicBezTo>
                  <a:cubicBezTo>
                    <a:pt x="45" y="203"/>
                    <a:pt x="45" y="203"/>
                    <a:pt x="45" y="203"/>
                  </a:cubicBezTo>
                  <a:cubicBezTo>
                    <a:pt x="48" y="206"/>
                    <a:pt x="48" y="206"/>
                    <a:pt x="48" y="206"/>
                  </a:cubicBezTo>
                  <a:cubicBezTo>
                    <a:pt x="51" y="206"/>
                    <a:pt x="51" y="206"/>
                    <a:pt x="51" y="206"/>
                  </a:cubicBezTo>
                  <a:cubicBezTo>
                    <a:pt x="53" y="209"/>
                    <a:pt x="53" y="209"/>
                    <a:pt x="53" y="209"/>
                  </a:cubicBezTo>
                  <a:cubicBezTo>
                    <a:pt x="56" y="212"/>
                    <a:pt x="56" y="212"/>
                    <a:pt x="56" y="212"/>
                  </a:cubicBezTo>
                  <a:cubicBezTo>
                    <a:pt x="57" y="210"/>
                    <a:pt x="57" y="210"/>
                    <a:pt x="57" y="210"/>
                  </a:cubicBezTo>
                  <a:cubicBezTo>
                    <a:pt x="60" y="209"/>
                    <a:pt x="60" y="209"/>
                    <a:pt x="60" y="209"/>
                  </a:cubicBezTo>
                  <a:cubicBezTo>
                    <a:pt x="61" y="209"/>
                    <a:pt x="61" y="209"/>
                    <a:pt x="61" y="209"/>
                  </a:cubicBezTo>
                  <a:cubicBezTo>
                    <a:pt x="63" y="206"/>
                    <a:pt x="63" y="206"/>
                    <a:pt x="63" y="206"/>
                  </a:cubicBezTo>
                  <a:cubicBezTo>
                    <a:pt x="64" y="203"/>
                    <a:pt x="64" y="203"/>
                    <a:pt x="64" y="203"/>
                  </a:cubicBezTo>
                  <a:cubicBezTo>
                    <a:pt x="65" y="200"/>
                    <a:pt x="65" y="200"/>
                    <a:pt x="65" y="200"/>
                  </a:cubicBezTo>
                  <a:cubicBezTo>
                    <a:pt x="68" y="202"/>
                    <a:pt x="68" y="202"/>
                    <a:pt x="68" y="202"/>
                  </a:cubicBezTo>
                  <a:cubicBezTo>
                    <a:pt x="69" y="202"/>
                    <a:pt x="69" y="202"/>
                    <a:pt x="69" y="202"/>
                  </a:cubicBezTo>
                  <a:cubicBezTo>
                    <a:pt x="72" y="200"/>
                    <a:pt x="72" y="200"/>
                    <a:pt x="72" y="200"/>
                  </a:cubicBezTo>
                  <a:cubicBezTo>
                    <a:pt x="75" y="199"/>
                    <a:pt x="75" y="199"/>
                    <a:pt x="75" y="199"/>
                  </a:cubicBezTo>
                  <a:cubicBezTo>
                    <a:pt x="78" y="198"/>
                    <a:pt x="78" y="198"/>
                    <a:pt x="78" y="198"/>
                  </a:cubicBezTo>
                  <a:cubicBezTo>
                    <a:pt x="80" y="197"/>
                    <a:pt x="80" y="197"/>
                    <a:pt x="80" y="197"/>
                  </a:cubicBezTo>
                  <a:cubicBezTo>
                    <a:pt x="82" y="201"/>
                    <a:pt x="82" y="201"/>
                    <a:pt x="82" y="201"/>
                  </a:cubicBezTo>
                  <a:cubicBezTo>
                    <a:pt x="81" y="203"/>
                    <a:pt x="81" y="203"/>
                    <a:pt x="81" y="203"/>
                  </a:cubicBezTo>
                  <a:cubicBezTo>
                    <a:pt x="80" y="203"/>
                    <a:pt x="80" y="203"/>
                    <a:pt x="80" y="203"/>
                  </a:cubicBezTo>
                  <a:cubicBezTo>
                    <a:pt x="81" y="209"/>
                    <a:pt x="81" y="209"/>
                    <a:pt x="81" y="209"/>
                  </a:cubicBezTo>
                  <a:cubicBezTo>
                    <a:pt x="81" y="212"/>
                    <a:pt x="81" y="212"/>
                    <a:pt x="81" y="212"/>
                  </a:cubicBezTo>
                  <a:cubicBezTo>
                    <a:pt x="81" y="212"/>
                    <a:pt x="81" y="212"/>
                    <a:pt x="81" y="212"/>
                  </a:cubicBezTo>
                  <a:cubicBezTo>
                    <a:pt x="83" y="211"/>
                    <a:pt x="83" y="211"/>
                    <a:pt x="83" y="211"/>
                  </a:cubicBezTo>
                  <a:cubicBezTo>
                    <a:pt x="86" y="212"/>
                    <a:pt x="86" y="212"/>
                    <a:pt x="86" y="212"/>
                  </a:cubicBezTo>
                  <a:cubicBezTo>
                    <a:pt x="89" y="211"/>
                    <a:pt x="89" y="211"/>
                    <a:pt x="89" y="211"/>
                  </a:cubicBezTo>
                  <a:cubicBezTo>
                    <a:pt x="92" y="209"/>
                    <a:pt x="92" y="209"/>
                    <a:pt x="92" y="209"/>
                  </a:cubicBezTo>
                  <a:cubicBezTo>
                    <a:pt x="92" y="207"/>
                    <a:pt x="92" y="207"/>
                    <a:pt x="92" y="207"/>
                  </a:cubicBezTo>
                  <a:cubicBezTo>
                    <a:pt x="95" y="204"/>
                    <a:pt x="95" y="204"/>
                    <a:pt x="95" y="204"/>
                  </a:cubicBezTo>
                  <a:cubicBezTo>
                    <a:pt x="95" y="204"/>
                    <a:pt x="95" y="204"/>
                    <a:pt x="95" y="204"/>
                  </a:cubicBezTo>
                  <a:cubicBezTo>
                    <a:pt x="96" y="203"/>
                    <a:pt x="96" y="203"/>
                    <a:pt x="96" y="203"/>
                  </a:cubicBezTo>
                  <a:cubicBezTo>
                    <a:pt x="99" y="200"/>
                    <a:pt x="99" y="200"/>
                    <a:pt x="99" y="200"/>
                  </a:cubicBezTo>
                  <a:cubicBezTo>
                    <a:pt x="101" y="198"/>
                    <a:pt x="101" y="198"/>
                    <a:pt x="101" y="198"/>
                  </a:cubicBezTo>
                  <a:cubicBezTo>
                    <a:pt x="102" y="197"/>
                    <a:pt x="102" y="197"/>
                    <a:pt x="102" y="197"/>
                  </a:cubicBezTo>
                  <a:cubicBezTo>
                    <a:pt x="102" y="197"/>
                    <a:pt x="102" y="197"/>
                    <a:pt x="102" y="197"/>
                  </a:cubicBezTo>
                  <a:cubicBezTo>
                    <a:pt x="103" y="197"/>
                    <a:pt x="103" y="197"/>
                    <a:pt x="103" y="197"/>
                  </a:cubicBezTo>
                  <a:cubicBezTo>
                    <a:pt x="106" y="197"/>
                    <a:pt x="106" y="197"/>
                    <a:pt x="106" y="197"/>
                  </a:cubicBezTo>
                  <a:cubicBezTo>
                    <a:pt x="107" y="194"/>
                    <a:pt x="107" y="194"/>
                    <a:pt x="107" y="194"/>
                  </a:cubicBezTo>
                  <a:cubicBezTo>
                    <a:pt x="107" y="194"/>
                    <a:pt x="107" y="194"/>
                    <a:pt x="107" y="194"/>
                  </a:cubicBezTo>
                  <a:cubicBezTo>
                    <a:pt x="108" y="192"/>
                    <a:pt x="108" y="192"/>
                    <a:pt x="108" y="192"/>
                  </a:cubicBezTo>
                  <a:cubicBezTo>
                    <a:pt x="108" y="191"/>
                    <a:pt x="108" y="191"/>
                    <a:pt x="108" y="191"/>
                  </a:cubicBezTo>
                  <a:cubicBezTo>
                    <a:pt x="111" y="190"/>
                    <a:pt x="111" y="190"/>
                    <a:pt x="111" y="190"/>
                  </a:cubicBezTo>
                  <a:cubicBezTo>
                    <a:pt x="114" y="190"/>
                    <a:pt x="114" y="190"/>
                    <a:pt x="114" y="190"/>
                  </a:cubicBezTo>
                  <a:cubicBezTo>
                    <a:pt x="117" y="189"/>
                    <a:pt x="117" y="189"/>
                    <a:pt x="117" y="189"/>
                  </a:cubicBezTo>
                  <a:cubicBezTo>
                    <a:pt x="118" y="188"/>
                    <a:pt x="118" y="188"/>
                    <a:pt x="118" y="188"/>
                  </a:cubicBezTo>
                  <a:cubicBezTo>
                    <a:pt x="119" y="185"/>
                    <a:pt x="119" y="185"/>
                    <a:pt x="119" y="185"/>
                  </a:cubicBezTo>
                  <a:cubicBezTo>
                    <a:pt x="120" y="182"/>
                    <a:pt x="120" y="182"/>
                    <a:pt x="120" y="182"/>
                  </a:cubicBezTo>
                  <a:cubicBezTo>
                    <a:pt x="122" y="179"/>
                    <a:pt x="122" y="179"/>
                    <a:pt x="122" y="179"/>
                  </a:cubicBezTo>
                  <a:cubicBezTo>
                    <a:pt x="124" y="176"/>
                    <a:pt x="124" y="176"/>
                    <a:pt x="124" y="176"/>
                  </a:cubicBezTo>
                  <a:cubicBezTo>
                    <a:pt x="125" y="173"/>
                    <a:pt x="125" y="173"/>
                    <a:pt x="125" y="173"/>
                  </a:cubicBezTo>
                  <a:cubicBezTo>
                    <a:pt x="124" y="170"/>
                    <a:pt x="124" y="170"/>
                    <a:pt x="124" y="170"/>
                  </a:cubicBezTo>
                  <a:cubicBezTo>
                    <a:pt x="124" y="170"/>
                    <a:pt x="124" y="170"/>
                    <a:pt x="124" y="170"/>
                  </a:cubicBezTo>
                  <a:cubicBezTo>
                    <a:pt x="124" y="167"/>
                    <a:pt x="124" y="167"/>
                    <a:pt x="124" y="167"/>
                  </a:cubicBezTo>
                  <a:cubicBezTo>
                    <a:pt x="124" y="163"/>
                    <a:pt x="124" y="163"/>
                    <a:pt x="124" y="163"/>
                  </a:cubicBezTo>
                  <a:cubicBezTo>
                    <a:pt x="124" y="160"/>
                    <a:pt x="124" y="160"/>
                    <a:pt x="124" y="160"/>
                  </a:cubicBezTo>
                  <a:cubicBezTo>
                    <a:pt x="125" y="157"/>
                    <a:pt x="125" y="157"/>
                    <a:pt x="125" y="157"/>
                  </a:cubicBezTo>
                  <a:cubicBezTo>
                    <a:pt x="125" y="154"/>
                    <a:pt x="125" y="154"/>
                    <a:pt x="125" y="154"/>
                  </a:cubicBezTo>
                  <a:cubicBezTo>
                    <a:pt x="124" y="151"/>
                    <a:pt x="124" y="151"/>
                    <a:pt x="124" y="151"/>
                  </a:cubicBezTo>
                  <a:cubicBezTo>
                    <a:pt x="124" y="149"/>
                    <a:pt x="124" y="149"/>
                    <a:pt x="124" y="149"/>
                  </a:cubicBezTo>
                  <a:cubicBezTo>
                    <a:pt x="124" y="145"/>
                    <a:pt x="124" y="145"/>
                    <a:pt x="124" y="145"/>
                  </a:cubicBezTo>
                  <a:cubicBezTo>
                    <a:pt x="127" y="143"/>
                    <a:pt x="127" y="143"/>
                    <a:pt x="127" y="143"/>
                  </a:cubicBezTo>
                  <a:cubicBezTo>
                    <a:pt x="134" y="137"/>
                    <a:pt x="132" y="138"/>
                    <a:pt x="136" y="131"/>
                  </a:cubicBezTo>
                  <a:cubicBezTo>
                    <a:pt x="146" y="109"/>
                    <a:pt x="148" y="127"/>
                    <a:pt x="162" y="105"/>
                  </a:cubicBezTo>
                  <a:cubicBezTo>
                    <a:pt x="165" y="96"/>
                    <a:pt x="159" y="101"/>
                    <a:pt x="163" y="92"/>
                  </a:cubicBezTo>
                  <a:cubicBezTo>
                    <a:pt x="165" y="82"/>
                    <a:pt x="171" y="84"/>
                    <a:pt x="167" y="77"/>
                  </a:cubicBezTo>
                  <a:cubicBezTo>
                    <a:pt x="166" y="74"/>
                    <a:pt x="166" y="74"/>
                    <a:pt x="166" y="74"/>
                  </a:cubicBezTo>
                  <a:cubicBezTo>
                    <a:pt x="167" y="72"/>
                    <a:pt x="167" y="72"/>
                    <a:pt x="167" y="72"/>
                  </a:cubicBezTo>
                  <a:cubicBezTo>
                    <a:pt x="167" y="72"/>
                    <a:pt x="167" y="72"/>
                    <a:pt x="167" y="72"/>
                  </a:cubicBezTo>
                  <a:cubicBezTo>
                    <a:pt x="166" y="69"/>
                    <a:pt x="166" y="69"/>
                    <a:pt x="166" y="69"/>
                  </a:cubicBezTo>
                  <a:cubicBezTo>
                    <a:pt x="166" y="68"/>
                    <a:pt x="166" y="68"/>
                    <a:pt x="166" y="68"/>
                  </a:cubicBezTo>
                  <a:cubicBezTo>
                    <a:pt x="166" y="68"/>
                    <a:pt x="166" y="68"/>
                    <a:pt x="166" y="68"/>
                  </a:cubicBezTo>
                  <a:cubicBezTo>
                    <a:pt x="167" y="64"/>
                    <a:pt x="167" y="64"/>
                    <a:pt x="167" y="64"/>
                  </a:cubicBezTo>
                  <a:cubicBezTo>
                    <a:pt x="168" y="62"/>
                    <a:pt x="168" y="62"/>
                    <a:pt x="168" y="62"/>
                  </a:cubicBezTo>
                  <a:cubicBezTo>
                    <a:pt x="169" y="60"/>
                    <a:pt x="169" y="60"/>
                    <a:pt x="169" y="60"/>
                  </a:cubicBezTo>
                  <a:cubicBezTo>
                    <a:pt x="169" y="59"/>
                    <a:pt x="169" y="59"/>
                    <a:pt x="169" y="59"/>
                  </a:cubicBezTo>
                  <a:cubicBezTo>
                    <a:pt x="174" y="50"/>
                    <a:pt x="167" y="40"/>
                    <a:pt x="174" y="32"/>
                  </a:cubicBezTo>
                  <a:cubicBezTo>
                    <a:pt x="175" y="30"/>
                    <a:pt x="175" y="30"/>
                    <a:pt x="175" y="30"/>
                  </a:cubicBezTo>
                  <a:cubicBezTo>
                    <a:pt x="177" y="27"/>
                    <a:pt x="177" y="27"/>
                    <a:pt x="177" y="27"/>
                  </a:cubicBezTo>
                  <a:cubicBezTo>
                    <a:pt x="179" y="24"/>
                    <a:pt x="179" y="24"/>
                    <a:pt x="179" y="24"/>
                  </a:cubicBezTo>
                  <a:cubicBezTo>
                    <a:pt x="179" y="24"/>
                    <a:pt x="179" y="24"/>
                    <a:pt x="179" y="24"/>
                  </a:cubicBezTo>
                  <a:cubicBezTo>
                    <a:pt x="180" y="21"/>
                    <a:pt x="180" y="21"/>
                    <a:pt x="180" y="21"/>
                  </a:cubicBezTo>
                  <a:cubicBezTo>
                    <a:pt x="181" y="18"/>
                    <a:pt x="181" y="18"/>
                    <a:pt x="181" y="18"/>
                  </a:cubicBezTo>
                  <a:cubicBezTo>
                    <a:pt x="182" y="16"/>
                    <a:pt x="182" y="16"/>
                    <a:pt x="182" y="16"/>
                  </a:cubicBezTo>
                  <a:cubicBezTo>
                    <a:pt x="184" y="15"/>
                    <a:pt x="184" y="15"/>
                    <a:pt x="184" y="15"/>
                  </a:cubicBezTo>
                  <a:cubicBezTo>
                    <a:pt x="184" y="12"/>
                    <a:pt x="184" y="12"/>
                    <a:pt x="184" y="12"/>
                  </a:cubicBezTo>
                  <a:cubicBezTo>
                    <a:pt x="184" y="9"/>
                    <a:pt x="184" y="9"/>
                    <a:pt x="184" y="9"/>
                  </a:cubicBezTo>
                  <a:cubicBezTo>
                    <a:pt x="184" y="6"/>
                    <a:pt x="184" y="6"/>
                    <a:pt x="184" y="6"/>
                  </a:cubicBezTo>
                  <a:cubicBezTo>
                    <a:pt x="182" y="3"/>
                    <a:pt x="182" y="3"/>
                    <a:pt x="182" y="3"/>
                  </a:cubicBezTo>
                  <a:cubicBezTo>
                    <a:pt x="179" y="3"/>
                    <a:pt x="179" y="3"/>
                    <a:pt x="179" y="3"/>
                  </a:cubicBezTo>
                  <a:cubicBezTo>
                    <a:pt x="176" y="4"/>
                    <a:pt x="176" y="4"/>
                    <a:pt x="176" y="4"/>
                  </a:cubicBezTo>
                  <a:cubicBezTo>
                    <a:pt x="173" y="6"/>
                    <a:pt x="173" y="6"/>
                    <a:pt x="173" y="6"/>
                  </a:cubicBezTo>
                  <a:cubicBezTo>
                    <a:pt x="170" y="4"/>
                    <a:pt x="170" y="4"/>
                    <a:pt x="170" y="4"/>
                  </a:cubicBezTo>
                  <a:cubicBezTo>
                    <a:pt x="167" y="4"/>
                    <a:pt x="167" y="4"/>
                    <a:pt x="167" y="4"/>
                  </a:cubicBezTo>
                  <a:cubicBezTo>
                    <a:pt x="164" y="3"/>
                    <a:pt x="164" y="3"/>
                    <a:pt x="164" y="3"/>
                  </a:cubicBezTo>
                  <a:cubicBezTo>
                    <a:pt x="161" y="3"/>
                    <a:pt x="161" y="3"/>
                    <a:pt x="161" y="3"/>
                  </a:cubicBezTo>
                  <a:cubicBezTo>
                    <a:pt x="158" y="2"/>
                    <a:pt x="158" y="2"/>
                    <a:pt x="158" y="2"/>
                  </a:cubicBezTo>
                  <a:cubicBezTo>
                    <a:pt x="155" y="0"/>
                    <a:pt x="155" y="0"/>
                    <a:pt x="155" y="0"/>
                  </a:cubicBezTo>
                  <a:cubicBezTo>
                    <a:pt x="149" y="4"/>
                    <a:pt x="149" y="4"/>
                    <a:pt x="143" y="4"/>
                  </a:cubicBezTo>
                  <a:cubicBezTo>
                    <a:pt x="140" y="5"/>
                    <a:pt x="140" y="5"/>
                    <a:pt x="140" y="5"/>
                  </a:cubicBezTo>
                  <a:cubicBezTo>
                    <a:pt x="137" y="5"/>
                    <a:pt x="137" y="5"/>
                    <a:pt x="137" y="5"/>
                  </a:cubicBezTo>
                  <a:cubicBezTo>
                    <a:pt x="134" y="6"/>
                    <a:pt x="134" y="6"/>
                    <a:pt x="134" y="6"/>
                  </a:cubicBezTo>
                  <a:cubicBezTo>
                    <a:pt x="134" y="8"/>
                    <a:pt x="134" y="8"/>
                    <a:pt x="134" y="8"/>
                  </a:cubicBezTo>
                  <a:cubicBezTo>
                    <a:pt x="133" y="11"/>
                    <a:pt x="133" y="11"/>
                    <a:pt x="133" y="11"/>
                  </a:cubicBezTo>
                  <a:cubicBezTo>
                    <a:pt x="131" y="14"/>
                    <a:pt x="131" y="14"/>
                    <a:pt x="131" y="14"/>
                  </a:cubicBezTo>
                  <a:cubicBezTo>
                    <a:pt x="132" y="17"/>
                    <a:pt x="132" y="17"/>
                    <a:pt x="132" y="17"/>
                  </a:cubicBezTo>
                  <a:cubicBezTo>
                    <a:pt x="131" y="20"/>
                    <a:pt x="131" y="20"/>
                    <a:pt x="131" y="20"/>
                  </a:cubicBezTo>
                  <a:cubicBezTo>
                    <a:pt x="131" y="23"/>
                    <a:pt x="131" y="23"/>
                    <a:pt x="131" y="23"/>
                  </a:cubicBezTo>
                  <a:cubicBezTo>
                    <a:pt x="131" y="25"/>
                    <a:pt x="131" y="25"/>
                    <a:pt x="131" y="25"/>
                  </a:cubicBezTo>
                  <a:cubicBezTo>
                    <a:pt x="129" y="28"/>
                    <a:pt x="129" y="28"/>
                    <a:pt x="129" y="28"/>
                  </a:cubicBezTo>
                  <a:cubicBezTo>
                    <a:pt x="128" y="31"/>
                    <a:pt x="128" y="31"/>
                    <a:pt x="128" y="31"/>
                  </a:cubicBezTo>
                  <a:cubicBezTo>
                    <a:pt x="126" y="34"/>
                    <a:pt x="126" y="34"/>
                    <a:pt x="126" y="34"/>
                  </a:cubicBezTo>
                  <a:cubicBezTo>
                    <a:pt x="125" y="37"/>
                    <a:pt x="125" y="37"/>
                    <a:pt x="125" y="37"/>
                  </a:cubicBezTo>
                  <a:cubicBezTo>
                    <a:pt x="125" y="37"/>
                    <a:pt x="125" y="37"/>
                    <a:pt x="125" y="37"/>
                  </a:cubicBezTo>
                  <a:cubicBezTo>
                    <a:pt x="122" y="39"/>
                    <a:pt x="122" y="39"/>
                    <a:pt x="122" y="39"/>
                  </a:cubicBezTo>
                  <a:cubicBezTo>
                    <a:pt x="122" y="41"/>
                    <a:pt x="122" y="41"/>
                    <a:pt x="122" y="41"/>
                  </a:cubicBezTo>
                  <a:cubicBezTo>
                    <a:pt x="122" y="44"/>
                    <a:pt x="122" y="44"/>
                    <a:pt x="122" y="44"/>
                  </a:cubicBezTo>
                  <a:cubicBezTo>
                    <a:pt x="123" y="47"/>
                    <a:pt x="123" y="47"/>
                    <a:pt x="123" y="47"/>
                  </a:cubicBezTo>
                  <a:cubicBezTo>
                    <a:pt x="122" y="50"/>
                    <a:pt x="122" y="50"/>
                    <a:pt x="122" y="50"/>
                  </a:cubicBezTo>
                  <a:cubicBezTo>
                    <a:pt x="121" y="51"/>
                    <a:pt x="121" y="51"/>
                    <a:pt x="121" y="51"/>
                  </a:cubicBezTo>
                  <a:cubicBezTo>
                    <a:pt x="120" y="49"/>
                    <a:pt x="120" y="49"/>
                    <a:pt x="120" y="49"/>
                  </a:cubicBezTo>
                  <a:cubicBezTo>
                    <a:pt x="117" y="47"/>
                    <a:pt x="117" y="47"/>
                    <a:pt x="117" y="47"/>
                  </a:cubicBezTo>
                  <a:cubicBezTo>
                    <a:pt x="114" y="45"/>
                    <a:pt x="114" y="45"/>
                    <a:pt x="114" y="45"/>
                  </a:cubicBezTo>
                  <a:cubicBezTo>
                    <a:pt x="112" y="44"/>
                    <a:pt x="112" y="44"/>
                    <a:pt x="112" y="44"/>
                  </a:cubicBezTo>
                  <a:cubicBezTo>
                    <a:pt x="109" y="44"/>
                    <a:pt x="109" y="44"/>
                    <a:pt x="109" y="44"/>
                  </a:cubicBezTo>
                  <a:cubicBezTo>
                    <a:pt x="106" y="43"/>
                    <a:pt x="106" y="43"/>
                    <a:pt x="106" y="43"/>
                  </a:cubicBezTo>
                  <a:cubicBezTo>
                    <a:pt x="103" y="44"/>
                    <a:pt x="103" y="44"/>
                    <a:pt x="103" y="44"/>
                  </a:cubicBezTo>
                  <a:cubicBezTo>
                    <a:pt x="100" y="42"/>
                    <a:pt x="100" y="42"/>
                    <a:pt x="100" y="42"/>
                  </a:cubicBezTo>
                  <a:cubicBezTo>
                    <a:pt x="98" y="42"/>
                    <a:pt x="98" y="42"/>
                    <a:pt x="98" y="42"/>
                  </a:cubicBezTo>
                  <a:cubicBezTo>
                    <a:pt x="95" y="42"/>
                    <a:pt x="95" y="42"/>
                    <a:pt x="95" y="42"/>
                  </a:cubicBezTo>
                  <a:cubicBezTo>
                    <a:pt x="93" y="43"/>
                    <a:pt x="93" y="43"/>
                    <a:pt x="93" y="43"/>
                  </a:cubicBezTo>
                  <a:cubicBezTo>
                    <a:pt x="91" y="41"/>
                    <a:pt x="91" y="41"/>
                    <a:pt x="91" y="41"/>
                  </a:cubicBezTo>
                  <a:cubicBezTo>
                    <a:pt x="87" y="39"/>
                    <a:pt x="87" y="39"/>
                    <a:pt x="87" y="39"/>
                  </a:cubicBezTo>
                  <a:cubicBezTo>
                    <a:pt x="84" y="37"/>
                    <a:pt x="84" y="37"/>
                    <a:pt x="84" y="37"/>
                  </a:cubicBezTo>
                  <a:cubicBezTo>
                    <a:pt x="82" y="39"/>
                    <a:pt x="82" y="39"/>
                    <a:pt x="82" y="39"/>
                  </a:cubicBezTo>
                  <a:cubicBezTo>
                    <a:pt x="78" y="38"/>
                    <a:pt x="78" y="38"/>
                    <a:pt x="78" y="38"/>
                  </a:cubicBezTo>
                  <a:cubicBezTo>
                    <a:pt x="76" y="39"/>
                    <a:pt x="76" y="39"/>
                    <a:pt x="76" y="39"/>
                  </a:cubicBezTo>
                  <a:cubicBezTo>
                    <a:pt x="69" y="39"/>
                    <a:pt x="69" y="39"/>
                    <a:pt x="69" y="39"/>
                  </a:cubicBezTo>
                  <a:cubicBezTo>
                    <a:pt x="63" y="39"/>
                    <a:pt x="59" y="38"/>
                    <a:pt x="53" y="38"/>
                  </a:cubicBezTo>
                  <a:cubicBezTo>
                    <a:pt x="53" y="41"/>
                    <a:pt x="53" y="41"/>
                    <a:pt x="53" y="41"/>
                  </a:cubicBezTo>
                  <a:cubicBezTo>
                    <a:pt x="50" y="44"/>
                    <a:pt x="50" y="44"/>
                    <a:pt x="50" y="44"/>
                  </a:cubicBezTo>
                  <a:cubicBezTo>
                    <a:pt x="51" y="47"/>
                    <a:pt x="51" y="47"/>
                    <a:pt x="51" y="47"/>
                  </a:cubicBezTo>
                  <a:cubicBezTo>
                    <a:pt x="49" y="50"/>
                    <a:pt x="49" y="50"/>
                    <a:pt x="49" y="50"/>
                  </a:cubicBezTo>
                  <a:cubicBezTo>
                    <a:pt x="49" y="53"/>
                    <a:pt x="49" y="53"/>
                    <a:pt x="49" y="53"/>
                  </a:cubicBezTo>
                  <a:cubicBezTo>
                    <a:pt x="51" y="56"/>
                    <a:pt x="51" y="56"/>
                    <a:pt x="51" y="56"/>
                  </a:cubicBezTo>
                  <a:cubicBezTo>
                    <a:pt x="52" y="59"/>
                    <a:pt x="52" y="59"/>
                    <a:pt x="52" y="59"/>
                  </a:cubicBezTo>
                  <a:cubicBezTo>
                    <a:pt x="51" y="62"/>
                    <a:pt x="51" y="62"/>
                    <a:pt x="51" y="62"/>
                  </a:cubicBezTo>
                  <a:cubicBezTo>
                    <a:pt x="53" y="61"/>
                    <a:pt x="53" y="61"/>
                    <a:pt x="53" y="61"/>
                  </a:cubicBezTo>
                  <a:cubicBezTo>
                    <a:pt x="56" y="60"/>
                    <a:pt x="56" y="60"/>
                    <a:pt x="56" y="60"/>
                  </a:cubicBezTo>
                  <a:cubicBezTo>
                    <a:pt x="59" y="60"/>
                    <a:pt x="59" y="60"/>
                    <a:pt x="59" y="60"/>
                  </a:cubicBezTo>
                  <a:cubicBezTo>
                    <a:pt x="61" y="58"/>
                    <a:pt x="61" y="58"/>
                    <a:pt x="61" y="58"/>
                  </a:cubicBezTo>
                  <a:cubicBezTo>
                    <a:pt x="64" y="58"/>
                    <a:pt x="64" y="58"/>
                    <a:pt x="64" y="58"/>
                  </a:cubicBezTo>
                  <a:cubicBezTo>
                    <a:pt x="68" y="56"/>
                    <a:pt x="68" y="56"/>
                    <a:pt x="68" y="56"/>
                  </a:cubicBezTo>
                  <a:cubicBezTo>
                    <a:pt x="70" y="57"/>
                    <a:pt x="70" y="57"/>
                    <a:pt x="70" y="57"/>
                  </a:cubicBezTo>
                  <a:cubicBezTo>
                    <a:pt x="73" y="57"/>
                    <a:pt x="73" y="57"/>
                    <a:pt x="73" y="57"/>
                  </a:cubicBezTo>
                  <a:cubicBezTo>
                    <a:pt x="76" y="58"/>
                    <a:pt x="76" y="58"/>
                    <a:pt x="76" y="58"/>
                  </a:cubicBezTo>
                  <a:cubicBezTo>
                    <a:pt x="78" y="61"/>
                    <a:pt x="78" y="61"/>
                    <a:pt x="78" y="61"/>
                  </a:cubicBezTo>
                  <a:cubicBezTo>
                    <a:pt x="78" y="64"/>
                    <a:pt x="78" y="64"/>
                    <a:pt x="78" y="64"/>
                  </a:cubicBezTo>
                  <a:cubicBezTo>
                    <a:pt x="80" y="67"/>
                    <a:pt x="80" y="67"/>
                    <a:pt x="80" y="67"/>
                  </a:cubicBezTo>
                  <a:cubicBezTo>
                    <a:pt x="82" y="70"/>
                    <a:pt x="82" y="70"/>
                    <a:pt x="82" y="70"/>
                  </a:cubicBezTo>
                  <a:cubicBezTo>
                    <a:pt x="80" y="73"/>
                    <a:pt x="80" y="73"/>
                    <a:pt x="80" y="73"/>
                  </a:cubicBezTo>
                  <a:cubicBezTo>
                    <a:pt x="79" y="75"/>
                    <a:pt x="79" y="75"/>
                    <a:pt x="79" y="75"/>
                  </a:cubicBezTo>
                  <a:cubicBezTo>
                    <a:pt x="76" y="78"/>
                    <a:pt x="76" y="78"/>
                    <a:pt x="76" y="78"/>
                  </a:cubicBezTo>
                  <a:cubicBezTo>
                    <a:pt x="73" y="78"/>
                    <a:pt x="73" y="78"/>
                    <a:pt x="73" y="78"/>
                  </a:cubicBezTo>
                  <a:cubicBezTo>
                    <a:pt x="72" y="81"/>
                    <a:pt x="72" y="81"/>
                    <a:pt x="72" y="81"/>
                  </a:cubicBezTo>
                  <a:cubicBezTo>
                    <a:pt x="69" y="84"/>
                    <a:pt x="69" y="84"/>
                    <a:pt x="69" y="84"/>
                  </a:cubicBezTo>
                  <a:cubicBezTo>
                    <a:pt x="68" y="87"/>
                    <a:pt x="68" y="87"/>
                    <a:pt x="68" y="87"/>
                  </a:cubicBezTo>
                  <a:cubicBezTo>
                    <a:pt x="68" y="89"/>
                    <a:pt x="68" y="89"/>
                    <a:pt x="68" y="89"/>
                  </a:cubicBezTo>
                  <a:cubicBezTo>
                    <a:pt x="69" y="91"/>
                    <a:pt x="69" y="91"/>
                    <a:pt x="69" y="91"/>
                  </a:cubicBezTo>
                  <a:cubicBezTo>
                    <a:pt x="68" y="94"/>
                    <a:pt x="68" y="94"/>
                    <a:pt x="68" y="94"/>
                  </a:cubicBezTo>
                  <a:cubicBezTo>
                    <a:pt x="67" y="97"/>
                    <a:pt x="67" y="97"/>
                    <a:pt x="67" y="97"/>
                  </a:cubicBezTo>
                  <a:cubicBezTo>
                    <a:pt x="70" y="98"/>
                    <a:pt x="70" y="98"/>
                    <a:pt x="70" y="98"/>
                  </a:cubicBezTo>
                  <a:cubicBezTo>
                    <a:pt x="73" y="98"/>
                    <a:pt x="73" y="98"/>
                    <a:pt x="73" y="98"/>
                  </a:cubicBezTo>
                  <a:cubicBezTo>
                    <a:pt x="75" y="101"/>
                    <a:pt x="75" y="101"/>
                    <a:pt x="75" y="101"/>
                  </a:cubicBezTo>
                  <a:cubicBezTo>
                    <a:pt x="78" y="102"/>
                    <a:pt x="78" y="102"/>
                    <a:pt x="78" y="102"/>
                  </a:cubicBezTo>
                  <a:cubicBezTo>
                    <a:pt x="80" y="103"/>
                    <a:pt x="80" y="103"/>
                    <a:pt x="80" y="103"/>
                  </a:cubicBezTo>
                  <a:cubicBezTo>
                    <a:pt x="83" y="106"/>
                    <a:pt x="83" y="106"/>
                    <a:pt x="83" y="106"/>
                  </a:cubicBezTo>
                  <a:cubicBezTo>
                    <a:pt x="82" y="109"/>
                    <a:pt x="82" y="109"/>
                    <a:pt x="82" y="109"/>
                  </a:cubicBezTo>
                  <a:cubicBezTo>
                    <a:pt x="82" y="112"/>
                    <a:pt x="82" y="112"/>
                    <a:pt x="82" y="112"/>
                  </a:cubicBezTo>
                  <a:cubicBezTo>
                    <a:pt x="81" y="115"/>
                    <a:pt x="81" y="115"/>
                    <a:pt x="81" y="115"/>
                  </a:cubicBezTo>
                  <a:cubicBezTo>
                    <a:pt x="81" y="117"/>
                    <a:pt x="81" y="117"/>
                    <a:pt x="81" y="117"/>
                  </a:cubicBezTo>
                  <a:cubicBezTo>
                    <a:pt x="81" y="120"/>
                    <a:pt x="81" y="120"/>
                    <a:pt x="81" y="120"/>
                  </a:cubicBezTo>
                  <a:cubicBezTo>
                    <a:pt x="82" y="123"/>
                    <a:pt x="82" y="123"/>
                    <a:pt x="82" y="123"/>
                  </a:cubicBezTo>
                  <a:cubicBezTo>
                    <a:pt x="83" y="126"/>
                    <a:pt x="83" y="126"/>
                    <a:pt x="83" y="126"/>
                  </a:cubicBezTo>
                  <a:cubicBezTo>
                    <a:pt x="82" y="129"/>
                    <a:pt x="82" y="129"/>
                    <a:pt x="82" y="129"/>
                  </a:cubicBezTo>
                  <a:cubicBezTo>
                    <a:pt x="81" y="132"/>
                    <a:pt x="81" y="132"/>
                    <a:pt x="81" y="132"/>
                  </a:cubicBezTo>
                  <a:cubicBezTo>
                    <a:pt x="80" y="135"/>
                    <a:pt x="80" y="135"/>
                    <a:pt x="80" y="135"/>
                  </a:cubicBezTo>
                  <a:cubicBezTo>
                    <a:pt x="81" y="138"/>
                    <a:pt x="81" y="138"/>
                    <a:pt x="81" y="138"/>
                  </a:cubicBezTo>
                  <a:cubicBezTo>
                    <a:pt x="80" y="139"/>
                    <a:pt x="80" y="139"/>
                    <a:pt x="80" y="139"/>
                  </a:cubicBezTo>
                  <a:cubicBezTo>
                    <a:pt x="77" y="141"/>
                    <a:pt x="77" y="141"/>
                    <a:pt x="77" y="141"/>
                  </a:cubicBezTo>
                  <a:cubicBezTo>
                    <a:pt x="77" y="144"/>
                    <a:pt x="77" y="144"/>
                    <a:pt x="77" y="144"/>
                  </a:cubicBezTo>
                  <a:cubicBezTo>
                    <a:pt x="75" y="147"/>
                    <a:pt x="75" y="147"/>
                    <a:pt x="75" y="147"/>
                  </a:cubicBezTo>
                  <a:cubicBezTo>
                    <a:pt x="75" y="150"/>
                    <a:pt x="75" y="150"/>
                    <a:pt x="75" y="150"/>
                  </a:cubicBezTo>
                  <a:cubicBezTo>
                    <a:pt x="73" y="153"/>
                    <a:pt x="73" y="153"/>
                    <a:pt x="73" y="153"/>
                  </a:cubicBezTo>
                  <a:cubicBezTo>
                    <a:pt x="73" y="153"/>
                    <a:pt x="73" y="153"/>
                    <a:pt x="73" y="153"/>
                  </a:cubicBezTo>
                  <a:cubicBezTo>
                    <a:pt x="70" y="152"/>
                    <a:pt x="70" y="152"/>
                    <a:pt x="70" y="152"/>
                  </a:cubicBezTo>
                  <a:cubicBezTo>
                    <a:pt x="67" y="153"/>
                    <a:pt x="67" y="153"/>
                    <a:pt x="67" y="153"/>
                  </a:cubicBezTo>
                  <a:cubicBezTo>
                    <a:pt x="69" y="149"/>
                    <a:pt x="69" y="149"/>
                    <a:pt x="69" y="149"/>
                  </a:cubicBezTo>
                  <a:cubicBezTo>
                    <a:pt x="67" y="147"/>
                    <a:pt x="67" y="147"/>
                    <a:pt x="67" y="147"/>
                  </a:cubicBezTo>
                  <a:cubicBezTo>
                    <a:pt x="65" y="144"/>
                    <a:pt x="65" y="144"/>
                    <a:pt x="65" y="144"/>
                  </a:cubicBezTo>
                  <a:cubicBezTo>
                    <a:pt x="63" y="146"/>
                    <a:pt x="63" y="146"/>
                    <a:pt x="63" y="146"/>
                  </a:cubicBezTo>
                  <a:cubicBezTo>
                    <a:pt x="61" y="147"/>
                    <a:pt x="61" y="147"/>
                    <a:pt x="61" y="147"/>
                  </a:cubicBezTo>
                  <a:cubicBezTo>
                    <a:pt x="59" y="150"/>
                    <a:pt x="59" y="150"/>
                    <a:pt x="59" y="150"/>
                  </a:cubicBezTo>
                  <a:cubicBezTo>
                    <a:pt x="56" y="151"/>
                    <a:pt x="56" y="151"/>
                    <a:pt x="56" y="151"/>
                  </a:cubicBezTo>
                  <a:cubicBezTo>
                    <a:pt x="53" y="150"/>
                    <a:pt x="53" y="150"/>
                    <a:pt x="53" y="150"/>
                  </a:cubicBezTo>
                  <a:cubicBezTo>
                    <a:pt x="50" y="150"/>
                    <a:pt x="50" y="150"/>
                    <a:pt x="50" y="150"/>
                  </a:cubicBezTo>
                  <a:cubicBezTo>
                    <a:pt x="47" y="149"/>
                    <a:pt x="47" y="149"/>
                    <a:pt x="47" y="149"/>
                  </a:cubicBezTo>
                  <a:cubicBezTo>
                    <a:pt x="46" y="150"/>
                    <a:pt x="46" y="150"/>
                    <a:pt x="46" y="150"/>
                  </a:cubicBezTo>
                  <a:cubicBezTo>
                    <a:pt x="46" y="147"/>
                    <a:pt x="46" y="147"/>
                    <a:pt x="46" y="147"/>
                  </a:cubicBezTo>
                  <a:cubicBezTo>
                    <a:pt x="43" y="144"/>
                    <a:pt x="43" y="144"/>
                    <a:pt x="43" y="144"/>
                  </a:cubicBezTo>
                  <a:cubicBezTo>
                    <a:pt x="43" y="143"/>
                    <a:pt x="43" y="143"/>
                    <a:pt x="43" y="143"/>
                  </a:cubicBezTo>
                  <a:cubicBezTo>
                    <a:pt x="42" y="140"/>
                    <a:pt x="42" y="140"/>
                    <a:pt x="42" y="140"/>
                  </a:cubicBezTo>
                  <a:cubicBezTo>
                    <a:pt x="39" y="138"/>
                    <a:pt x="39" y="138"/>
                    <a:pt x="39" y="138"/>
                  </a:cubicBezTo>
                  <a:cubicBezTo>
                    <a:pt x="36" y="136"/>
                    <a:pt x="36" y="136"/>
                    <a:pt x="36" y="136"/>
                  </a:cubicBezTo>
                  <a:cubicBezTo>
                    <a:pt x="34" y="139"/>
                    <a:pt x="34" y="139"/>
                    <a:pt x="34" y="139"/>
                  </a:cubicBezTo>
                  <a:cubicBezTo>
                    <a:pt x="32" y="138"/>
                    <a:pt x="32" y="138"/>
                    <a:pt x="32" y="138"/>
                  </a:cubicBezTo>
                  <a:cubicBezTo>
                    <a:pt x="32" y="141"/>
                    <a:pt x="32" y="141"/>
                    <a:pt x="32" y="141"/>
                  </a:cubicBezTo>
                  <a:cubicBezTo>
                    <a:pt x="34" y="144"/>
                    <a:pt x="34" y="144"/>
                    <a:pt x="34" y="144"/>
                  </a:cubicBezTo>
                  <a:cubicBezTo>
                    <a:pt x="34" y="144"/>
                    <a:pt x="34" y="144"/>
                    <a:pt x="34" y="144"/>
                  </a:cubicBezTo>
                  <a:cubicBezTo>
                    <a:pt x="33" y="147"/>
                    <a:pt x="33" y="147"/>
                    <a:pt x="33" y="147"/>
                  </a:cubicBezTo>
                  <a:cubicBezTo>
                    <a:pt x="33" y="149"/>
                    <a:pt x="33" y="149"/>
                    <a:pt x="33" y="149"/>
                  </a:cubicBezTo>
                  <a:cubicBezTo>
                    <a:pt x="22" y="151"/>
                    <a:pt x="22" y="151"/>
                    <a:pt x="22" y="151"/>
                  </a:cubicBezTo>
                  <a:cubicBezTo>
                    <a:pt x="20" y="149"/>
                    <a:pt x="20" y="149"/>
                    <a:pt x="20" y="149"/>
                  </a:cubicBezTo>
                  <a:cubicBezTo>
                    <a:pt x="17" y="149"/>
                    <a:pt x="17" y="149"/>
                    <a:pt x="17" y="149"/>
                  </a:cubicBezTo>
                  <a:cubicBezTo>
                    <a:pt x="15" y="151"/>
                    <a:pt x="15" y="151"/>
                    <a:pt x="15" y="151"/>
                  </a:cubicBezTo>
                  <a:cubicBezTo>
                    <a:pt x="12" y="149"/>
                    <a:pt x="12" y="149"/>
                    <a:pt x="12" y="149"/>
                  </a:cubicBezTo>
                  <a:cubicBezTo>
                    <a:pt x="11" y="149"/>
                    <a:pt x="11" y="149"/>
                    <a:pt x="11" y="149"/>
                  </a:cubicBezTo>
                  <a:cubicBezTo>
                    <a:pt x="11" y="155"/>
                    <a:pt x="14" y="155"/>
                    <a:pt x="10" y="161"/>
                  </a:cubicBezTo>
                  <a:cubicBezTo>
                    <a:pt x="13" y="161"/>
                    <a:pt x="13" y="161"/>
                    <a:pt x="13" y="161"/>
                  </a:cubicBezTo>
                  <a:cubicBezTo>
                    <a:pt x="15" y="164"/>
                    <a:pt x="15" y="164"/>
                    <a:pt x="15" y="164"/>
                  </a:cubicBezTo>
                  <a:cubicBezTo>
                    <a:pt x="16" y="166"/>
                    <a:pt x="16" y="166"/>
                    <a:pt x="16" y="166"/>
                  </a:cubicBezTo>
                  <a:cubicBezTo>
                    <a:pt x="14" y="168"/>
                    <a:pt x="14" y="168"/>
                    <a:pt x="14" y="168"/>
                  </a:cubicBezTo>
                  <a:cubicBezTo>
                    <a:pt x="14" y="170"/>
                    <a:pt x="14" y="170"/>
                    <a:pt x="14" y="170"/>
                  </a:cubicBezTo>
                  <a:cubicBezTo>
                    <a:pt x="17" y="171"/>
                    <a:pt x="17" y="171"/>
                    <a:pt x="17" y="171"/>
                  </a:cubicBezTo>
                  <a:cubicBezTo>
                    <a:pt x="18" y="172"/>
                    <a:pt x="18" y="172"/>
                    <a:pt x="18" y="172"/>
                  </a:cubicBezTo>
                  <a:cubicBezTo>
                    <a:pt x="20" y="172"/>
                    <a:pt x="20" y="172"/>
                    <a:pt x="20" y="172"/>
                  </a:cubicBezTo>
                  <a:cubicBezTo>
                    <a:pt x="20" y="175"/>
                    <a:pt x="20" y="175"/>
                    <a:pt x="20" y="175"/>
                  </a:cubicBezTo>
                  <a:cubicBezTo>
                    <a:pt x="18" y="178"/>
                    <a:pt x="18" y="178"/>
                    <a:pt x="18" y="178"/>
                  </a:cubicBezTo>
                  <a:cubicBezTo>
                    <a:pt x="17" y="179"/>
                    <a:pt x="17" y="179"/>
                    <a:pt x="17" y="179"/>
                  </a:cubicBezTo>
                  <a:cubicBezTo>
                    <a:pt x="19" y="181"/>
                    <a:pt x="19" y="181"/>
                    <a:pt x="19" y="181"/>
                  </a:cubicBezTo>
                  <a:cubicBezTo>
                    <a:pt x="19" y="183"/>
                    <a:pt x="19" y="183"/>
                    <a:pt x="19" y="183"/>
                  </a:cubicBezTo>
                  <a:cubicBezTo>
                    <a:pt x="14" y="183"/>
                    <a:pt x="14" y="183"/>
                    <a:pt x="14" y="183"/>
                  </a:cubicBezTo>
                  <a:cubicBezTo>
                    <a:pt x="11" y="181"/>
                    <a:pt x="11" y="181"/>
                    <a:pt x="11" y="181"/>
                  </a:cubicBezTo>
                  <a:cubicBezTo>
                    <a:pt x="8" y="178"/>
                    <a:pt x="8" y="178"/>
                    <a:pt x="8" y="178"/>
                  </a:cubicBezTo>
                  <a:cubicBezTo>
                    <a:pt x="7" y="180"/>
                    <a:pt x="7" y="180"/>
                    <a:pt x="7" y="180"/>
                  </a:cubicBezTo>
                  <a:cubicBezTo>
                    <a:pt x="3" y="181"/>
                    <a:pt x="3" y="181"/>
                    <a:pt x="3" y="181"/>
                  </a:cubicBezTo>
                  <a:cubicBezTo>
                    <a:pt x="1" y="183"/>
                    <a:pt x="1" y="183"/>
                    <a:pt x="1" y="183"/>
                  </a:cubicBezTo>
                  <a:cubicBezTo>
                    <a:pt x="0" y="188"/>
                    <a:pt x="0" y="188"/>
                    <a:pt x="0" y="188"/>
                  </a:cubicBezTo>
                  <a:cubicBezTo>
                    <a:pt x="5" y="193"/>
                    <a:pt x="11" y="199"/>
                    <a:pt x="16" y="204"/>
                  </a:cubicBezTo>
                  <a:cubicBezTo>
                    <a:pt x="16" y="207"/>
                    <a:pt x="16" y="207"/>
                    <a:pt x="16" y="207"/>
                  </a:cubicBezTo>
                  <a:cubicBezTo>
                    <a:pt x="17" y="210"/>
                    <a:pt x="17" y="210"/>
                    <a:pt x="17" y="210"/>
                  </a:cubicBezTo>
                  <a:cubicBezTo>
                    <a:pt x="20" y="213"/>
                    <a:pt x="20" y="213"/>
                    <a:pt x="20" y="213"/>
                  </a:cubicBezTo>
                  <a:cubicBezTo>
                    <a:pt x="21" y="214"/>
                    <a:pt x="21" y="214"/>
                    <a:pt x="21" y="214"/>
                  </a:cubicBezTo>
                  <a:cubicBezTo>
                    <a:pt x="22" y="215"/>
                    <a:pt x="22" y="215"/>
                    <a:pt x="22" y="215"/>
                  </a:cubicBezTo>
                  <a:cubicBezTo>
                    <a:pt x="22" y="214"/>
                    <a:pt x="22" y="214"/>
                    <a:pt x="22" y="214"/>
                  </a:cubicBezTo>
                  <a:lnTo>
                    <a:pt x="25" y="212"/>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grpSp>
          <p:nvGrpSpPr>
            <p:cNvPr id="51" name="Group 72">
              <a:extLst>
                <a:ext uri="{FF2B5EF4-FFF2-40B4-BE49-F238E27FC236}">
                  <a16:creationId xmlns:a16="http://schemas.microsoft.com/office/drawing/2014/main" id="{EC17C53C-F391-4FFD-B0FD-79B988615220}"/>
                </a:ext>
              </a:extLst>
            </p:cNvPr>
            <p:cNvGrpSpPr>
              <a:grpSpLocks noChangeAspect="1"/>
            </p:cNvGrpSpPr>
            <p:nvPr/>
          </p:nvGrpSpPr>
          <p:grpSpPr bwMode="auto">
            <a:xfrm>
              <a:off x="5227084" y="4165142"/>
              <a:ext cx="695197" cy="794754"/>
              <a:chOff x="4244" y="3155"/>
              <a:chExt cx="437" cy="486"/>
            </a:xfrm>
            <a:solidFill>
              <a:srgbClr val="DDDEDE"/>
            </a:solidFill>
          </p:grpSpPr>
          <p:sp>
            <p:nvSpPr>
              <p:cNvPr id="58" name="Freeform 73">
                <a:extLst>
                  <a:ext uri="{FF2B5EF4-FFF2-40B4-BE49-F238E27FC236}">
                    <a16:creationId xmlns:a16="http://schemas.microsoft.com/office/drawing/2014/main" id="{41481ECF-7BC8-4DC8-A714-91E921DDE266}"/>
                  </a:ext>
                </a:extLst>
              </p:cNvPr>
              <p:cNvSpPr>
                <a:spLocks noChangeAspect="1"/>
              </p:cNvSpPr>
              <p:nvPr/>
            </p:nvSpPr>
            <p:spPr bwMode="gray">
              <a:xfrm>
                <a:off x="4244" y="3206"/>
                <a:ext cx="437" cy="435"/>
              </a:xfrm>
              <a:custGeom>
                <a:avLst/>
                <a:gdLst>
                  <a:gd name="T0" fmla="*/ 15 w 298"/>
                  <a:gd name="T1" fmla="*/ 279 h 298"/>
                  <a:gd name="T2" fmla="*/ 30 w 298"/>
                  <a:gd name="T3" fmla="*/ 273 h 298"/>
                  <a:gd name="T4" fmla="*/ 43 w 298"/>
                  <a:gd name="T5" fmla="*/ 275 h 298"/>
                  <a:gd name="T6" fmla="*/ 56 w 298"/>
                  <a:gd name="T7" fmla="*/ 284 h 298"/>
                  <a:gd name="T8" fmla="*/ 177 w 298"/>
                  <a:gd name="T9" fmla="*/ 293 h 298"/>
                  <a:gd name="T10" fmla="*/ 215 w 298"/>
                  <a:gd name="T11" fmla="*/ 298 h 298"/>
                  <a:gd name="T12" fmla="*/ 225 w 298"/>
                  <a:gd name="T13" fmla="*/ 296 h 298"/>
                  <a:gd name="T14" fmla="*/ 281 w 298"/>
                  <a:gd name="T15" fmla="*/ 289 h 298"/>
                  <a:gd name="T16" fmla="*/ 249 w 298"/>
                  <a:gd name="T17" fmla="*/ 260 h 298"/>
                  <a:gd name="T18" fmla="*/ 272 w 298"/>
                  <a:gd name="T19" fmla="*/ 176 h 298"/>
                  <a:gd name="T20" fmla="*/ 294 w 298"/>
                  <a:gd name="T21" fmla="*/ 166 h 298"/>
                  <a:gd name="T22" fmla="*/ 296 w 298"/>
                  <a:gd name="T23" fmla="*/ 151 h 298"/>
                  <a:gd name="T24" fmla="*/ 298 w 298"/>
                  <a:gd name="T25" fmla="*/ 136 h 298"/>
                  <a:gd name="T26" fmla="*/ 296 w 298"/>
                  <a:gd name="T27" fmla="*/ 124 h 298"/>
                  <a:gd name="T28" fmla="*/ 282 w 298"/>
                  <a:gd name="T29" fmla="*/ 126 h 298"/>
                  <a:gd name="T30" fmla="*/ 265 w 298"/>
                  <a:gd name="T31" fmla="*/ 129 h 298"/>
                  <a:gd name="T32" fmla="*/ 254 w 298"/>
                  <a:gd name="T33" fmla="*/ 130 h 298"/>
                  <a:gd name="T34" fmla="*/ 256 w 298"/>
                  <a:gd name="T35" fmla="*/ 120 h 298"/>
                  <a:gd name="T36" fmla="*/ 253 w 298"/>
                  <a:gd name="T37" fmla="*/ 106 h 298"/>
                  <a:gd name="T38" fmla="*/ 245 w 298"/>
                  <a:gd name="T39" fmla="*/ 94 h 298"/>
                  <a:gd name="T40" fmla="*/ 245 w 298"/>
                  <a:gd name="T41" fmla="*/ 78 h 298"/>
                  <a:gd name="T42" fmla="*/ 247 w 298"/>
                  <a:gd name="T43" fmla="*/ 66 h 298"/>
                  <a:gd name="T44" fmla="*/ 213 w 298"/>
                  <a:gd name="T45" fmla="*/ 33 h 298"/>
                  <a:gd name="T46" fmla="*/ 206 w 298"/>
                  <a:gd name="T47" fmla="*/ 29 h 298"/>
                  <a:gd name="T48" fmla="*/ 187 w 298"/>
                  <a:gd name="T49" fmla="*/ 37 h 298"/>
                  <a:gd name="T50" fmla="*/ 184 w 298"/>
                  <a:gd name="T51" fmla="*/ 49 h 298"/>
                  <a:gd name="T52" fmla="*/ 166 w 298"/>
                  <a:gd name="T53" fmla="*/ 52 h 298"/>
                  <a:gd name="T54" fmla="*/ 154 w 298"/>
                  <a:gd name="T55" fmla="*/ 55 h 298"/>
                  <a:gd name="T56" fmla="*/ 145 w 298"/>
                  <a:gd name="T57" fmla="*/ 56 h 298"/>
                  <a:gd name="T58" fmla="*/ 134 w 298"/>
                  <a:gd name="T59" fmla="*/ 47 h 298"/>
                  <a:gd name="T60" fmla="*/ 125 w 298"/>
                  <a:gd name="T61" fmla="*/ 33 h 298"/>
                  <a:gd name="T62" fmla="*/ 120 w 298"/>
                  <a:gd name="T63" fmla="*/ 19 h 298"/>
                  <a:gd name="T64" fmla="*/ 117 w 298"/>
                  <a:gd name="T65" fmla="*/ 7 h 298"/>
                  <a:gd name="T66" fmla="*/ 113 w 298"/>
                  <a:gd name="T67" fmla="*/ 3 h 298"/>
                  <a:gd name="T68" fmla="*/ 56 w 298"/>
                  <a:gd name="T69" fmla="*/ 1 h 298"/>
                  <a:gd name="T70" fmla="*/ 42 w 298"/>
                  <a:gd name="T71" fmla="*/ 2 h 298"/>
                  <a:gd name="T72" fmla="*/ 24 w 298"/>
                  <a:gd name="T73" fmla="*/ 5 h 298"/>
                  <a:gd name="T74" fmla="*/ 12 w 298"/>
                  <a:gd name="T75" fmla="*/ 10 h 298"/>
                  <a:gd name="T76" fmla="*/ 19 w 298"/>
                  <a:gd name="T77" fmla="*/ 23 h 298"/>
                  <a:gd name="T78" fmla="*/ 26 w 298"/>
                  <a:gd name="T79" fmla="*/ 37 h 298"/>
                  <a:gd name="T80" fmla="*/ 33 w 298"/>
                  <a:gd name="T81" fmla="*/ 74 h 298"/>
                  <a:gd name="T82" fmla="*/ 28 w 298"/>
                  <a:gd name="T83" fmla="*/ 81 h 298"/>
                  <a:gd name="T84" fmla="*/ 33 w 298"/>
                  <a:gd name="T85" fmla="*/ 96 h 298"/>
                  <a:gd name="T86" fmla="*/ 40 w 298"/>
                  <a:gd name="T87" fmla="*/ 109 h 298"/>
                  <a:gd name="T88" fmla="*/ 50 w 298"/>
                  <a:gd name="T89" fmla="*/ 130 h 298"/>
                  <a:gd name="T90" fmla="*/ 46 w 298"/>
                  <a:gd name="T91" fmla="*/ 154 h 298"/>
                  <a:gd name="T92" fmla="*/ 37 w 298"/>
                  <a:gd name="T93" fmla="*/ 167 h 298"/>
                  <a:gd name="T94" fmla="*/ 28 w 298"/>
                  <a:gd name="T95" fmla="*/ 174 h 298"/>
                  <a:gd name="T96" fmla="*/ 14 w 298"/>
                  <a:gd name="T97" fmla="*/ 202 h 298"/>
                  <a:gd name="T98" fmla="*/ 12 w 298"/>
                  <a:gd name="T99" fmla="*/ 217 h 298"/>
                  <a:gd name="T100" fmla="*/ 4 w 298"/>
                  <a:gd name="T101" fmla="*/ 242 h 298"/>
                  <a:gd name="T102" fmla="*/ 1 w 298"/>
                  <a:gd name="T103" fmla="*/ 256 h 298"/>
                  <a:gd name="T104" fmla="*/ 5 w 298"/>
                  <a:gd name="T105" fmla="*/ 278 h 2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8"/>
                  <a:gd name="T160" fmla="*/ 0 h 298"/>
                  <a:gd name="T161" fmla="*/ 298 w 298"/>
                  <a:gd name="T162" fmla="*/ 298 h 2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8" h="298">
                    <a:moveTo>
                      <a:pt x="5" y="278"/>
                    </a:moveTo>
                    <a:cubicBezTo>
                      <a:pt x="8" y="277"/>
                      <a:pt x="8" y="277"/>
                      <a:pt x="8" y="277"/>
                    </a:cubicBezTo>
                    <a:cubicBezTo>
                      <a:pt x="9" y="277"/>
                      <a:pt x="9" y="277"/>
                      <a:pt x="9" y="277"/>
                    </a:cubicBezTo>
                    <a:cubicBezTo>
                      <a:pt x="12" y="278"/>
                      <a:pt x="12" y="278"/>
                      <a:pt x="12" y="278"/>
                    </a:cubicBezTo>
                    <a:cubicBezTo>
                      <a:pt x="15" y="279"/>
                      <a:pt x="15" y="279"/>
                      <a:pt x="15" y="279"/>
                    </a:cubicBezTo>
                    <a:cubicBezTo>
                      <a:pt x="18" y="279"/>
                      <a:pt x="18" y="279"/>
                      <a:pt x="18" y="279"/>
                    </a:cubicBezTo>
                    <a:cubicBezTo>
                      <a:pt x="21" y="279"/>
                      <a:pt x="21" y="279"/>
                      <a:pt x="21" y="279"/>
                    </a:cubicBezTo>
                    <a:cubicBezTo>
                      <a:pt x="24" y="277"/>
                      <a:pt x="24" y="277"/>
                      <a:pt x="24" y="277"/>
                    </a:cubicBezTo>
                    <a:cubicBezTo>
                      <a:pt x="27" y="275"/>
                      <a:pt x="27" y="275"/>
                      <a:pt x="27" y="275"/>
                    </a:cubicBezTo>
                    <a:cubicBezTo>
                      <a:pt x="30" y="273"/>
                      <a:pt x="30" y="273"/>
                      <a:pt x="30" y="273"/>
                    </a:cubicBezTo>
                    <a:cubicBezTo>
                      <a:pt x="33" y="273"/>
                      <a:pt x="33" y="273"/>
                      <a:pt x="33" y="273"/>
                    </a:cubicBezTo>
                    <a:cubicBezTo>
                      <a:pt x="36" y="273"/>
                      <a:pt x="36" y="273"/>
                      <a:pt x="36" y="273"/>
                    </a:cubicBezTo>
                    <a:cubicBezTo>
                      <a:pt x="39" y="273"/>
                      <a:pt x="39" y="273"/>
                      <a:pt x="39" y="273"/>
                    </a:cubicBezTo>
                    <a:cubicBezTo>
                      <a:pt x="40" y="273"/>
                      <a:pt x="40" y="273"/>
                      <a:pt x="40" y="273"/>
                    </a:cubicBezTo>
                    <a:cubicBezTo>
                      <a:pt x="43" y="275"/>
                      <a:pt x="43" y="275"/>
                      <a:pt x="43" y="275"/>
                    </a:cubicBezTo>
                    <a:cubicBezTo>
                      <a:pt x="45" y="278"/>
                      <a:pt x="45" y="278"/>
                      <a:pt x="45" y="278"/>
                    </a:cubicBezTo>
                    <a:cubicBezTo>
                      <a:pt x="49" y="280"/>
                      <a:pt x="49" y="280"/>
                      <a:pt x="49" y="280"/>
                    </a:cubicBezTo>
                    <a:cubicBezTo>
                      <a:pt x="52" y="281"/>
                      <a:pt x="52" y="281"/>
                      <a:pt x="52" y="281"/>
                    </a:cubicBezTo>
                    <a:cubicBezTo>
                      <a:pt x="54" y="283"/>
                      <a:pt x="54" y="283"/>
                      <a:pt x="54" y="283"/>
                    </a:cubicBezTo>
                    <a:cubicBezTo>
                      <a:pt x="56" y="284"/>
                      <a:pt x="56" y="284"/>
                      <a:pt x="56" y="284"/>
                    </a:cubicBezTo>
                    <a:cubicBezTo>
                      <a:pt x="60" y="283"/>
                      <a:pt x="60" y="283"/>
                      <a:pt x="60" y="283"/>
                    </a:cubicBezTo>
                    <a:cubicBezTo>
                      <a:pt x="60" y="283"/>
                      <a:pt x="60" y="283"/>
                      <a:pt x="60" y="283"/>
                    </a:cubicBezTo>
                    <a:cubicBezTo>
                      <a:pt x="67" y="283"/>
                      <a:pt x="74" y="283"/>
                      <a:pt x="81" y="283"/>
                    </a:cubicBezTo>
                    <a:cubicBezTo>
                      <a:pt x="108" y="283"/>
                      <a:pt x="134" y="283"/>
                      <a:pt x="161" y="283"/>
                    </a:cubicBezTo>
                    <a:cubicBezTo>
                      <a:pt x="165" y="288"/>
                      <a:pt x="169" y="295"/>
                      <a:pt x="177" y="293"/>
                    </a:cubicBezTo>
                    <a:cubicBezTo>
                      <a:pt x="183" y="292"/>
                      <a:pt x="181" y="295"/>
                      <a:pt x="191" y="294"/>
                    </a:cubicBezTo>
                    <a:cubicBezTo>
                      <a:pt x="196" y="294"/>
                      <a:pt x="201" y="295"/>
                      <a:pt x="207" y="295"/>
                    </a:cubicBezTo>
                    <a:cubicBezTo>
                      <a:pt x="209" y="296"/>
                      <a:pt x="209" y="296"/>
                      <a:pt x="209" y="296"/>
                    </a:cubicBezTo>
                    <a:cubicBezTo>
                      <a:pt x="212" y="297"/>
                      <a:pt x="212" y="297"/>
                      <a:pt x="212" y="297"/>
                    </a:cubicBezTo>
                    <a:cubicBezTo>
                      <a:pt x="215" y="298"/>
                      <a:pt x="215" y="298"/>
                      <a:pt x="215" y="298"/>
                    </a:cubicBezTo>
                    <a:cubicBezTo>
                      <a:pt x="216" y="298"/>
                      <a:pt x="216" y="298"/>
                      <a:pt x="216" y="298"/>
                    </a:cubicBezTo>
                    <a:cubicBezTo>
                      <a:pt x="217" y="298"/>
                      <a:pt x="217" y="298"/>
                      <a:pt x="217" y="298"/>
                    </a:cubicBezTo>
                    <a:cubicBezTo>
                      <a:pt x="220" y="297"/>
                      <a:pt x="220" y="297"/>
                      <a:pt x="220" y="297"/>
                    </a:cubicBezTo>
                    <a:cubicBezTo>
                      <a:pt x="223" y="296"/>
                      <a:pt x="223" y="296"/>
                      <a:pt x="223" y="296"/>
                    </a:cubicBezTo>
                    <a:cubicBezTo>
                      <a:pt x="225" y="296"/>
                      <a:pt x="225" y="296"/>
                      <a:pt x="225" y="296"/>
                    </a:cubicBezTo>
                    <a:cubicBezTo>
                      <a:pt x="228" y="296"/>
                      <a:pt x="228" y="296"/>
                      <a:pt x="228" y="296"/>
                    </a:cubicBezTo>
                    <a:cubicBezTo>
                      <a:pt x="231" y="298"/>
                      <a:pt x="231" y="298"/>
                      <a:pt x="231" y="298"/>
                    </a:cubicBezTo>
                    <a:cubicBezTo>
                      <a:pt x="233" y="297"/>
                      <a:pt x="233" y="297"/>
                      <a:pt x="233" y="297"/>
                    </a:cubicBezTo>
                    <a:cubicBezTo>
                      <a:pt x="238" y="296"/>
                      <a:pt x="243" y="296"/>
                      <a:pt x="248" y="295"/>
                    </a:cubicBezTo>
                    <a:cubicBezTo>
                      <a:pt x="259" y="293"/>
                      <a:pt x="270" y="291"/>
                      <a:pt x="281" y="289"/>
                    </a:cubicBezTo>
                    <a:cubicBezTo>
                      <a:pt x="274" y="286"/>
                      <a:pt x="265" y="276"/>
                      <a:pt x="260" y="270"/>
                    </a:cubicBezTo>
                    <a:cubicBezTo>
                      <a:pt x="257" y="268"/>
                      <a:pt x="257" y="268"/>
                      <a:pt x="257" y="268"/>
                    </a:cubicBezTo>
                    <a:cubicBezTo>
                      <a:pt x="254" y="265"/>
                      <a:pt x="254" y="265"/>
                      <a:pt x="254" y="265"/>
                    </a:cubicBezTo>
                    <a:cubicBezTo>
                      <a:pt x="251" y="263"/>
                      <a:pt x="251" y="263"/>
                      <a:pt x="251" y="263"/>
                    </a:cubicBezTo>
                    <a:cubicBezTo>
                      <a:pt x="249" y="260"/>
                      <a:pt x="249" y="260"/>
                      <a:pt x="249" y="260"/>
                    </a:cubicBezTo>
                    <a:cubicBezTo>
                      <a:pt x="249" y="257"/>
                      <a:pt x="249" y="257"/>
                      <a:pt x="249" y="257"/>
                    </a:cubicBezTo>
                    <a:cubicBezTo>
                      <a:pt x="247" y="254"/>
                      <a:pt x="247" y="254"/>
                      <a:pt x="247" y="254"/>
                    </a:cubicBezTo>
                    <a:cubicBezTo>
                      <a:pt x="246" y="253"/>
                      <a:pt x="246" y="253"/>
                      <a:pt x="246" y="253"/>
                    </a:cubicBezTo>
                    <a:cubicBezTo>
                      <a:pt x="247" y="228"/>
                      <a:pt x="247" y="202"/>
                      <a:pt x="248" y="176"/>
                    </a:cubicBezTo>
                    <a:cubicBezTo>
                      <a:pt x="256" y="176"/>
                      <a:pt x="264" y="176"/>
                      <a:pt x="272" y="176"/>
                    </a:cubicBezTo>
                    <a:cubicBezTo>
                      <a:pt x="292" y="176"/>
                      <a:pt x="292" y="176"/>
                      <a:pt x="292" y="176"/>
                    </a:cubicBezTo>
                    <a:cubicBezTo>
                      <a:pt x="296" y="175"/>
                      <a:pt x="296" y="175"/>
                      <a:pt x="296" y="175"/>
                    </a:cubicBezTo>
                    <a:cubicBezTo>
                      <a:pt x="293" y="172"/>
                      <a:pt x="293" y="172"/>
                      <a:pt x="293" y="172"/>
                    </a:cubicBezTo>
                    <a:cubicBezTo>
                      <a:pt x="294" y="169"/>
                      <a:pt x="294" y="169"/>
                      <a:pt x="294" y="169"/>
                    </a:cubicBezTo>
                    <a:cubicBezTo>
                      <a:pt x="294" y="166"/>
                      <a:pt x="294" y="166"/>
                      <a:pt x="294" y="166"/>
                    </a:cubicBezTo>
                    <a:cubicBezTo>
                      <a:pt x="296" y="163"/>
                      <a:pt x="296" y="163"/>
                      <a:pt x="296" y="163"/>
                    </a:cubicBezTo>
                    <a:cubicBezTo>
                      <a:pt x="297" y="160"/>
                      <a:pt x="297" y="160"/>
                      <a:pt x="297" y="160"/>
                    </a:cubicBezTo>
                    <a:cubicBezTo>
                      <a:pt x="296" y="157"/>
                      <a:pt x="296" y="157"/>
                      <a:pt x="296" y="157"/>
                    </a:cubicBezTo>
                    <a:cubicBezTo>
                      <a:pt x="296" y="154"/>
                      <a:pt x="296" y="154"/>
                      <a:pt x="296" y="154"/>
                    </a:cubicBezTo>
                    <a:cubicBezTo>
                      <a:pt x="296" y="151"/>
                      <a:pt x="296" y="151"/>
                      <a:pt x="296" y="151"/>
                    </a:cubicBezTo>
                    <a:cubicBezTo>
                      <a:pt x="296" y="148"/>
                      <a:pt x="296" y="148"/>
                      <a:pt x="296" y="148"/>
                    </a:cubicBezTo>
                    <a:cubicBezTo>
                      <a:pt x="296" y="145"/>
                      <a:pt x="296" y="145"/>
                      <a:pt x="296" y="145"/>
                    </a:cubicBezTo>
                    <a:cubicBezTo>
                      <a:pt x="296" y="142"/>
                      <a:pt x="296" y="142"/>
                      <a:pt x="296" y="142"/>
                    </a:cubicBezTo>
                    <a:cubicBezTo>
                      <a:pt x="297" y="139"/>
                      <a:pt x="297" y="139"/>
                      <a:pt x="297" y="139"/>
                    </a:cubicBezTo>
                    <a:cubicBezTo>
                      <a:pt x="298" y="136"/>
                      <a:pt x="298" y="136"/>
                      <a:pt x="298" y="136"/>
                    </a:cubicBezTo>
                    <a:cubicBezTo>
                      <a:pt x="297" y="133"/>
                      <a:pt x="297" y="133"/>
                      <a:pt x="297" y="133"/>
                    </a:cubicBezTo>
                    <a:cubicBezTo>
                      <a:pt x="297" y="131"/>
                      <a:pt x="297" y="131"/>
                      <a:pt x="297" y="131"/>
                    </a:cubicBezTo>
                    <a:cubicBezTo>
                      <a:pt x="297" y="130"/>
                      <a:pt x="297" y="130"/>
                      <a:pt x="297" y="130"/>
                    </a:cubicBezTo>
                    <a:cubicBezTo>
                      <a:pt x="297" y="127"/>
                      <a:pt x="297" y="127"/>
                      <a:pt x="297" y="127"/>
                    </a:cubicBezTo>
                    <a:cubicBezTo>
                      <a:pt x="296" y="124"/>
                      <a:pt x="296" y="124"/>
                      <a:pt x="296" y="124"/>
                    </a:cubicBezTo>
                    <a:cubicBezTo>
                      <a:pt x="294" y="127"/>
                      <a:pt x="294" y="127"/>
                      <a:pt x="294" y="127"/>
                    </a:cubicBezTo>
                    <a:cubicBezTo>
                      <a:pt x="291" y="127"/>
                      <a:pt x="291" y="127"/>
                      <a:pt x="291" y="127"/>
                    </a:cubicBezTo>
                    <a:cubicBezTo>
                      <a:pt x="288" y="127"/>
                      <a:pt x="288" y="127"/>
                      <a:pt x="288" y="127"/>
                    </a:cubicBezTo>
                    <a:cubicBezTo>
                      <a:pt x="285" y="126"/>
                      <a:pt x="285" y="126"/>
                      <a:pt x="285" y="126"/>
                    </a:cubicBezTo>
                    <a:cubicBezTo>
                      <a:pt x="282" y="126"/>
                      <a:pt x="282" y="126"/>
                      <a:pt x="282" y="126"/>
                    </a:cubicBezTo>
                    <a:cubicBezTo>
                      <a:pt x="279" y="128"/>
                      <a:pt x="279" y="128"/>
                      <a:pt x="279" y="128"/>
                    </a:cubicBezTo>
                    <a:cubicBezTo>
                      <a:pt x="277" y="129"/>
                      <a:pt x="277" y="129"/>
                      <a:pt x="277" y="129"/>
                    </a:cubicBezTo>
                    <a:cubicBezTo>
                      <a:pt x="273" y="130"/>
                      <a:pt x="273" y="130"/>
                      <a:pt x="273" y="130"/>
                    </a:cubicBezTo>
                    <a:cubicBezTo>
                      <a:pt x="268" y="129"/>
                      <a:pt x="268" y="129"/>
                      <a:pt x="268" y="129"/>
                    </a:cubicBezTo>
                    <a:cubicBezTo>
                      <a:pt x="265" y="129"/>
                      <a:pt x="265" y="129"/>
                      <a:pt x="265" y="129"/>
                    </a:cubicBezTo>
                    <a:cubicBezTo>
                      <a:pt x="262" y="128"/>
                      <a:pt x="262" y="128"/>
                      <a:pt x="262" y="128"/>
                    </a:cubicBezTo>
                    <a:cubicBezTo>
                      <a:pt x="260" y="131"/>
                      <a:pt x="260" y="131"/>
                      <a:pt x="260" y="131"/>
                    </a:cubicBezTo>
                    <a:cubicBezTo>
                      <a:pt x="257" y="132"/>
                      <a:pt x="257" y="132"/>
                      <a:pt x="257" y="132"/>
                    </a:cubicBezTo>
                    <a:cubicBezTo>
                      <a:pt x="254" y="133"/>
                      <a:pt x="254" y="133"/>
                      <a:pt x="254" y="133"/>
                    </a:cubicBezTo>
                    <a:cubicBezTo>
                      <a:pt x="254" y="130"/>
                      <a:pt x="254" y="130"/>
                      <a:pt x="254" y="130"/>
                    </a:cubicBezTo>
                    <a:cubicBezTo>
                      <a:pt x="253" y="127"/>
                      <a:pt x="253" y="127"/>
                      <a:pt x="253" y="127"/>
                    </a:cubicBezTo>
                    <a:cubicBezTo>
                      <a:pt x="252" y="124"/>
                      <a:pt x="252" y="124"/>
                      <a:pt x="252" y="124"/>
                    </a:cubicBezTo>
                    <a:cubicBezTo>
                      <a:pt x="255" y="122"/>
                      <a:pt x="255" y="122"/>
                      <a:pt x="255" y="122"/>
                    </a:cubicBezTo>
                    <a:cubicBezTo>
                      <a:pt x="256" y="120"/>
                      <a:pt x="256" y="120"/>
                      <a:pt x="256" y="120"/>
                    </a:cubicBezTo>
                    <a:cubicBezTo>
                      <a:pt x="256" y="120"/>
                      <a:pt x="256" y="120"/>
                      <a:pt x="256" y="120"/>
                    </a:cubicBezTo>
                    <a:cubicBezTo>
                      <a:pt x="256" y="118"/>
                      <a:pt x="256" y="118"/>
                      <a:pt x="256" y="118"/>
                    </a:cubicBezTo>
                    <a:cubicBezTo>
                      <a:pt x="254" y="115"/>
                      <a:pt x="254" y="115"/>
                      <a:pt x="254" y="115"/>
                    </a:cubicBezTo>
                    <a:cubicBezTo>
                      <a:pt x="256" y="112"/>
                      <a:pt x="256" y="112"/>
                      <a:pt x="256" y="112"/>
                    </a:cubicBezTo>
                    <a:cubicBezTo>
                      <a:pt x="254" y="109"/>
                      <a:pt x="254" y="109"/>
                      <a:pt x="254" y="109"/>
                    </a:cubicBezTo>
                    <a:cubicBezTo>
                      <a:pt x="253" y="106"/>
                      <a:pt x="253" y="106"/>
                      <a:pt x="253" y="106"/>
                    </a:cubicBezTo>
                    <a:cubicBezTo>
                      <a:pt x="253" y="103"/>
                      <a:pt x="253" y="103"/>
                      <a:pt x="253" y="103"/>
                    </a:cubicBezTo>
                    <a:cubicBezTo>
                      <a:pt x="253" y="103"/>
                      <a:pt x="253" y="103"/>
                      <a:pt x="253" y="103"/>
                    </a:cubicBezTo>
                    <a:cubicBezTo>
                      <a:pt x="251" y="100"/>
                      <a:pt x="251" y="100"/>
                      <a:pt x="251" y="100"/>
                    </a:cubicBezTo>
                    <a:cubicBezTo>
                      <a:pt x="248" y="97"/>
                      <a:pt x="248" y="97"/>
                      <a:pt x="248" y="97"/>
                    </a:cubicBezTo>
                    <a:cubicBezTo>
                      <a:pt x="245" y="94"/>
                      <a:pt x="245" y="94"/>
                      <a:pt x="245" y="94"/>
                    </a:cubicBezTo>
                    <a:cubicBezTo>
                      <a:pt x="244" y="91"/>
                      <a:pt x="244" y="91"/>
                      <a:pt x="244" y="91"/>
                    </a:cubicBezTo>
                    <a:cubicBezTo>
                      <a:pt x="243" y="88"/>
                      <a:pt x="243" y="88"/>
                      <a:pt x="243" y="88"/>
                    </a:cubicBezTo>
                    <a:cubicBezTo>
                      <a:pt x="244" y="85"/>
                      <a:pt x="244" y="85"/>
                      <a:pt x="244" y="85"/>
                    </a:cubicBezTo>
                    <a:cubicBezTo>
                      <a:pt x="245" y="82"/>
                      <a:pt x="245" y="82"/>
                      <a:pt x="245" y="82"/>
                    </a:cubicBezTo>
                    <a:cubicBezTo>
                      <a:pt x="245" y="78"/>
                      <a:pt x="245" y="78"/>
                      <a:pt x="245" y="78"/>
                    </a:cubicBezTo>
                    <a:cubicBezTo>
                      <a:pt x="245" y="78"/>
                      <a:pt x="245" y="78"/>
                      <a:pt x="245" y="78"/>
                    </a:cubicBezTo>
                    <a:cubicBezTo>
                      <a:pt x="245" y="75"/>
                      <a:pt x="245" y="75"/>
                      <a:pt x="245" y="75"/>
                    </a:cubicBezTo>
                    <a:cubicBezTo>
                      <a:pt x="246" y="71"/>
                      <a:pt x="246" y="71"/>
                      <a:pt x="246" y="71"/>
                    </a:cubicBezTo>
                    <a:cubicBezTo>
                      <a:pt x="247" y="69"/>
                      <a:pt x="247" y="69"/>
                      <a:pt x="247" y="69"/>
                    </a:cubicBezTo>
                    <a:cubicBezTo>
                      <a:pt x="247" y="66"/>
                      <a:pt x="247" y="66"/>
                      <a:pt x="247" y="66"/>
                    </a:cubicBezTo>
                    <a:cubicBezTo>
                      <a:pt x="246" y="63"/>
                      <a:pt x="246" y="63"/>
                      <a:pt x="246" y="63"/>
                    </a:cubicBezTo>
                    <a:cubicBezTo>
                      <a:pt x="246" y="62"/>
                      <a:pt x="246" y="62"/>
                      <a:pt x="246" y="62"/>
                    </a:cubicBezTo>
                    <a:cubicBezTo>
                      <a:pt x="237" y="46"/>
                      <a:pt x="249" y="48"/>
                      <a:pt x="244" y="36"/>
                    </a:cubicBezTo>
                    <a:cubicBezTo>
                      <a:pt x="233" y="36"/>
                      <a:pt x="223" y="36"/>
                      <a:pt x="213" y="36"/>
                    </a:cubicBezTo>
                    <a:cubicBezTo>
                      <a:pt x="213" y="33"/>
                      <a:pt x="213" y="33"/>
                      <a:pt x="213" y="33"/>
                    </a:cubicBezTo>
                    <a:cubicBezTo>
                      <a:pt x="214" y="31"/>
                      <a:pt x="214" y="31"/>
                      <a:pt x="214" y="31"/>
                    </a:cubicBezTo>
                    <a:cubicBezTo>
                      <a:pt x="215" y="28"/>
                      <a:pt x="215" y="28"/>
                      <a:pt x="215" y="28"/>
                    </a:cubicBezTo>
                    <a:cubicBezTo>
                      <a:pt x="215" y="27"/>
                      <a:pt x="215" y="27"/>
                      <a:pt x="215" y="27"/>
                    </a:cubicBezTo>
                    <a:cubicBezTo>
                      <a:pt x="209" y="27"/>
                      <a:pt x="209" y="27"/>
                      <a:pt x="209" y="27"/>
                    </a:cubicBezTo>
                    <a:cubicBezTo>
                      <a:pt x="206" y="29"/>
                      <a:pt x="206" y="29"/>
                      <a:pt x="206" y="29"/>
                    </a:cubicBezTo>
                    <a:cubicBezTo>
                      <a:pt x="200" y="29"/>
                      <a:pt x="200" y="29"/>
                      <a:pt x="200" y="29"/>
                    </a:cubicBezTo>
                    <a:cubicBezTo>
                      <a:pt x="196" y="29"/>
                      <a:pt x="192" y="29"/>
                      <a:pt x="189" y="29"/>
                    </a:cubicBezTo>
                    <a:cubicBezTo>
                      <a:pt x="189" y="31"/>
                      <a:pt x="189" y="31"/>
                      <a:pt x="189" y="31"/>
                    </a:cubicBezTo>
                    <a:cubicBezTo>
                      <a:pt x="188" y="34"/>
                      <a:pt x="188" y="34"/>
                      <a:pt x="188" y="34"/>
                    </a:cubicBezTo>
                    <a:cubicBezTo>
                      <a:pt x="187" y="37"/>
                      <a:pt x="187" y="37"/>
                      <a:pt x="187" y="37"/>
                    </a:cubicBezTo>
                    <a:cubicBezTo>
                      <a:pt x="188" y="40"/>
                      <a:pt x="188" y="40"/>
                      <a:pt x="188" y="40"/>
                    </a:cubicBezTo>
                    <a:cubicBezTo>
                      <a:pt x="187" y="43"/>
                      <a:pt x="187" y="43"/>
                      <a:pt x="187" y="43"/>
                    </a:cubicBezTo>
                    <a:cubicBezTo>
                      <a:pt x="185" y="44"/>
                      <a:pt x="185" y="44"/>
                      <a:pt x="185" y="44"/>
                    </a:cubicBezTo>
                    <a:cubicBezTo>
                      <a:pt x="185" y="46"/>
                      <a:pt x="185" y="46"/>
                      <a:pt x="185" y="46"/>
                    </a:cubicBezTo>
                    <a:cubicBezTo>
                      <a:pt x="184" y="49"/>
                      <a:pt x="184" y="49"/>
                      <a:pt x="184" y="49"/>
                    </a:cubicBezTo>
                    <a:cubicBezTo>
                      <a:pt x="184" y="52"/>
                      <a:pt x="184" y="52"/>
                      <a:pt x="184" y="52"/>
                    </a:cubicBezTo>
                    <a:cubicBezTo>
                      <a:pt x="185" y="54"/>
                      <a:pt x="185" y="54"/>
                      <a:pt x="185" y="54"/>
                    </a:cubicBezTo>
                    <a:cubicBezTo>
                      <a:pt x="180" y="54"/>
                      <a:pt x="175" y="54"/>
                      <a:pt x="170" y="54"/>
                    </a:cubicBezTo>
                    <a:cubicBezTo>
                      <a:pt x="170" y="52"/>
                      <a:pt x="170" y="52"/>
                      <a:pt x="170" y="52"/>
                    </a:cubicBezTo>
                    <a:cubicBezTo>
                      <a:pt x="166" y="52"/>
                      <a:pt x="166" y="52"/>
                      <a:pt x="166" y="52"/>
                    </a:cubicBezTo>
                    <a:cubicBezTo>
                      <a:pt x="166" y="52"/>
                      <a:pt x="166" y="52"/>
                      <a:pt x="166" y="52"/>
                    </a:cubicBezTo>
                    <a:cubicBezTo>
                      <a:pt x="163" y="54"/>
                      <a:pt x="163" y="54"/>
                      <a:pt x="163" y="54"/>
                    </a:cubicBezTo>
                    <a:cubicBezTo>
                      <a:pt x="160" y="54"/>
                      <a:pt x="160" y="54"/>
                      <a:pt x="160" y="54"/>
                    </a:cubicBezTo>
                    <a:cubicBezTo>
                      <a:pt x="157" y="54"/>
                      <a:pt x="157" y="54"/>
                      <a:pt x="157" y="54"/>
                    </a:cubicBezTo>
                    <a:cubicBezTo>
                      <a:pt x="154" y="55"/>
                      <a:pt x="154" y="55"/>
                      <a:pt x="154" y="55"/>
                    </a:cubicBezTo>
                    <a:cubicBezTo>
                      <a:pt x="153" y="55"/>
                      <a:pt x="153" y="55"/>
                      <a:pt x="153" y="55"/>
                    </a:cubicBezTo>
                    <a:cubicBezTo>
                      <a:pt x="154" y="57"/>
                      <a:pt x="154" y="57"/>
                      <a:pt x="154" y="57"/>
                    </a:cubicBezTo>
                    <a:cubicBezTo>
                      <a:pt x="151" y="57"/>
                      <a:pt x="151" y="57"/>
                      <a:pt x="151" y="57"/>
                    </a:cubicBezTo>
                    <a:cubicBezTo>
                      <a:pt x="148" y="55"/>
                      <a:pt x="148" y="55"/>
                      <a:pt x="148" y="55"/>
                    </a:cubicBezTo>
                    <a:cubicBezTo>
                      <a:pt x="145" y="56"/>
                      <a:pt x="145" y="56"/>
                      <a:pt x="145" y="56"/>
                    </a:cubicBezTo>
                    <a:cubicBezTo>
                      <a:pt x="142" y="57"/>
                      <a:pt x="142" y="57"/>
                      <a:pt x="142" y="57"/>
                    </a:cubicBezTo>
                    <a:cubicBezTo>
                      <a:pt x="139" y="56"/>
                      <a:pt x="139" y="56"/>
                      <a:pt x="139" y="56"/>
                    </a:cubicBezTo>
                    <a:cubicBezTo>
                      <a:pt x="138" y="53"/>
                      <a:pt x="138" y="53"/>
                      <a:pt x="138" y="53"/>
                    </a:cubicBezTo>
                    <a:cubicBezTo>
                      <a:pt x="136" y="50"/>
                      <a:pt x="136" y="50"/>
                      <a:pt x="136" y="50"/>
                    </a:cubicBezTo>
                    <a:cubicBezTo>
                      <a:pt x="134" y="47"/>
                      <a:pt x="134" y="47"/>
                      <a:pt x="134" y="47"/>
                    </a:cubicBezTo>
                    <a:cubicBezTo>
                      <a:pt x="133" y="45"/>
                      <a:pt x="133" y="45"/>
                      <a:pt x="133" y="45"/>
                    </a:cubicBezTo>
                    <a:cubicBezTo>
                      <a:pt x="130" y="42"/>
                      <a:pt x="130" y="42"/>
                      <a:pt x="130" y="42"/>
                    </a:cubicBezTo>
                    <a:cubicBezTo>
                      <a:pt x="129" y="39"/>
                      <a:pt x="129" y="39"/>
                      <a:pt x="129" y="39"/>
                    </a:cubicBezTo>
                    <a:cubicBezTo>
                      <a:pt x="126" y="36"/>
                      <a:pt x="126" y="36"/>
                      <a:pt x="126" y="36"/>
                    </a:cubicBezTo>
                    <a:cubicBezTo>
                      <a:pt x="125" y="33"/>
                      <a:pt x="125" y="33"/>
                      <a:pt x="125" y="33"/>
                    </a:cubicBezTo>
                    <a:cubicBezTo>
                      <a:pt x="125" y="30"/>
                      <a:pt x="125" y="30"/>
                      <a:pt x="125" y="30"/>
                    </a:cubicBezTo>
                    <a:cubicBezTo>
                      <a:pt x="125" y="27"/>
                      <a:pt x="125" y="27"/>
                      <a:pt x="125" y="27"/>
                    </a:cubicBezTo>
                    <a:cubicBezTo>
                      <a:pt x="122" y="24"/>
                      <a:pt x="122" y="24"/>
                      <a:pt x="122" y="24"/>
                    </a:cubicBezTo>
                    <a:cubicBezTo>
                      <a:pt x="121" y="22"/>
                      <a:pt x="121" y="22"/>
                      <a:pt x="121" y="22"/>
                    </a:cubicBezTo>
                    <a:cubicBezTo>
                      <a:pt x="120" y="19"/>
                      <a:pt x="120" y="19"/>
                      <a:pt x="120" y="19"/>
                    </a:cubicBezTo>
                    <a:cubicBezTo>
                      <a:pt x="119" y="16"/>
                      <a:pt x="119" y="16"/>
                      <a:pt x="119" y="16"/>
                    </a:cubicBezTo>
                    <a:cubicBezTo>
                      <a:pt x="119" y="13"/>
                      <a:pt x="119" y="13"/>
                      <a:pt x="119" y="13"/>
                    </a:cubicBezTo>
                    <a:cubicBezTo>
                      <a:pt x="119" y="10"/>
                      <a:pt x="119" y="10"/>
                      <a:pt x="119" y="10"/>
                    </a:cubicBezTo>
                    <a:cubicBezTo>
                      <a:pt x="119" y="10"/>
                      <a:pt x="119" y="10"/>
                      <a:pt x="119" y="10"/>
                    </a:cubicBezTo>
                    <a:cubicBezTo>
                      <a:pt x="117" y="7"/>
                      <a:pt x="117" y="7"/>
                      <a:pt x="117" y="7"/>
                    </a:cubicBezTo>
                    <a:cubicBezTo>
                      <a:pt x="116" y="5"/>
                      <a:pt x="116" y="5"/>
                      <a:pt x="116" y="5"/>
                    </a:cubicBezTo>
                    <a:cubicBezTo>
                      <a:pt x="116" y="3"/>
                      <a:pt x="116" y="3"/>
                      <a:pt x="116" y="3"/>
                    </a:cubicBezTo>
                    <a:cubicBezTo>
                      <a:pt x="116" y="3"/>
                      <a:pt x="116" y="3"/>
                      <a:pt x="116" y="3"/>
                    </a:cubicBezTo>
                    <a:cubicBezTo>
                      <a:pt x="113" y="2"/>
                      <a:pt x="113" y="2"/>
                      <a:pt x="113" y="2"/>
                    </a:cubicBezTo>
                    <a:cubicBezTo>
                      <a:pt x="113" y="3"/>
                      <a:pt x="113" y="3"/>
                      <a:pt x="113" y="3"/>
                    </a:cubicBezTo>
                    <a:cubicBezTo>
                      <a:pt x="104" y="0"/>
                      <a:pt x="95" y="3"/>
                      <a:pt x="86" y="1"/>
                    </a:cubicBezTo>
                    <a:cubicBezTo>
                      <a:pt x="79" y="2"/>
                      <a:pt x="72" y="2"/>
                      <a:pt x="65" y="2"/>
                    </a:cubicBezTo>
                    <a:cubicBezTo>
                      <a:pt x="62" y="2"/>
                      <a:pt x="62" y="2"/>
                      <a:pt x="62" y="2"/>
                    </a:cubicBezTo>
                    <a:cubicBezTo>
                      <a:pt x="59" y="2"/>
                      <a:pt x="59" y="2"/>
                      <a:pt x="59" y="2"/>
                    </a:cubicBezTo>
                    <a:cubicBezTo>
                      <a:pt x="56" y="1"/>
                      <a:pt x="56" y="1"/>
                      <a:pt x="56" y="1"/>
                    </a:cubicBezTo>
                    <a:cubicBezTo>
                      <a:pt x="53" y="2"/>
                      <a:pt x="53" y="2"/>
                      <a:pt x="53" y="2"/>
                    </a:cubicBezTo>
                    <a:cubicBezTo>
                      <a:pt x="50" y="1"/>
                      <a:pt x="50" y="1"/>
                      <a:pt x="50" y="1"/>
                    </a:cubicBezTo>
                    <a:cubicBezTo>
                      <a:pt x="48" y="1"/>
                      <a:pt x="48" y="1"/>
                      <a:pt x="48" y="1"/>
                    </a:cubicBezTo>
                    <a:cubicBezTo>
                      <a:pt x="45" y="2"/>
                      <a:pt x="45" y="2"/>
                      <a:pt x="45" y="2"/>
                    </a:cubicBezTo>
                    <a:cubicBezTo>
                      <a:pt x="42" y="2"/>
                      <a:pt x="42" y="2"/>
                      <a:pt x="42" y="2"/>
                    </a:cubicBezTo>
                    <a:cubicBezTo>
                      <a:pt x="39" y="1"/>
                      <a:pt x="39" y="1"/>
                      <a:pt x="39" y="1"/>
                    </a:cubicBezTo>
                    <a:cubicBezTo>
                      <a:pt x="35" y="3"/>
                      <a:pt x="35" y="2"/>
                      <a:pt x="32" y="2"/>
                    </a:cubicBezTo>
                    <a:cubicBezTo>
                      <a:pt x="30" y="2"/>
                      <a:pt x="30" y="2"/>
                      <a:pt x="30" y="2"/>
                    </a:cubicBezTo>
                    <a:cubicBezTo>
                      <a:pt x="27" y="3"/>
                      <a:pt x="27" y="3"/>
                      <a:pt x="27" y="3"/>
                    </a:cubicBezTo>
                    <a:cubicBezTo>
                      <a:pt x="24" y="5"/>
                      <a:pt x="24" y="5"/>
                      <a:pt x="24" y="5"/>
                    </a:cubicBezTo>
                    <a:cubicBezTo>
                      <a:pt x="21" y="5"/>
                      <a:pt x="21" y="5"/>
                      <a:pt x="21" y="5"/>
                    </a:cubicBezTo>
                    <a:cubicBezTo>
                      <a:pt x="18" y="6"/>
                      <a:pt x="18" y="6"/>
                      <a:pt x="18" y="6"/>
                    </a:cubicBezTo>
                    <a:cubicBezTo>
                      <a:pt x="15" y="7"/>
                      <a:pt x="15" y="7"/>
                      <a:pt x="15" y="7"/>
                    </a:cubicBezTo>
                    <a:cubicBezTo>
                      <a:pt x="12" y="7"/>
                      <a:pt x="12" y="7"/>
                      <a:pt x="12" y="7"/>
                    </a:cubicBezTo>
                    <a:cubicBezTo>
                      <a:pt x="12" y="10"/>
                      <a:pt x="12" y="10"/>
                      <a:pt x="12" y="10"/>
                    </a:cubicBezTo>
                    <a:cubicBezTo>
                      <a:pt x="13" y="13"/>
                      <a:pt x="13" y="13"/>
                      <a:pt x="13" y="13"/>
                    </a:cubicBezTo>
                    <a:cubicBezTo>
                      <a:pt x="15" y="16"/>
                      <a:pt x="15" y="16"/>
                      <a:pt x="15" y="16"/>
                    </a:cubicBezTo>
                    <a:cubicBezTo>
                      <a:pt x="16" y="19"/>
                      <a:pt x="16" y="19"/>
                      <a:pt x="16" y="19"/>
                    </a:cubicBezTo>
                    <a:cubicBezTo>
                      <a:pt x="18" y="22"/>
                      <a:pt x="18" y="22"/>
                      <a:pt x="18" y="22"/>
                    </a:cubicBezTo>
                    <a:cubicBezTo>
                      <a:pt x="19" y="23"/>
                      <a:pt x="19" y="23"/>
                      <a:pt x="19" y="23"/>
                    </a:cubicBezTo>
                    <a:cubicBezTo>
                      <a:pt x="21" y="26"/>
                      <a:pt x="21" y="26"/>
                      <a:pt x="21" y="26"/>
                    </a:cubicBezTo>
                    <a:cubicBezTo>
                      <a:pt x="24" y="29"/>
                      <a:pt x="24" y="29"/>
                      <a:pt x="24" y="29"/>
                    </a:cubicBezTo>
                    <a:cubicBezTo>
                      <a:pt x="24" y="31"/>
                      <a:pt x="24" y="31"/>
                      <a:pt x="24" y="31"/>
                    </a:cubicBezTo>
                    <a:cubicBezTo>
                      <a:pt x="24" y="34"/>
                      <a:pt x="24" y="34"/>
                      <a:pt x="24" y="34"/>
                    </a:cubicBezTo>
                    <a:cubicBezTo>
                      <a:pt x="26" y="37"/>
                      <a:pt x="26" y="37"/>
                      <a:pt x="26" y="37"/>
                    </a:cubicBezTo>
                    <a:cubicBezTo>
                      <a:pt x="27" y="40"/>
                      <a:pt x="27" y="40"/>
                      <a:pt x="27" y="40"/>
                    </a:cubicBezTo>
                    <a:cubicBezTo>
                      <a:pt x="29" y="46"/>
                      <a:pt x="32" y="52"/>
                      <a:pt x="35" y="58"/>
                    </a:cubicBezTo>
                    <a:cubicBezTo>
                      <a:pt x="40" y="65"/>
                      <a:pt x="36" y="64"/>
                      <a:pt x="38" y="71"/>
                    </a:cubicBezTo>
                    <a:cubicBezTo>
                      <a:pt x="36" y="73"/>
                      <a:pt x="36" y="73"/>
                      <a:pt x="36" y="73"/>
                    </a:cubicBezTo>
                    <a:cubicBezTo>
                      <a:pt x="33" y="74"/>
                      <a:pt x="33" y="74"/>
                      <a:pt x="33" y="74"/>
                    </a:cubicBezTo>
                    <a:cubicBezTo>
                      <a:pt x="33" y="76"/>
                      <a:pt x="33" y="76"/>
                      <a:pt x="33" y="76"/>
                    </a:cubicBezTo>
                    <a:cubicBezTo>
                      <a:pt x="30" y="79"/>
                      <a:pt x="30" y="79"/>
                      <a:pt x="30" y="79"/>
                    </a:cubicBezTo>
                    <a:cubicBezTo>
                      <a:pt x="32" y="76"/>
                      <a:pt x="32" y="76"/>
                      <a:pt x="32" y="76"/>
                    </a:cubicBezTo>
                    <a:cubicBezTo>
                      <a:pt x="29" y="78"/>
                      <a:pt x="29" y="78"/>
                      <a:pt x="29" y="78"/>
                    </a:cubicBezTo>
                    <a:cubicBezTo>
                      <a:pt x="28" y="81"/>
                      <a:pt x="28" y="81"/>
                      <a:pt x="28" y="81"/>
                    </a:cubicBezTo>
                    <a:cubicBezTo>
                      <a:pt x="30" y="84"/>
                      <a:pt x="30" y="84"/>
                      <a:pt x="30" y="84"/>
                    </a:cubicBezTo>
                    <a:cubicBezTo>
                      <a:pt x="32" y="87"/>
                      <a:pt x="32" y="87"/>
                      <a:pt x="32" y="87"/>
                    </a:cubicBezTo>
                    <a:cubicBezTo>
                      <a:pt x="33" y="90"/>
                      <a:pt x="33" y="90"/>
                      <a:pt x="33" y="90"/>
                    </a:cubicBezTo>
                    <a:cubicBezTo>
                      <a:pt x="33" y="93"/>
                      <a:pt x="33" y="93"/>
                      <a:pt x="33" y="93"/>
                    </a:cubicBezTo>
                    <a:cubicBezTo>
                      <a:pt x="33" y="96"/>
                      <a:pt x="33" y="96"/>
                      <a:pt x="33" y="96"/>
                    </a:cubicBezTo>
                    <a:cubicBezTo>
                      <a:pt x="35" y="99"/>
                      <a:pt x="35" y="99"/>
                      <a:pt x="35" y="99"/>
                    </a:cubicBezTo>
                    <a:cubicBezTo>
                      <a:pt x="37" y="101"/>
                      <a:pt x="37" y="101"/>
                      <a:pt x="37" y="101"/>
                    </a:cubicBezTo>
                    <a:cubicBezTo>
                      <a:pt x="37" y="103"/>
                      <a:pt x="37" y="103"/>
                      <a:pt x="37" y="103"/>
                    </a:cubicBezTo>
                    <a:cubicBezTo>
                      <a:pt x="39" y="106"/>
                      <a:pt x="39" y="106"/>
                      <a:pt x="39" y="106"/>
                    </a:cubicBezTo>
                    <a:cubicBezTo>
                      <a:pt x="40" y="109"/>
                      <a:pt x="40" y="109"/>
                      <a:pt x="40" y="109"/>
                    </a:cubicBezTo>
                    <a:cubicBezTo>
                      <a:pt x="41" y="109"/>
                      <a:pt x="41" y="109"/>
                      <a:pt x="41" y="109"/>
                    </a:cubicBezTo>
                    <a:cubicBezTo>
                      <a:pt x="42" y="117"/>
                      <a:pt x="45" y="112"/>
                      <a:pt x="48" y="124"/>
                    </a:cubicBezTo>
                    <a:cubicBezTo>
                      <a:pt x="48" y="124"/>
                      <a:pt x="48" y="124"/>
                      <a:pt x="48" y="124"/>
                    </a:cubicBezTo>
                    <a:cubicBezTo>
                      <a:pt x="50" y="127"/>
                      <a:pt x="50" y="127"/>
                      <a:pt x="50" y="127"/>
                    </a:cubicBezTo>
                    <a:cubicBezTo>
                      <a:pt x="50" y="130"/>
                      <a:pt x="50" y="130"/>
                      <a:pt x="50" y="130"/>
                    </a:cubicBezTo>
                    <a:cubicBezTo>
                      <a:pt x="49" y="133"/>
                      <a:pt x="49" y="133"/>
                      <a:pt x="49" y="133"/>
                    </a:cubicBezTo>
                    <a:cubicBezTo>
                      <a:pt x="48" y="136"/>
                      <a:pt x="48" y="136"/>
                      <a:pt x="48" y="136"/>
                    </a:cubicBezTo>
                    <a:cubicBezTo>
                      <a:pt x="48" y="139"/>
                      <a:pt x="48" y="139"/>
                      <a:pt x="48" y="139"/>
                    </a:cubicBezTo>
                    <a:cubicBezTo>
                      <a:pt x="47" y="145"/>
                      <a:pt x="50" y="144"/>
                      <a:pt x="47" y="152"/>
                    </a:cubicBezTo>
                    <a:cubicBezTo>
                      <a:pt x="46" y="154"/>
                      <a:pt x="46" y="154"/>
                      <a:pt x="46" y="154"/>
                    </a:cubicBezTo>
                    <a:cubicBezTo>
                      <a:pt x="45" y="157"/>
                      <a:pt x="45" y="157"/>
                      <a:pt x="45" y="157"/>
                    </a:cubicBezTo>
                    <a:cubicBezTo>
                      <a:pt x="42" y="160"/>
                      <a:pt x="42" y="160"/>
                      <a:pt x="42" y="160"/>
                    </a:cubicBezTo>
                    <a:cubicBezTo>
                      <a:pt x="41" y="163"/>
                      <a:pt x="41" y="163"/>
                      <a:pt x="41" y="163"/>
                    </a:cubicBezTo>
                    <a:cubicBezTo>
                      <a:pt x="40" y="164"/>
                      <a:pt x="40" y="164"/>
                      <a:pt x="40" y="164"/>
                    </a:cubicBezTo>
                    <a:cubicBezTo>
                      <a:pt x="37" y="167"/>
                      <a:pt x="37" y="167"/>
                      <a:pt x="37" y="167"/>
                    </a:cubicBezTo>
                    <a:cubicBezTo>
                      <a:pt x="35" y="166"/>
                      <a:pt x="35" y="166"/>
                      <a:pt x="35" y="166"/>
                    </a:cubicBezTo>
                    <a:cubicBezTo>
                      <a:pt x="33" y="167"/>
                      <a:pt x="33" y="167"/>
                      <a:pt x="33" y="167"/>
                    </a:cubicBezTo>
                    <a:cubicBezTo>
                      <a:pt x="30" y="170"/>
                      <a:pt x="30" y="170"/>
                      <a:pt x="30" y="170"/>
                    </a:cubicBezTo>
                    <a:cubicBezTo>
                      <a:pt x="28" y="173"/>
                      <a:pt x="28" y="173"/>
                      <a:pt x="28" y="173"/>
                    </a:cubicBezTo>
                    <a:cubicBezTo>
                      <a:pt x="28" y="174"/>
                      <a:pt x="28" y="174"/>
                      <a:pt x="28" y="174"/>
                    </a:cubicBezTo>
                    <a:cubicBezTo>
                      <a:pt x="27" y="177"/>
                      <a:pt x="27" y="177"/>
                      <a:pt x="27" y="177"/>
                    </a:cubicBezTo>
                    <a:cubicBezTo>
                      <a:pt x="24" y="180"/>
                      <a:pt x="24" y="180"/>
                      <a:pt x="24" y="180"/>
                    </a:cubicBezTo>
                    <a:cubicBezTo>
                      <a:pt x="21" y="182"/>
                      <a:pt x="21" y="182"/>
                      <a:pt x="21" y="182"/>
                    </a:cubicBezTo>
                    <a:cubicBezTo>
                      <a:pt x="19" y="185"/>
                      <a:pt x="19" y="185"/>
                      <a:pt x="19" y="185"/>
                    </a:cubicBezTo>
                    <a:cubicBezTo>
                      <a:pt x="15" y="194"/>
                      <a:pt x="22" y="192"/>
                      <a:pt x="14" y="202"/>
                    </a:cubicBezTo>
                    <a:cubicBezTo>
                      <a:pt x="13" y="205"/>
                      <a:pt x="13" y="205"/>
                      <a:pt x="13" y="205"/>
                    </a:cubicBezTo>
                    <a:cubicBezTo>
                      <a:pt x="14" y="208"/>
                      <a:pt x="14" y="208"/>
                      <a:pt x="14" y="208"/>
                    </a:cubicBezTo>
                    <a:cubicBezTo>
                      <a:pt x="13" y="211"/>
                      <a:pt x="13" y="211"/>
                      <a:pt x="13" y="211"/>
                    </a:cubicBezTo>
                    <a:cubicBezTo>
                      <a:pt x="13" y="214"/>
                      <a:pt x="13" y="214"/>
                      <a:pt x="13" y="214"/>
                    </a:cubicBezTo>
                    <a:cubicBezTo>
                      <a:pt x="12" y="217"/>
                      <a:pt x="12" y="217"/>
                      <a:pt x="12" y="217"/>
                    </a:cubicBezTo>
                    <a:cubicBezTo>
                      <a:pt x="12" y="223"/>
                      <a:pt x="7" y="228"/>
                      <a:pt x="7" y="234"/>
                    </a:cubicBezTo>
                    <a:cubicBezTo>
                      <a:pt x="7" y="237"/>
                      <a:pt x="7" y="237"/>
                      <a:pt x="7" y="237"/>
                    </a:cubicBezTo>
                    <a:cubicBezTo>
                      <a:pt x="7" y="238"/>
                      <a:pt x="7" y="238"/>
                      <a:pt x="7" y="238"/>
                    </a:cubicBezTo>
                    <a:cubicBezTo>
                      <a:pt x="5" y="241"/>
                      <a:pt x="5" y="241"/>
                      <a:pt x="5" y="241"/>
                    </a:cubicBezTo>
                    <a:cubicBezTo>
                      <a:pt x="4" y="242"/>
                      <a:pt x="4" y="242"/>
                      <a:pt x="4" y="242"/>
                    </a:cubicBezTo>
                    <a:cubicBezTo>
                      <a:pt x="1" y="244"/>
                      <a:pt x="1" y="244"/>
                      <a:pt x="1" y="244"/>
                    </a:cubicBezTo>
                    <a:cubicBezTo>
                      <a:pt x="0" y="247"/>
                      <a:pt x="0" y="247"/>
                      <a:pt x="0" y="247"/>
                    </a:cubicBezTo>
                    <a:cubicBezTo>
                      <a:pt x="1" y="249"/>
                      <a:pt x="1" y="249"/>
                      <a:pt x="1" y="249"/>
                    </a:cubicBezTo>
                    <a:cubicBezTo>
                      <a:pt x="1" y="253"/>
                      <a:pt x="1" y="253"/>
                      <a:pt x="1" y="253"/>
                    </a:cubicBezTo>
                    <a:cubicBezTo>
                      <a:pt x="1" y="256"/>
                      <a:pt x="1" y="256"/>
                      <a:pt x="1" y="256"/>
                    </a:cubicBezTo>
                    <a:cubicBezTo>
                      <a:pt x="2" y="259"/>
                      <a:pt x="2" y="259"/>
                      <a:pt x="2" y="259"/>
                    </a:cubicBezTo>
                    <a:cubicBezTo>
                      <a:pt x="2" y="262"/>
                      <a:pt x="2" y="262"/>
                      <a:pt x="2" y="262"/>
                    </a:cubicBezTo>
                    <a:cubicBezTo>
                      <a:pt x="2" y="268"/>
                      <a:pt x="1" y="274"/>
                      <a:pt x="1" y="279"/>
                    </a:cubicBezTo>
                    <a:cubicBezTo>
                      <a:pt x="2" y="280"/>
                      <a:pt x="2" y="280"/>
                      <a:pt x="2" y="280"/>
                    </a:cubicBezTo>
                    <a:lnTo>
                      <a:pt x="5" y="278"/>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59" name="Freeform 74">
                <a:extLst>
                  <a:ext uri="{FF2B5EF4-FFF2-40B4-BE49-F238E27FC236}">
                    <a16:creationId xmlns:a16="http://schemas.microsoft.com/office/drawing/2014/main" id="{7A240FA6-F348-4285-BF71-BD8B3FF5ECAF}"/>
                  </a:ext>
                </a:extLst>
              </p:cNvPr>
              <p:cNvSpPr>
                <a:spLocks noChangeAspect="1"/>
              </p:cNvSpPr>
              <p:nvPr/>
            </p:nvSpPr>
            <p:spPr bwMode="gray">
              <a:xfrm>
                <a:off x="4250" y="3155"/>
                <a:ext cx="38" cy="50"/>
              </a:xfrm>
              <a:custGeom>
                <a:avLst/>
                <a:gdLst>
                  <a:gd name="T0" fmla="*/ 15 w 38"/>
                  <a:gd name="T1" fmla="*/ 48 h 50"/>
                  <a:gd name="T2" fmla="*/ 18 w 38"/>
                  <a:gd name="T3" fmla="*/ 47 h 50"/>
                  <a:gd name="T4" fmla="*/ 18 w 38"/>
                  <a:gd name="T5" fmla="*/ 35 h 50"/>
                  <a:gd name="T6" fmla="*/ 19 w 38"/>
                  <a:gd name="T7" fmla="*/ 31 h 50"/>
                  <a:gd name="T8" fmla="*/ 16 w 38"/>
                  <a:gd name="T9" fmla="*/ 26 h 50"/>
                  <a:gd name="T10" fmla="*/ 16 w 38"/>
                  <a:gd name="T11" fmla="*/ 25 h 50"/>
                  <a:gd name="T12" fmla="*/ 16 w 38"/>
                  <a:gd name="T13" fmla="*/ 25 h 50"/>
                  <a:gd name="T14" fmla="*/ 21 w 38"/>
                  <a:gd name="T15" fmla="*/ 22 h 50"/>
                  <a:gd name="T16" fmla="*/ 25 w 38"/>
                  <a:gd name="T17" fmla="*/ 19 h 50"/>
                  <a:gd name="T18" fmla="*/ 28 w 38"/>
                  <a:gd name="T19" fmla="*/ 14 h 50"/>
                  <a:gd name="T20" fmla="*/ 29 w 38"/>
                  <a:gd name="T21" fmla="*/ 13 h 50"/>
                  <a:gd name="T22" fmla="*/ 34 w 38"/>
                  <a:gd name="T23" fmla="*/ 12 h 50"/>
                  <a:gd name="T24" fmla="*/ 38 w 38"/>
                  <a:gd name="T25" fmla="*/ 10 h 50"/>
                  <a:gd name="T26" fmla="*/ 34 w 38"/>
                  <a:gd name="T27" fmla="*/ 6 h 50"/>
                  <a:gd name="T28" fmla="*/ 31 w 38"/>
                  <a:gd name="T29" fmla="*/ 3 h 50"/>
                  <a:gd name="T30" fmla="*/ 26 w 38"/>
                  <a:gd name="T31" fmla="*/ 0 h 50"/>
                  <a:gd name="T32" fmla="*/ 24 w 38"/>
                  <a:gd name="T33" fmla="*/ 4 h 50"/>
                  <a:gd name="T34" fmla="*/ 22 w 38"/>
                  <a:gd name="T35" fmla="*/ 7 h 50"/>
                  <a:gd name="T36" fmla="*/ 18 w 38"/>
                  <a:gd name="T37" fmla="*/ 7 h 50"/>
                  <a:gd name="T38" fmla="*/ 13 w 38"/>
                  <a:gd name="T39" fmla="*/ 9 h 50"/>
                  <a:gd name="T40" fmla="*/ 12 w 38"/>
                  <a:gd name="T41" fmla="*/ 13 h 50"/>
                  <a:gd name="T42" fmla="*/ 9 w 38"/>
                  <a:gd name="T43" fmla="*/ 14 h 50"/>
                  <a:gd name="T44" fmla="*/ 4 w 38"/>
                  <a:gd name="T45" fmla="*/ 19 h 50"/>
                  <a:gd name="T46" fmla="*/ 0 w 38"/>
                  <a:gd name="T47" fmla="*/ 22 h 50"/>
                  <a:gd name="T48" fmla="*/ 0 w 38"/>
                  <a:gd name="T49" fmla="*/ 23 h 50"/>
                  <a:gd name="T50" fmla="*/ 2 w 38"/>
                  <a:gd name="T51" fmla="*/ 22 h 50"/>
                  <a:gd name="T52" fmla="*/ 3 w 38"/>
                  <a:gd name="T53" fmla="*/ 22 h 50"/>
                  <a:gd name="T54" fmla="*/ 0 w 38"/>
                  <a:gd name="T55" fmla="*/ 25 h 50"/>
                  <a:gd name="T56" fmla="*/ 3 w 38"/>
                  <a:gd name="T57" fmla="*/ 29 h 50"/>
                  <a:gd name="T58" fmla="*/ 4 w 38"/>
                  <a:gd name="T59" fmla="*/ 32 h 50"/>
                  <a:gd name="T60" fmla="*/ 6 w 38"/>
                  <a:gd name="T61" fmla="*/ 36 h 50"/>
                  <a:gd name="T62" fmla="*/ 7 w 38"/>
                  <a:gd name="T63" fmla="*/ 41 h 50"/>
                  <a:gd name="T64" fmla="*/ 4 w 38"/>
                  <a:gd name="T65" fmla="*/ 45 h 50"/>
                  <a:gd name="T66" fmla="*/ 7 w 38"/>
                  <a:gd name="T67" fmla="*/ 50 h 50"/>
                  <a:gd name="T68" fmla="*/ 10 w 38"/>
                  <a:gd name="T69" fmla="*/ 48 h 50"/>
                  <a:gd name="T70" fmla="*/ 15 w 38"/>
                  <a:gd name="T71" fmla="*/ 48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50"/>
                  <a:gd name="T110" fmla="*/ 38 w 38"/>
                  <a:gd name="T111" fmla="*/ 50 h 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50">
                    <a:moveTo>
                      <a:pt x="15" y="48"/>
                    </a:moveTo>
                    <a:lnTo>
                      <a:pt x="18" y="47"/>
                    </a:lnTo>
                    <a:lnTo>
                      <a:pt x="18" y="35"/>
                    </a:lnTo>
                    <a:lnTo>
                      <a:pt x="19" y="31"/>
                    </a:lnTo>
                    <a:lnTo>
                      <a:pt x="16" y="26"/>
                    </a:lnTo>
                    <a:lnTo>
                      <a:pt x="16" y="25"/>
                    </a:lnTo>
                    <a:lnTo>
                      <a:pt x="21" y="22"/>
                    </a:lnTo>
                    <a:lnTo>
                      <a:pt x="25" y="19"/>
                    </a:lnTo>
                    <a:lnTo>
                      <a:pt x="28" y="14"/>
                    </a:lnTo>
                    <a:lnTo>
                      <a:pt x="29" y="13"/>
                    </a:lnTo>
                    <a:lnTo>
                      <a:pt x="34" y="12"/>
                    </a:lnTo>
                    <a:lnTo>
                      <a:pt x="38" y="10"/>
                    </a:lnTo>
                    <a:lnTo>
                      <a:pt x="34" y="6"/>
                    </a:lnTo>
                    <a:lnTo>
                      <a:pt x="31" y="3"/>
                    </a:lnTo>
                    <a:lnTo>
                      <a:pt x="26" y="0"/>
                    </a:lnTo>
                    <a:lnTo>
                      <a:pt x="24" y="4"/>
                    </a:lnTo>
                    <a:lnTo>
                      <a:pt x="22" y="7"/>
                    </a:lnTo>
                    <a:lnTo>
                      <a:pt x="18" y="7"/>
                    </a:lnTo>
                    <a:lnTo>
                      <a:pt x="13" y="9"/>
                    </a:lnTo>
                    <a:lnTo>
                      <a:pt x="12" y="13"/>
                    </a:lnTo>
                    <a:lnTo>
                      <a:pt x="9" y="14"/>
                    </a:lnTo>
                    <a:lnTo>
                      <a:pt x="4" y="19"/>
                    </a:lnTo>
                    <a:lnTo>
                      <a:pt x="0" y="22"/>
                    </a:lnTo>
                    <a:lnTo>
                      <a:pt x="0" y="23"/>
                    </a:lnTo>
                    <a:lnTo>
                      <a:pt x="2" y="22"/>
                    </a:lnTo>
                    <a:lnTo>
                      <a:pt x="3" y="22"/>
                    </a:lnTo>
                    <a:lnTo>
                      <a:pt x="0" y="25"/>
                    </a:lnTo>
                    <a:lnTo>
                      <a:pt x="3" y="29"/>
                    </a:lnTo>
                    <a:lnTo>
                      <a:pt x="4" y="32"/>
                    </a:lnTo>
                    <a:lnTo>
                      <a:pt x="6" y="36"/>
                    </a:lnTo>
                    <a:lnTo>
                      <a:pt x="7" y="41"/>
                    </a:lnTo>
                    <a:lnTo>
                      <a:pt x="4" y="45"/>
                    </a:lnTo>
                    <a:lnTo>
                      <a:pt x="7" y="50"/>
                    </a:lnTo>
                    <a:lnTo>
                      <a:pt x="10" y="48"/>
                    </a:lnTo>
                    <a:lnTo>
                      <a:pt x="15" y="48"/>
                    </a:lnTo>
                    <a:close/>
                  </a:path>
                </a:pathLst>
              </a:custGeom>
              <a:grpFill/>
              <a:ln w="3175" cap="rnd" cmpd="sng">
                <a:solidFill>
                  <a:srgbClr val="ACACAD"/>
                </a:solidFill>
                <a:prstDash val="solid"/>
                <a:round/>
                <a:headEnd/>
                <a:tailEnd/>
              </a:ln>
            </p:spPr>
            <p:txBody>
              <a:bodyPr/>
              <a:lstStyle/>
              <a:p>
                <a:endParaRPr lang="en-US" sz="1290" dirty="0"/>
              </a:p>
            </p:txBody>
          </p:sp>
        </p:grpSp>
        <p:grpSp>
          <p:nvGrpSpPr>
            <p:cNvPr id="52" name="Group 75">
              <a:extLst>
                <a:ext uri="{FF2B5EF4-FFF2-40B4-BE49-F238E27FC236}">
                  <a16:creationId xmlns:a16="http://schemas.microsoft.com/office/drawing/2014/main" id="{344782D6-5D05-45D0-8A04-8F8A8845CE90}"/>
                </a:ext>
              </a:extLst>
            </p:cNvPr>
            <p:cNvGrpSpPr>
              <a:grpSpLocks noChangeAspect="1"/>
            </p:cNvGrpSpPr>
            <p:nvPr/>
          </p:nvGrpSpPr>
          <p:grpSpPr bwMode="auto">
            <a:xfrm>
              <a:off x="5031035" y="3683513"/>
              <a:ext cx="168961" cy="165850"/>
              <a:chOff x="4121" y="2861"/>
              <a:chExt cx="106" cy="101"/>
            </a:xfrm>
            <a:solidFill>
              <a:srgbClr val="DDDEDE"/>
            </a:solidFill>
          </p:grpSpPr>
          <p:sp>
            <p:nvSpPr>
              <p:cNvPr id="56" name="Freeform 76">
                <a:extLst>
                  <a:ext uri="{FF2B5EF4-FFF2-40B4-BE49-F238E27FC236}">
                    <a16:creationId xmlns:a16="http://schemas.microsoft.com/office/drawing/2014/main" id="{6A0FB733-C6FE-4580-8EFD-EF36DA3834B3}"/>
                  </a:ext>
                </a:extLst>
              </p:cNvPr>
              <p:cNvSpPr>
                <a:spLocks noChangeAspect="1"/>
              </p:cNvSpPr>
              <p:nvPr/>
            </p:nvSpPr>
            <p:spPr bwMode="gray">
              <a:xfrm>
                <a:off x="4155" y="2912"/>
                <a:ext cx="72" cy="50"/>
              </a:xfrm>
              <a:custGeom>
                <a:avLst/>
                <a:gdLst>
                  <a:gd name="T0" fmla="*/ 39 w 49"/>
                  <a:gd name="T1" fmla="*/ 33 h 34"/>
                  <a:gd name="T2" fmla="*/ 42 w 49"/>
                  <a:gd name="T3" fmla="*/ 33 h 34"/>
                  <a:gd name="T4" fmla="*/ 45 w 49"/>
                  <a:gd name="T5" fmla="*/ 34 h 34"/>
                  <a:gd name="T6" fmla="*/ 48 w 49"/>
                  <a:gd name="T7" fmla="*/ 31 h 34"/>
                  <a:gd name="T8" fmla="*/ 48 w 49"/>
                  <a:gd name="T9" fmla="*/ 22 h 34"/>
                  <a:gd name="T10" fmla="*/ 48 w 49"/>
                  <a:gd name="T11" fmla="*/ 5 h 34"/>
                  <a:gd name="T12" fmla="*/ 27 w 49"/>
                  <a:gd name="T13" fmla="*/ 5 h 34"/>
                  <a:gd name="T14" fmla="*/ 15 w 49"/>
                  <a:gd name="T15" fmla="*/ 5 h 34"/>
                  <a:gd name="T16" fmla="*/ 12 w 49"/>
                  <a:gd name="T17" fmla="*/ 3 h 34"/>
                  <a:gd name="T18" fmla="*/ 11 w 49"/>
                  <a:gd name="T19" fmla="*/ 1 h 34"/>
                  <a:gd name="T20" fmla="*/ 11 w 49"/>
                  <a:gd name="T21" fmla="*/ 0 h 34"/>
                  <a:gd name="T22" fmla="*/ 10 w 49"/>
                  <a:gd name="T23" fmla="*/ 3 h 34"/>
                  <a:gd name="T24" fmla="*/ 9 w 49"/>
                  <a:gd name="T25" fmla="*/ 6 h 34"/>
                  <a:gd name="T26" fmla="*/ 10 w 49"/>
                  <a:gd name="T27" fmla="*/ 9 h 34"/>
                  <a:gd name="T28" fmla="*/ 10 w 49"/>
                  <a:gd name="T29" fmla="*/ 12 h 34"/>
                  <a:gd name="T30" fmla="*/ 8 w 49"/>
                  <a:gd name="T31" fmla="*/ 15 h 34"/>
                  <a:gd name="T32" fmla="*/ 5 w 49"/>
                  <a:gd name="T33" fmla="*/ 18 h 34"/>
                  <a:gd name="T34" fmla="*/ 6 w 49"/>
                  <a:gd name="T35" fmla="*/ 19 h 34"/>
                  <a:gd name="T36" fmla="*/ 9 w 49"/>
                  <a:gd name="T37" fmla="*/ 19 h 34"/>
                  <a:gd name="T38" fmla="*/ 6 w 49"/>
                  <a:gd name="T39" fmla="*/ 19 h 34"/>
                  <a:gd name="T40" fmla="*/ 4 w 49"/>
                  <a:gd name="T41" fmla="*/ 22 h 34"/>
                  <a:gd name="T42" fmla="*/ 2 w 49"/>
                  <a:gd name="T43" fmla="*/ 25 h 34"/>
                  <a:gd name="T44" fmla="*/ 0 w 49"/>
                  <a:gd name="T45" fmla="*/ 28 h 34"/>
                  <a:gd name="T46" fmla="*/ 1 w 49"/>
                  <a:gd name="T47" fmla="*/ 31 h 34"/>
                  <a:gd name="T48" fmla="*/ 3 w 49"/>
                  <a:gd name="T49" fmla="*/ 30 h 34"/>
                  <a:gd name="T50" fmla="*/ 6 w 49"/>
                  <a:gd name="T51" fmla="*/ 32 h 34"/>
                  <a:gd name="T52" fmla="*/ 9 w 49"/>
                  <a:gd name="T53" fmla="*/ 31 h 34"/>
                  <a:gd name="T54" fmla="*/ 10 w 49"/>
                  <a:gd name="T55" fmla="*/ 33 h 34"/>
                  <a:gd name="T56" fmla="*/ 39 w 49"/>
                  <a:gd name="T57" fmla="*/ 33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
                  <a:gd name="T88" fmla="*/ 0 h 34"/>
                  <a:gd name="T89" fmla="*/ 49 w 49"/>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 h="34">
                    <a:moveTo>
                      <a:pt x="39" y="33"/>
                    </a:moveTo>
                    <a:cubicBezTo>
                      <a:pt x="42" y="33"/>
                      <a:pt x="42" y="33"/>
                      <a:pt x="42" y="33"/>
                    </a:cubicBezTo>
                    <a:cubicBezTo>
                      <a:pt x="45" y="34"/>
                      <a:pt x="45" y="34"/>
                      <a:pt x="45" y="34"/>
                    </a:cubicBezTo>
                    <a:cubicBezTo>
                      <a:pt x="48" y="31"/>
                      <a:pt x="48" y="31"/>
                      <a:pt x="48" y="31"/>
                    </a:cubicBezTo>
                    <a:cubicBezTo>
                      <a:pt x="48" y="22"/>
                      <a:pt x="48" y="22"/>
                      <a:pt x="48" y="22"/>
                    </a:cubicBezTo>
                    <a:cubicBezTo>
                      <a:pt x="48" y="16"/>
                      <a:pt x="49" y="10"/>
                      <a:pt x="48" y="5"/>
                    </a:cubicBezTo>
                    <a:cubicBezTo>
                      <a:pt x="41" y="5"/>
                      <a:pt x="34" y="5"/>
                      <a:pt x="27" y="5"/>
                    </a:cubicBezTo>
                    <a:cubicBezTo>
                      <a:pt x="15" y="5"/>
                      <a:pt x="15" y="5"/>
                      <a:pt x="15" y="5"/>
                    </a:cubicBezTo>
                    <a:cubicBezTo>
                      <a:pt x="12" y="3"/>
                      <a:pt x="12" y="3"/>
                      <a:pt x="12" y="3"/>
                    </a:cubicBezTo>
                    <a:cubicBezTo>
                      <a:pt x="11" y="1"/>
                      <a:pt x="11" y="1"/>
                      <a:pt x="11" y="1"/>
                    </a:cubicBezTo>
                    <a:cubicBezTo>
                      <a:pt x="11" y="0"/>
                      <a:pt x="11" y="0"/>
                      <a:pt x="11" y="0"/>
                    </a:cubicBezTo>
                    <a:cubicBezTo>
                      <a:pt x="10" y="3"/>
                      <a:pt x="10" y="3"/>
                      <a:pt x="10" y="3"/>
                    </a:cubicBezTo>
                    <a:cubicBezTo>
                      <a:pt x="9" y="6"/>
                      <a:pt x="9" y="6"/>
                      <a:pt x="9" y="6"/>
                    </a:cubicBezTo>
                    <a:cubicBezTo>
                      <a:pt x="10" y="9"/>
                      <a:pt x="10" y="9"/>
                      <a:pt x="10" y="9"/>
                    </a:cubicBezTo>
                    <a:cubicBezTo>
                      <a:pt x="10" y="12"/>
                      <a:pt x="10" y="12"/>
                      <a:pt x="10" y="12"/>
                    </a:cubicBezTo>
                    <a:cubicBezTo>
                      <a:pt x="8" y="15"/>
                      <a:pt x="8" y="15"/>
                      <a:pt x="8" y="15"/>
                    </a:cubicBezTo>
                    <a:cubicBezTo>
                      <a:pt x="5" y="18"/>
                      <a:pt x="5" y="18"/>
                      <a:pt x="5" y="18"/>
                    </a:cubicBezTo>
                    <a:cubicBezTo>
                      <a:pt x="6" y="19"/>
                      <a:pt x="6" y="19"/>
                      <a:pt x="6" y="19"/>
                    </a:cubicBezTo>
                    <a:cubicBezTo>
                      <a:pt x="9" y="19"/>
                      <a:pt x="9" y="19"/>
                      <a:pt x="9" y="19"/>
                    </a:cubicBezTo>
                    <a:cubicBezTo>
                      <a:pt x="6" y="19"/>
                      <a:pt x="6" y="19"/>
                      <a:pt x="6" y="19"/>
                    </a:cubicBezTo>
                    <a:cubicBezTo>
                      <a:pt x="4" y="22"/>
                      <a:pt x="4" y="22"/>
                      <a:pt x="4" y="22"/>
                    </a:cubicBezTo>
                    <a:cubicBezTo>
                      <a:pt x="2" y="25"/>
                      <a:pt x="2" y="25"/>
                      <a:pt x="2" y="25"/>
                    </a:cubicBezTo>
                    <a:cubicBezTo>
                      <a:pt x="0" y="28"/>
                      <a:pt x="0" y="28"/>
                      <a:pt x="0" y="28"/>
                    </a:cubicBezTo>
                    <a:cubicBezTo>
                      <a:pt x="1" y="31"/>
                      <a:pt x="1" y="31"/>
                      <a:pt x="1" y="31"/>
                    </a:cubicBezTo>
                    <a:cubicBezTo>
                      <a:pt x="3" y="30"/>
                      <a:pt x="3" y="30"/>
                      <a:pt x="3" y="30"/>
                    </a:cubicBezTo>
                    <a:cubicBezTo>
                      <a:pt x="6" y="32"/>
                      <a:pt x="6" y="32"/>
                      <a:pt x="6" y="32"/>
                    </a:cubicBezTo>
                    <a:cubicBezTo>
                      <a:pt x="9" y="31"/>
                      <a:pt x="9" y="31"/>
                      <a:pt x="9" y="31"/>
                    </a:cubicBezTo>
                    <a:cubicBezTo>
                      <a:pt x="10" y="33"/>
                      <a:pt x="10" y="33"/>
                      <a:pt x="10" y="33"/>
                    </a:cubicBezTo>
                    <a:cubicBezTo>
                      <a:pt x="20" y="34"/>
                      <a:pt x="30" y="33"/>
                      <a:pt x="39" y="33"/>
                    </a:cubicBezTo>
                    <a:close/>
                  </a:path>
                </a:pathLst>
              </a:custGeom>
              <a:grpFill/>
              <a:ln w="3175" cap="rnd" cmpd="sng">
                <a:solidFill>
                  <a:srgbClr val="ACACAD"/>
                </a:solidFill>
                <a:prstDash val="solid"/>
                <a:round/>
                <a:headEnd/>
                <a:tailEnd/>
              </a:ln>
            </p:spPr>
            <p:txBody>
              <a:bodyPr/>
              <a:lstStyle/>
              <a:p>
                <a:endParaRPr lang="en-US" sz="1290" dirty="0"/>
              </a:p>
            </p:txBody>
          </p:sp>
          <p:sp>
            <p:nvSpPr>
              <p:cNvPr id="57" name="Freeform 77">
                <a:extLst>
                  <a:ext uri="{FF2B5EF4-FFF2-40B4-BE49-F238E27FC236}">
                    <a16:creationId xmlns:a16="http://schemas.microsoft.com/office/drawing/2014/main" id="{D1FEFDFC-9407-4BC4-912C-A995251C3753}"/>
                  </a:ext>
                </a:extLst>
              </p:cNvPr>
              <p:cNvSpPr>
                <a:spLocks noChangeAspect="1"/>
              </p:cNvSpPr>
              <p:nvPr/>
            </p:nvSpPr>
            <p:spPr bwMode="gray">
              <a:xfrm>
                <a:off x="4121" y="2861"/>
                <a:ext cx="19" cy="21"/>
              </a:xfrm>
              <a:custGeom>
                <a:avLst/>
                <a:gdLst>
                  <a:gd name="T0" fmla="*/ 5 w 19"/>
                  <a:gd name="T1" fmla="*/ 19 h 21"/>
                  <a:gd name="T2" fmla="*/ 9 w 19"/>
                  <a:gd name="T3" fmla="*/ 21 h 21"/>
                  <a:gd name="T4" fmla="*/ 12 w 19"/>
                  <a:gd name="T5" fmla="*/ 18 h 21"/>
                  <a:gd name="T6" fmla="*/ 13 w 19"/>
                  <a:gd name="T7" fmla="*/ 13 h 21"/>
                  <a:gd name="T8" fmla="*/ 16 w 19"/>
                  <a:gd name="T9" fmla="*/ 9 h 21"/>
                  <a:gd name="T10" fmla="*/ 19 w 19"/>
                  <a:gd name="T11" fmla="*/ 5 h 21"/>
                  <a:gd name="T12" fmla="*/ 16 w 19"/>
                  <a:gd name="T13" fmla="*/ 0 h 21"/>
                  <a:gd name="T14" fmla="*/ 12 w 19"/>
                  <a:gd name="T15" fmla="*/ 0 h 21"/>
                  <a:gd name="T16" fmla="*/ 7 w 19"/>
                  <a:gd name="T17" fmla="*/ 3 h 21"/>
                  <a:gd name="T18" fmla="*/ 7 w 19"/>
                  <a:gd name="T19" fmla="*/ 8 h 21"/>
                  <a:gd name="T20" fmla="*/ 5 w 19"/>
                  <a:gd name="T21" fmla="*/ 12 h 21"/>
                  <a:gd name="T22" fmla="*/ 0 w 19"/>
                  <a:gd name="T23" fmla="*/ 13 h 21"/>
                  <a:gd name="T24" fmla="*/ 2 w 19"/>
                  <a:gd name="T25" fmla="*/ 18 h 21"/>
                  <a:gd name="T26" fmla="*/ 5 w 19"/>
                  <a:gd name="T27" fmla="*/ 19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21"/>
                  <a:gd name="T44" fmla="*/ 19 w 19"/>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21">
                    <a:moveTo>
                      <a:pt x="5" y="19"/>
                    </a:moveTo>
                    <a:lnTo>
                      <a:pt x="9" y="21"/>
                    </a:lnTo>
                    <a:lnTo>
                      <a:pt x="12" y="18"/>
                    </a:lnTo>
                    <a:lnTo>
                      <a:pt x="13" y="13"/>
                    </a:lnTo>
                    <a:lnTo>
                      <a:pt x="16" y="9"/>
                    </a:lnTo>
                    <a:lnTo>
                      <a:pt x="19" y="5"/>
                    </a:lnTo>
                    <a:lnTo>
                      <a:pt x="16" y="0"/>
                    </a:lnTo>
                    <a:lnTo>
                      <a:pt x="12" y="0"/>
                    </a:lnTo>
                    <a:lnTo>
                      <a:pt x="7" y="3"/>
                    </a:lnTo>
                    <a:lnTo>
                      <a:pt x="7" y="8"/>
                    </a:lnTo>
                    <a:lnTo>
                      <a:pt x="5" y="12"/>
                    </a:lnTo>
                    <a:lnTo>
                      <a:pt x="0" y="13"/>
                    </a:lnTo>
                    <a:lnTo>
                      <a:pt x="2" y="18"/>
                    </a:lnTo>
                    <a:lnTo>
                      <a:pt x="5" y="19"/>
                    </a:lnTo>
                    <a:close/>
                  </a:path>
                </a:pathLst>
              </a:custGeom>
              <a:grpFill/>
              <a:ln w="3175" cap="rnd" cmpd="sng">
                <a:solidFill>
                  <a:srgbClr val="ACACAD"/>
                </a:solidFill>
                <a:prstDash val="solid"/>
                <a:round/>
                <a:headEnd/>
                <a:tailEnd/>
              </a:ln>
            </p:spPr>
            <p:txBody>
              <a:bodyPr/>
              <a:lstStyle/>
              <a:p>
                <a:endParaRPr lang="en-US" sz="1290" dirty="0"/>
              </a:p>
            </p:txBody>
          </p:sp>
        </p:grpSp>
        <p:sp>
          <p:nvSpPr>
            <p:cNvPr id="53" name="Freeform 78">
              <a:extLst>
                <a:ext uri="{FF2B5EF4-FFF2-40B4-BE49-F238E27FC236}">
                  <a16:creationId xmlns:a16="http://schemas.microsoft.com/office/drawing/2014/main" id="{EA8080A6-71CA-4B31-9EF3-BEDA9751490E}"/>
                </a:ext>
              </a:extLst>
            </p:cNvPr>
            <p:cNvSpPr>
              <a:spLocks noChangeAspect="1"/>
            </p:cNvSpPr>
            <p:nvPr/>
          </p:nvSpPr>
          <p:spPr bwMode="gray">
            <a:xfrm>
              <a:off x="4709879" y="3085126"/>
              <a:ext cx="681009" cy="567871"/>
            </a:xfrm>
            <a:custGeom>
              <a:avLst/>
              <a:gdLst>
                <a:gd name="T0" fmla="*/ 149 w 292"/>
                <a:gd name="T1" fmla="*/ 203 h 238"/>
                <a:gd name="T2" fmla="*/ 156 w 292"/>
                <a:gd name="T3" fmla="*/ 194 h 238"/>
                <a:gd name="T4" fmla="*/ 177 w 292"/>
                <a:gd name="T5" fmla="*/ 174 h 238"/>
                <a:gd name="T6" fmla="*/ 191 w 292"/>
                <a:gd name="T7" fmla="*/ 171 h 238"/>
                <a:gd name="T8" fmla="*/ 202 w 292"/>
                <a:gd name="T9" fmla="*/ 177 h 238"/>
                <a:gd name="T10" fmla="*/ 212 w 292"/>
                <a:gd name="T11" fmla="*/ 183 h 238"/>
                <a:gd name="T12" fmla="*/ 223 w 292"/>
                <a:gd name="T13" fmla="*/ 168 h 238"/>
                <a:gd name="T14" fmla="*/ 229 w 292"/>
                <a:gd name="T15" fmla="*/ 151 h 238"/>
                <a:gd name="T16" fmla="*/ 236 w 292"/>
                <a:gd name="T17" fmla="*/ 136 h 238"/>
                <a:gd name="T18" fmla="*/ 244 w 292"/>
                <a:gd name="T19" fmla="*/ 129 h 238"/>
                <a:gd name="T20" fmla="*/ 247 w 292"/>
                <a:gd name="T21" fmla="*/ 114 h 238"/>
                <a:gd name="T22" fmla="*/ 259 w 292"/>
                <a:gd name="T23" fmla="*/ 96 h 238"/>
                <a:gd name="T24" fmla="*/ 269 w 292"/>
                <a:gd name="T25" fmla="*/ 77 h 238"/>
                <a:gd name="T26" fmla="*/ 279 w 292"/>
                <a:gd name="T27" fmla="*/ 68 h 238"/>
                <a:gd name="T28" fmla="*/ 291 w 292"/>
                <a:gd name="T29" fmla="*/ 54 h 238"/>
                <a:gd name="T30" fmla="*/ 286 w 292"/>
                <a:gd name="T31" fmla="*/ 41 h 238"/>
                <a:gd name="T32" fmla="*/ 260 w 292"/>
                <a:gd name="T33" fmla="*/ 8 h 238"/>
                <a:gd name="T34" fmla="*/ 246 w 292"/>
                <a:gd name="T35" fmla="*/ 16 h 238"/>
                <a:gd name="T36" fmla="*/ 229 w 292"/>
                <a:gd name="T37" fmla="*/ 20 h 238"/>
                <a:gd name="T38" fmla="*/ 210 w 292"/>
                <a:gd name="T39" fmla="*/ 15 h 238"/>
                <a:gd name="T40" fmla="*/ 183 w 292"/>
                <a:gd name="T41" fmla="*/ 18 h 238"/>
                <a:gd name="T42" fmla="*/ 127 w 292"/>
                <a:gd name="T43" fmla="*/ 15 h 238"/>
                <a:gd name="T44" fmla="*/ 112 w 292"/>
                <a:gd name="T45" fmla="*/ 21 h 238"/>
                <a:gd name="T46" fmla="*/ 98 w 292"/>
                <a:gd name="T47" fmla="*/ 10 h 238"/>
                <a:gd name="T48" fmla="*/ 84 w 292"/>
                <a:gd name="T49" fmla="*/ 4 h 238"/>
                <a:gd name="T50" fmla="*/ 68 w 292"/>
                <a:gd name="T51" fmla="*/ 3 h 238"/>
                <a:gd name="T52" fmla="*/ 52 w 292"/>
                <a:gd name="T53" fmla="*/ 4 h 238"/>
                <a:gd name="T54" fmla="*/ 28 w 292"/>
                <a:gd name="T55" fmla="*/ 33 h 238"/>
                <a:gd name="T56" fmla="*/ 26 w 292"/>
                <a:gd name="T57" fmla="*/ 53 h 238"/>
                <a:gd name="T58" fmla="*/ 23 w 292"/>
                <a:gd name="T59" fmla="*/ 61 h 238"/>
                <a:gd name="T60" fmla="*/ 31 w 292"/>
                <a:gd name="T61" fmla="*/ 78 h 238"/>
                <a:gd name="T62" fmla="*/ 25 w 292"/>
                <a:gd name="T63" fmla="*/ 95 h 238"/>
                <a:gd name="T64" fmla="*/ 15 w 292"/>
                <a:gd name="T65" fmla="*/ 105 h 238"/>
                <a:gd name="T66" fmla="*/ 4 w 292"/>
                <a:gd name="T67" fmla="*/ 118 h 238"/>
                <a:gd name="T68" fmla="*/ 1 w 292"/>
                <a:gd name="T69" fmla="*/ 147 h 238"/>
                <a:gd name="T70" fmla="*/ 2 w 292"/>
                <a:gd name="T71" fmla="*/ 163 h 238"/>
                <a:gd name="T72" fmla="*/ 0 w 292"/>
                <a:gd name="T73" fmla="*/ 181 h 238"/>
                <a:gd name="T74" fmla="*/ 12 w 292"/>
                <a:gd name="T75" fmla="*/ 184 h 238"/>
                <a:gd name="T76" fmla="*/ 19 w 292"/>
                <a:gd name="T77" fmla="*/ 181 h 238"/>
                <a:gd name="T78" fmla="*/ 18 w 292"/>
                <a:gd name="T79" fmla="*/ 183 h 238"/>
                <a:gd name="T80" fmla="*/ 48 w 292"/>
                <a:gd name="T81" fmla="*/ 190 h 238"/>
                <a:gd name="T82" fmla="*/ 62 w 292"/>
                <a:gd name="T83" fmla="*/ 197 h 238"/>
                <a:gd name="T84" fmla="*/ 63 w 292"/>
                <a:gd name="T85" fmla="*/ 202 h 238"/>
                <a:gd name="T86" fmla="*/ 63 w 292"/>
                <a:gd name="T87" fmla="*/ 205 h 238"/>
                <a:gd name="T88" fmla="*/ 69 w 292"/>
                <a:gd name="T89" fmla="*/ 207 h 238"/>
                <a:gd name="T90" fmla="*/ 64 w 292"/>
                <a:gd name="T91" fmla="*/ 213 h 238"/>
                <a:gd name="T92" fmla="*/ 67 w 292"/>
                <a:gd name="T93" fmla="*/ 224 h 238"/>
                <a:gd name="T94" fmla="*/ 84 w 292"/>
                <a:gd name="T95" fmla="*/ 235 h 238"/>
                <a:gd name="T96" fmla="*/ 93 w 292"/>
                <a:gd name="T97" fmla="*/ 234 h 238"/>
                <a:gd name="T98" fmla="*/ 95 w 292"/>
                <a:gd name="T99" fmla="*/ 232 h 238"/>
                <a:gd name="T100" fmla="*/ 99 w 292"/>
                <a:gd name="T101" fmla="*/ 233 h 238"/>
                <a:gd name="T102" fmla="*/ 100 w 292"/>
                <a:gd name="T103" fmla="*/ 230 h 238"/>
                <a:gd name="T104" fmla="*/ 104 w 292"/>
                <a:gd name="T105" fmla="*/ 228 h 238"/>
                <a:gd name="T106" fmla="*/ 109 w 292"/>
                <a:gd name="T107" fmla="*/ 231 h 238"/>
                <a:gd name="T108" fmla="*/ 117 w 292"/>
                <a:gd name="T109" fmla="*/ 230 h 238"/>
                <a:gd name="T110" fmla="*/ 131 w 292"/>
                <a:gd name="T111" fmla="*/ 231 h 238"/>
                <a:gd name="T112" fmla="*/ 132 w 292"/>
                <a:gd name="T113" fmla="*/ 221 h 238"/>
                <a:gd name="T114" fmla="*/ 142 w 292"/>
                <a:gd name="T115" fmla="*/ 225 h 2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2"/>
                <a:gd name="T175" fmla="*/ 0 h 238"/>
                <a:gd name="T176" fmla="*/ 292 w 292"/>
                <a:gd name="T177" fmla="*/ 238 h 2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2" h="238">
                  <a:moveTo>
                    <a:pt x="148" y="215"/>
                  </a:moveTo>
                  <a:cubicBezTo>
                    <a:pt x="148" y="212"/>
                    <a:pt x="148" y="212"/>
                    <a:pt x="148" y="212"/>
                  </a:cubicBezTo>
                  <a:cubicBezTo>
                    <a:pt x="149" y="209"/>
                    <a:pt x="149" y="209"/>
                    <a:pt x="149" y="209"/>
                  </a:cubicBezTo>
                  <a:cubicBezTo>
                    <a:pt x="150" y="206"/>
                    <a:pt x="150" y="206"/>
                    <a:pt x="150" y="206"/>
                  </a:cubicBezTo>
                  <a:cubicBezTo>
                    <a:pt x="149" y="203"/>
                    <a:pt x="149" y="203"/>
                    <a:pt x="149" y="203"/>
                  </a:cubicBezTo>
                  <a:cubicBezTo>
                    <a:pt x="149" y="203"/>
                    <a:pt x="149" y="203"/>
                    <a:pt x="149" y="203"/>
                  </a:cubicBezTo>
                  <a:cubicBezTo>
                    <a:pt x="149" y="200"/>
                    <a:pt x="149" y="200"/>
                    <a:pt x="149" y="200"/>
                  </a:cubicBezTo>
                  <a:cubicBezTo>
                    <a:pt x="149" y="200"/>
                    <a:pt x="149" y="200"/>
                    <a:pt x="149" y="200"/>
                  </a:cubicBezTo>
                  <a:cubicBezTo>
                    <a:pt x="150" y="199"/>
                    <a:pt x="150" y="199"/>
                    <a:pt x="150" y="199"/>
                  </a:cubicBezTo>
                  <a:cubicBezTo>
                    <a:pt x="153" y="198"/>
                    <a:pt x="153" y="198"/>
                    <a:pt x="153" y="198"/>
                  </a:cubicBezTo>
                  <a:cubicBezTo>
                    <a:pt x="154" y="196"/>
                    <a:pt x="154" y="196"/>
                    <a:pt x="154" y="196"/>
                  </a:cubicBezTo>
                  <a:cubicBezTo>
                    <a:pt x="156" y="194"/>
                    <a:pt x="156" y="194"/>
                    <a:pt x="156" y="194"/>
                  </a:cubicBezTo>
                  <a:cubicBezTo>
                    <a:pt x="161" y="190"/>
                    <a:pt x="164" y="184"/>
                    <a:pt x="170" y="183"/>
                  </a:cubicBezTo>
                  <a:cubicBezTo>
                    <a:pt x="170" y="182"/>
                    <a:pt x="170" y="182"/>
                    <a:pt x="170" y="182"/>
                  </a:cubicBezTo>
                  <a:cubicBezTo>
                    <a:pt x="171" y="179"/>
                    <a:pt x="171" y="179"/>
                    <a:pt x="171" y="179"/>
                  </a:cubicBezTo>
                  <a:cubicBezTo>
                    <a:pt x="173" y="177"/>
                    <a:pt x="173" y="177"/>
                    <a:pt x="173" y="177"/>
                  </a:cubicBezTo>
                  <a:cubicBezTo>
                    <a:pt x="176" y="176"/>
                    <a:pt x="176" y="176"/>
                    <a:pt x="176" y="176"/>
                  </a:cubicBezTo>
                  <a:cubicBezTo>
                    <a:pt x="177" y="174"/>
                    <a:pt x="177" y="174"/>
                    <a:pt x="177" y="174"/>
                  </a:cubicBezTo>
                  <a:cubicBezTo>
                    <a:pt x="179" y="173"/>
                    <a:pt x="179" y="173"/>
                    <a:pt x="179" y="173"/>
                  </a:cubicBezTo>
                  <a:cubicBezTo>
                    <a:pt x="182" y="172"/>
                    <a:pt x="182" y="172"/>
                    <a:pt x="182" y="172"/>
                  </a:cubicBezTo>
                  <a:cubicBezTo>
                    <a:pt x="183" y="175"/>
                    <a:pt x="183" y="175"/>
                    <a:pt x="183" y="175"/>
                  </a:cubicBezTo>
                  <a:cubicBezTo>
                    <a:pt x="189" y="175"/>
                    <a:pt x="189" y="175"/>
                    <a:pt x="189" y="175"/>
                  </a:cubicBezTo>
                  <a:cubicBezTo>
                    <a:pt x="190" y="174"/>
                    <a:pt x="190" y="174"/>
                    <a:pt x="190" y="174"/>
                  </a:cubicBezTo>
                  <a:cubicBezTo>
                    <a:pt x="191" y="171"/>
                    <a:pt x="191" y="171"/>
                    <a:pt x="191" y="171"/>
                  </a:cubicBezTo>
                  <a:cubicBezTo>
                    <a:pt x="192" y="168"/>
                    <a:pt x="192" y="168"/>
                    <a:pt x="192" y="168"/>
                  </a:cubicBezTo>
                  <a:cubicBezTo>
                    <a:pt x="193" y="170"/>
                    <a:pt x="193" y="170"/>
                    <a:pt x="193" y="170"/>
                  </a:cubicBezTo>
                  <a:cubicBezTo>
                    <a:pt x="196" y="172"/>
                    <a:pt x="196" y="172"/>
                    <a:pt x="196" y="172"/>
                  </a:cubicBezTo>
                  <a:cubicBezTo>
                    <a:pt x="198" y="173"/>
                    <a:pt x="198" y="173"/>
                    <a:pt x="198" y="173"/>
                  </a:cubicBezTo>
                  <a:cubicBezTo>
                    <a:pt x="199" y="176"/>
                    <a:pt x="199" y="176"/>
                    <a:pt x="199" y="176"/>
                  </a:cubicBezTo>
                  <a:cubicBezTo>
                    <a:pt x="202" y="177"/>
                    <a:pt x="202" y="177"/>
                    <a:pt x="202" y="177"/>
                  </a:cubicBezTo>
                  <a:cubicBezTo>
                    <a:pt x="203" y="179"/>
                    <a:pt x="203" y="179"/>
                    <a:pt x="203" y="179"/>
                  </a:cubicBezTo>
                  <a:cubicBezTo>
                    <a:pt x="203" y="181"/>
                    <a:pt x="203" y="181"/>
                    <a:pt x="203" y="181"/>
                  </a:cubicBezTo>
                  <a:cubicBezTo>
                    <a:pt x="204" y="185"/>
                    <a:pt x="204" y="185"/>
                    <a:pt x="204" y="185"/>
                  </a:cubicBezTo>
                  <a:cubicBezTo>
                    <a:pt x="206" y="186"/>
                    <a:pt x="206" y="186"/>
                    <a:pt x="206" y="186"/>
                  </a:cubicBezTo>
                  <a:cubicBezTo>
                    <a:pt x="209" y="185"/>
                    <a:pt x="209" y="185"/>
                    <a:pt x="209" y="185"/>
                  </a:cubicBezTo>
                  <a:cubicBezTo>
                    <a:pt x="212" y="183"/>
                    <a:pt x="212" y="183"/>
                    <a:pt x="212" y="183"/>
                  </a:cubicBezTo>
                  <a:cubicBezTo>
                    <a:pt x="214" y="181"/>
                    <a:pt x="214" y="181"/>
                    <a:pt x="214" y="181"/>
                  </a:cubicBezTo>
                  <a:cubicBezTo>
                    <a:pt x="216" y="179"/>
                    <a:pt x="216" y="179"/>
                    <a:pt x="216" y="179"/>
                  </a:cubicBezTo>
                  <a:cubicBezTo>
                    <a:pt x="215" y="176"/>
                    <a:pt x="215" y="176"/>
                    <a:pt x="215" y="176"/>
                  </a:cubicBezTo>
                  <a:cubicBezTo>
                    <a:pt x="218" y="173"/>
                    <a:pt x="218" y="173"/>
                    <a:pt x="218" y="173"/>
                  </a:cubicBezTo>
                  <a:cubicBezTo>
                    <a:pt x="221" y="171"/>
                    <a:pt x="221" y="171"/>
                    <a:pt x="221" y="171"/>
                  </a:cubicBezTo>
                  <a:cubicBezTo>
                    <a:pt x="223" y="168"/>
                    <a:pt x="223" y="168"/>
                    <a:pt x="223" y="168"/>
                  </a:cubicBezTo>
                  <a:cubicBezTo>
                    <a:pt x="221" y="165"/>
                    <a:pt x="221" y="165"/>
                    <a:pt x="221" y="165"/>
                  </a:cubicBezTo>
                  <a:cubicBezTo>
                    <a:pt x="223" y="162"/>
                    <a:pt x="223" y="162"/>
                    <a:pt x="223" y="162"/>
                  </a:cubicBezTo>
                  <a:cubicBezTo>
                    <a:pt x="225" y="160"/>
                    <a:pt x="225" y="160"/>
                    <a:pt x="225" y="160"/>
                  </a:cubicBezTo>
                  <a:cubicBezTo>
                    <a:pt x="227" y="157"/>
                    <a:pt x="227" y="157"/>
                    <a:pt x="227" y="157"/>
                  </a:cubicBezTo>
                  <a:cubicBezTo>
                    <a:pt x="227" y="154"/>
                    <a:pt x="227" y="154"/>
                    <a:pt x="227" y="154"/>
                  </a:cubicBezTo>
                  <a:cubicBezTo>
                    <a:pt x="229" y="151"/>
                    <a:pt x="229" y="151"/>
                    <a:pt x="229" y="151"/>
                  </a:cubicBezTo>
                  <a:cubicBezTo>
                    <a:pt x="232" y="148"/>
                    <a:pt x="232" y="148"/>
                    <a:pt x="232" y="148"/>
                  </a:cubicBezTo>
                  <a:cubicBezTo>
                    <a:pt x="231" y="146"/>
                    <a:pt x="231" y="146"/>
                    <a:pt x="231" y="146"/>
                  </a:cubicBezTo>
                  <a:cubicBezTo>
                    <a:pt x="232" y="143"/>
                    <a:pt x="232" y="143"/>
                    <a:pt x="232" y="143"/>
                  </a:cubicBezTo>
                  <a:cubicBezTo>
                    <a:pt x="232" y="140"/>
                    <a:pt x="232" y="140"/>
                    <a:pt x="232" y="140"/>
                  </a:cubicBezTo>
                  <a:cubicBezTo>
                    <a:pt x="233" y="137"/>
                    <a:pt x="233" y="137"/>
                    <a:pt x="233" y="137"/>
                  </a:cubicBezTo>
                  <a:cubicBezTo>
                    <a:pt x="236" y="136"/>
                    <a:pt x="236" y="136"/>
                    <a:pt x="236" y="136"/>
                  </a:cubicBezTo>
                  <a:cubicBezTo>
                    <a:pt x="236" y="136"/>
                    <a:pt x="236" y="136"/>
                    <a:pt x="236" y="136"/>
                  </a:cubicBezTo>
                  <a:cubicBezTo>
                    <a:pt x="236" y="133"/>
                    <a:pt x="236" y="133"/>
                    <a:pt x="236" y="133"/>
                  </a:cubicBezTo>
                  <a:cubicBezTo>
                    <a:pt x="237" y="133"/>
                    <a:pt x="237" y="133"/>
                    <a:pt x="237" y="133"/>
                  </a:cubicBezTo>
                  <a:cubicBezTo>
                    <a:pt x="239" y="132"/>
                    <a:pt x="239" y="132"/>
                    <a:pt x="239" y="132"/>
                  </a:cubicBezTo>
                  <a:cubicBezTo>
                    <a:pt x="242" y="132"/>
                    <a:pt x="242" y="132"/>
                    <a:pt x="242" y="132"/>
                  </a:cubicBezTo>
                  <a:cubicBezTo>
                    <a:pt x="244" y="129"/>
                    <a:pt x="244" y="129"/>
                    <a:pt x="244" y="129"/>
                  </a:cubicBezTo>
                  <a:cubicBezTo>
                    <a:pt x="247" y="126"/>
                    <a:pt x="247" y="126"/>
                    <a:pt x="247" y="126"/>
                  </a:cubicBezTo>
                  <a:cubicBezTo>
                    <a:pt x="247" y="123"/>
                    <a:pt x="247" y="123"/>
                    <a:pt x="247" y="123"/>
                  </a:cubicBezTo>
                  <a:cubicBezTo>
                    <a:pt x="247" y="120"/>
                    <a:pt x="247" y="120"/>
                    <a:pt x="247" y="120"/>
                  </a:cubicBezTo>
                  <a:cubicBezTo>
                    <a:pt x="249" y="117"/>
                    <a:pt x="249" y="117"/>
                    <a:pt x="249" y="117"/>
                  </a:cubicBezTo>
                  <a:cubicBezTo>
                    <a:pt x="249" y="115"/>
                    <a:pt x="249" y="115"/>
                    <a:pt x="249" y="115"/>
                  </a:cubicBezTo>
                  <a:cubicBezTo>
                    <a:pt x="247" y="114"/>
                    <a:pt x="247" y="114"/>
                    <a:pt x="247" y="114"/>
                  </a:cubicBezTo>
                  <a:cubicBezTo>
                    <a:pt x="248" y="113"/>
                    <a:pt x="248" y="113"/>
                    <a:pt x="248" y="113"/>
                  </a:cubicBezTo>
                  <a:cubicBezTo>
                    <a:pt x="251" y="111"/>
                    <a:pt x="251" y="111"/>
                    <a:pt x="251" y="111"/>
                  </a:cubicBezTo>
                  <a:cubicBezTo>
                    <a:pt x="254" y="110"/>
                    <a:pt x="254" y="110"/>
                    <a:pt x="254" y="110"/>
                  </a:cubicBezTo>
                  <a:cubicBezTo>
                    <a:pt x="257" y="108"/>
                    <a:pt x="257" y="108"/>
                    <a:pt x="257" y="108"/>
                  </a:cubicBezTo>
                  <a:cubicBezTo>
                    <a:pt x="257" y="108"/>
                    <a:pt x="257" y="108"/>
                    <a:pt x="257" y="108"/>
                  </a:cubicBezTo>
                  <a:cubicBezTo>
                    <a:pt x="259" y="101"/>
                    <a:pt x="255" y="105"/>
                    <a:pt x="259" y="96"/>
                  </a:cubicBezTo>
                  <a:cubicBezTo>
                    <a:pt x="261" y="96"/>
                    <a:pt x="261" y="96"/>
                    <a:pt x="261" y="96"/>
                  </a:cubicBezTo>
                  <a:cubicBezTo>
                    <a:pt x="262" y="95"/>
                    <a:pt x="262" y="95"/>
                    <a:pt x="262" y="95"/>
                  </a:cubicBezTo>
                  <a:cubicBezTo>
                    <a:pt x="262" y="95"/>
                    <a:pt x="262" y="95"/>
                    <a:pt x="262" y="95"/>
                  </a:cubicBezTo>
                  <a:cubicBezTo>
                    <a:pt x="263" y="92"/>
                    <a:pt x="263" y="92"/>
                    <a:pt x="263" y="92"/>
                  </a:cubicBezTo>
                  <a:cubicBezTo>
                    <a:pt x="263" y="91"/>
                    <a:pt x="263" y="91"/>
                    <a:pt x="263" y="91"/>
                  </a:cubicBezTo>
                  <a:cubicBezTo>
                    <a:pt x="265" y="82"/>
                    <a:pt x="263" y="85"/>
                    <a:pt x="269" y="77"/>
                  </a:cubicBezTo>
                  <a:cubicBezTo>
                    <a:pt x="270" y="75"/>
                    <a:pt x="270" y="75"/>
                    <a:pt x="270" y="75"/>
                  </a:cubicBezTo>
                  <a:cubicBezTo>
                    <a:pt x="272" y="72"/>
                    <a:pt x="272" y="72"/>
                    <a:pt x="272" y="72"/>
                  </a:cubicBezTo>
                  <a:cubicBezTo>
                    <a:pt x="274" y="69"/>
                    <a:pt x="274" y="69"/>
                    <a:pt x="274" y="69"/>
                  </a:cubicBezTo>
                  <a:cubicBezTo>
                    <a:pt x="276" y="67"/>
                    <a:pt x="276" y="67"/>
                    <a:pt x="276" y="67"/>
                  </a:cubicBezTo>
                  <a:cubicBezTo>
                    <a:pt x="276" y="67"/>
                    <a:pt x="276" y="67"/>
                    <a:pt x="276" y="67"/>
                  </a:cubicBezTo>
                  <a:cubicBezTo>
                    <a:pt x="279" y="68"/>
                    <a:pt x="279" y="68"/>
                    <a:pt x="279" y="68"/>
                  </a:cubicBezTo>
                  <a:cubicBezTo>
                    <a:pt x="282" y="67"/>
                    <a:pt x="282" y="67"/>
                    <a:pt x="282" y="67"/>
                  </a:cubicBezTo>
                  <a:cubicBezTo>
                    <a:pt x="285" y="64"/>
                    <a:pt x="285" y="64"/>
                    <a:pt x="285" y="64"/>
                  </a:cubicBezTo>
                  <a:cubicBezTo>
                    <a:pt x="288" y="63"/>
                    <a:pt x="288" y="63"/>
                    <a:pt x="288" y="63"/>
                  </a:cubicBezTo>
                  <a:cubicBezTo>
                    <a:pt x="291" y="60"/>
                    <a:pt x="291" y="60"/>
                    <a:pt x="291" y="60"/>
                  </a:cubicBezTo>
                  <a:cubicBezTo>
                    <a:pt x="291" y="57"/>
                    <a:pt x="291" y="57"/>
                    <a:pt x="291" y="57"/>
                  </a:cubicBezTo>
                  <a:cubicBezTo>
                    <a:pt x="291" y="54"/>
                    <a:pt x="291" y="54"/>
                    <a:pt x="291" y="54"/>
                  </a:cubicBezTo>
                  <a:cubicBezTo>
                    <a:pt x="291" y="52"/>
                    <a:pt x="291" y="52"/>
                    <a:pt x="291" y="52"/>
                  </a:cubicBezTo>
                  <a:cubicBezTo>
                    <a:pt x="291" y="49"/>
                    <a:pt x="291" y="49"/>
                    <a:pt x="291" y="49"/>
                  </a:cubicBezTo>
                  <a:cubicBezTo>
                    <a:pt x="292" y="46"/>
                    <a:pt x="292" y="46"/>
                    <a:pt x="292" y="46"/>
                  </a:cubicBezTo>
                  <a:cubicBezTo>
                    <a:pt x="289" y="44"/>
                    <a:pt x="289" y="44"/>
                    <a:pt x="289" y="44"/>
                  </a:cubicBezTo>
                  <a:cubicBezTo>
                    <a:pt x="287" y="41"/>
                    <a:pt x="287" y="41"/>
                    <a:pt x="287" y="41"/>
                  </a:cubicBezTo>
                  <a:cubicBezTo>
                    <a:pt x="286" y="41"/>
                    <a:pt x="286" y="41"/>
                    <a:pt x="286" y="41"/>
                  </a:cubicBezTo>
                  <a:cubicBezTo>
                    <a:pt x="283" y="41"/>
                    <a:pt x="283" y="41"/>
                    <a:pt x="283" y="41"/>
                  </a:cubicBezTo>
                  <a:cubicBezTo>
                    <a:pt x="280" y="40"/>
                    <a:pt x="280" y="40"/>
                    <a:pt x="280" y="40"/>
                  </a:cubicBezTo>
                  <a:cubicBezTo>
                    <a:pt x="281" y="34"/>
                    <a:pt x="279" y="29"/>
                    <a:pt x="278" y="23"/>
                  </a:cubicBezTo>
                  <a:cubicBezTo>
                    <a:pt x="274" y="18"/>
                    <a:pt x="271" y="12"/>
                    <a:pt x="267" y="7"/>
                  </a:cubicBezTo>
                  <a:cubicBezTo>
                    <a:pt x="261" y="7"/>
                    <a:pt x="261" y="7"/>
                    <a:pt x="261" y="7"/>
                  </a:cubicBezTo>
                  <a:cubicBezTo>
                    <a:pt x="260" y="8"/>
                    <a:pt x="260" y="8"/>
                    <a:pt x="260" y="8"/>
                  </a:cubicBezTo>
                  <a:cubicBezTo>
                    <a:pt x="260" y="8"/>
                    <a:pt x="260" y="8"/>
                    <a:pt x="260" y="8"/>
                  </a:cubicBezTo>
                  <a:cubicBezTo>
                    <a:pt x="258" y="11"/>
                    <a:pt x="258" y="11"/>
                    <a:pt x="258" y="11"/>
                  </a:cubicBezTo>
                  <a:cubicBezTo>
                    <a:pt x="255" y="12"/>
                    <a:pt x="255" y="12"/>
                    <a:pt x="255" y="12"/>
                  </a:cubicBezTo>
                  <a:cubicBezTo>
                    <a:pt x="252" y="12"/>
                    <a:pt x="252" y="12"/>
                    <a:pt x="252" y="12"/>
                  </a:cubicBezTo>
                  <a:cubicBezTo>
                    <a:pt x="249" y="13"/>
                    <a:pt x="249" y="13"/>
                    <a:pt x="249" y="13"/>
                  </a:cubicBezTo>
                  <a:cubicBezTo>
                    <a:pt x="246" y="16"/>
                    <a:pt x="246" y="16"/>
                    <a:pt x="246" y="16"/>
                  </a:cubicBezTo>
                  <a:cubicBezTo>
                    <a:pt x="243" y="17"/>
                    <a:pt x="243" y="17"/>
                    <a:pt x="243" y="17"/>
                  </a:cubicBezTo>
                  <a:cubicBezTo>
                    <a:pt x="241" y="20"/>
                    <a:pt x="241" y="20"/>
                    <a:pt x="241" y="20"/>
                  </a:cubicBezTo>
                  <a:cubicBezTo>
                    <a:pt x="238" y="23"/>
                    <a:pt x="238" y="23"/>
                    <a:pt x="238" y="23"/>
                  </a:cubicBezTo>
                  <a:cubicBezTo>
                    <a:pt x="235" y="23"/>
                    <a:pt x="235" y="23"/>
                    <a:pt x="235" y="23"/>
                  </a:cubicBezTo>
                  <a:cubicBezTo>
                    <a:pt x="232" y="22"/>
                    <a:pt x="232" y="22"/>
                    <a:pt x="232" y="22"/>
                  </a:cubicBezTo>
                  <a:cubicBezTo>
                    <a:pt x="229" y="20"/>
                    <a:pt x="229" y="20"/>
                    <a:pt x="229" y="20"/>
                  </a:cubicBezTo>
                  <a:cubicBezTo>
                    <a:pt x="226" y="19"/>
                    <a:pt x="226" y="19"/>
                    <a:pt x="226" y="19"/>
                  </a:cubicBezTo>
                  <a:cubicBezTo>
                    <a:pt x="223" y="17"/>
                    <a:pt x="223" y="17"/>
                    <a:pt x="223" y="17"/>
                  </a:cubicBezTo>
                  <a:cubicBezTo>
                    <a:pt x="222" y="17"/>
                    <a:pt x="222" y="17"/>
                    <a:pt x="222" y="17"/>
                  </a:cubicBezTo>
                  <a:cubicBezTo>
                    <a:pt x="216" y="15"/>
                    <a:pt x="216" y="15"/>
                    <a:pt x="216" y="15"/>
                  </a:cubicBezTo>
                  <a:cubicBezTo>
                    <a:pt x="213" y="15"/>
                    <a:pt x="213" y="15"/>
                    <a:pt x="213" y="15"/>
                  </a:cubicBezTo>
                  <a:cubicBezTo>
                    <a:pt x="210" y="15"/>
                    <a:pt x="210" y="15"/>
                    <a:pt x="210" y="15"/>
                  </a:cubicBezTo>
                  <a:cubicBezTo>
                    <a:pt x="204" y="16"/>
                    <a:pt x="202" y="14"/>
                    <a:pt x="196" y="15"/>
                  </a:cubicBezTo>
                  <a:cubicBezTo>
                    <a:pt x="195" y="15"/>
                    <a:pt x="195" y="15"/>
                    <a:pt x="195" y="15"/>
                  </a:cubicBezTo>
                  <a:cubicBezTo>
                    <a:pt x="192" y="16"/>
                    <a:pt x="192" y="16"/>
                    <a:pt x="192" y="16"/>
                  </a:cubicBezTo>
                  <a:cubicBezTo>
                    <a:pt x="189" y="16"/>
                    <a:pt x="189" y="16"/>
                    <a:pt x="189" y="16"/>
                  </a:cubicBezTo>
                  <a:cubicBezTo>
                    <a:pt x="186" y="17"/>
                    <a:pt x="186" y="17"/>
                    <a:pt x="186" y="17"/>
                  </a:cubicBezTo>
                  <a:cubicBezTo>
                    <a:pt x="183" y="18"/>
                    <a:pt x="183" y="18"/>
                    <a:pt x="183" y="18"/>
                  </a:cubicBezTo>
                  <a:cubicBezTo>
                    <a:pt x="178" y="20"/>
                    <a:pt x="175" y="25"/>
                    <a:pt x="171" y="29"/>
                  </a:cubicBezTo>
                  <a:cubicBezTo>
                    <a:pt x="167" y="28"/>
                    <a:pt x="163" y="28"/>
                    <a:pt x="159" y="27"/>
                  </a:cubicBezTo>
                  <a:cubicBezTo>
                    <a:pt x="150" y="27"/>
                    <a:pt x="150" y="24"/>
                    <a:pt x="144" y="21"/>
                  </a:cubicBezTo>
                  <a:cubicBezTo>
                    <a:pt x="143" y="22"/>
                    <a:pt x="143" y="22"/>
                    <a:pt x="143" y="22"/>
                  </a:cubicBezTo>
                  <a:cubicBezTo>
                    <a:pt x="136" y="17"/>
                    <a:pt x="137" y="15"/>
                    <a:pt x="128" y="14"/>
                  </a:cubicBezTo>
                  <a:cubicBezTo>
                    <a:pt x="127" y="15"/>
                    <a:pt x="127" y="15"/>
                    <a:pt x="127" y="15"/>
                  </a:cubicBezTo>
                  <a:cubicBezTo>
                    <a:pt x="124" y="16"/>
                    <a:pt x="124" y="16"/>
                    <a:pt x="124" y="16"/>
                  </a:cubicBezTo>
                  <a:cubicBezTo>
                    <a:pt x="121" y="18"/>
                    <a:pt x="121" y="18"/>
                    <a:pt x="121" y="18"/>
                  </a:cubicBezTo>
                  <a:cubicBezTo>
                    <a:pt x="118" y="20"/>
                    <a:pt x="118" y="20"/>
                    <a:pt x="118" y="20"/>
                  </a:cubicBezTo>
                  <a:cubicBezTo>
                    <a:pt x="114" y="20"/>
                    <a:pt x="114" y="20"/>
                    <a:pt x="114" y="20"/>
                  </a:cubicBezTo>
                  <a:cubicBezTo>
                    <a:pt x="113" y="20"/>
                    <a:pt x="113" y="20"/>
                    <a:pt x="113" y="20"/>
                  </a:cubicBezTo>
                  <a:cubicBezTo>
                    <a:pt x="112" y="21"/>
                    <a:pt x="112" y="21"/>
                    <a:pt x="112" y="21"/>
                  </a:cubicBezTo>
                  <a:cubicBezTo>
                    <a:pt x="109" y="23"/>
                    <a:pt x="109" y="23"/>
                    <a:pt x="109" y="23"/>
                  </a:cubicBezTo>
                  <a:cubicBezTo>
                    <a:pt x="107" y="23"/>
                    <a:pt x="107" y="23"/>
                    <a:pt x="107" y="23"/>
                  </a:cubicBezTo>
                  <a:cubicBezTo>
                    <a:pt x="103" y="20"/>
                    <a:pt x="103" y="20"/>
                    <a:pt x="103" y="20"/>
                  </a:cubicBezTo>
                  <a:cubicBezTo>
                    <a:pt x="102" y="16"/>
                    <a:pt x="102" y="16"/>
                    <a:pt x="102" y="16"/>
                  </a:cubicBezTo>
                  <a:cubicBezTo>
                    <a:pt x="100" y="13"/>
                    <a:pt x="100" y="13"/>
                    <a:pt x="100" y="13"/>
                  </a:cubicBezTo>
                  <a:cubicBezTo>
                    <a:pt x="98" y="10"/>
                    <a:pt x="98" y="10"/>
                    <a:pt x="98" y="10"/>
                  </a:cubicBezTo>
                  <a:cubicBezTo>
                    <a:pt x="95" y="8"/>
                    <a:pt x="95" y="8"/>
                    <a:pt x="95" y="8"/>
                  </a:cubicBezTo>
                  <a:cubicBezTo>
                    <a:pt x="95" y="7"/>
                    <a:pt x="95" y="7"/>
                    <a:pt x="95" y="7"/>
                  </a:cubicBezTo>
                  <a:cubicBezTo>
                    <a:pt x="92" y="5"/>
                    <a:pt x="92" y="5"/>
                    <a:pt x="92" y="5"/>
                  </a:cubicBezTo>
                  <a:cubicBezTo>
                    <a:pt x="90" y="6"/>
                    <a:pt x="90" y="6"/>
                    <a:pt x="90" y="6"/>
                  </a:cubicBezTo>
                  <a:cubicBezTo>
                    <a:pt x="86" y="5"/>
                    <a:pt x="86" y="5"/>
                    <a:pt x="86" y="5"/>
                  </a:cubicBezTo>
                  <a:cubicBezTo>
                    <a:pt x="84" y="4"/>
                    <a:pt x="84" y="4"/>
                    <a:pt x="84" y="4"/>
                  </a:cubicBezTo>
                  <a:cubicBezTo>
                    <a:pt x="80" y="3"/>
                    <a:pt x="80" y="3"/>
                    <a:pt x="80" y="3"/>
                  </a:cubicBezTo>
                  <a:cubicBezTo>
                    <a:pt x="77" y="2"/>
                    <a:pt x="77" y="2"/>
                    <a:pt x="77" y="2"/>
                  </a:cubicBezTo>
                  <a:cubicBezTo>
                    <a:pt x="74" y="0"/>
                    <a:pt x="74" y="0"/>
                    <a:pt x="74" y="0"/>
                  </a:cubicBezTo>
                  <a:cubicBezTo>
                    <a:pt x="74" y="0"/>
                    <a:pt x="74" y="0"/>
                    <a:pt x="74" y="0"/>
                  </a:cubicBezTo>
                  <a:cubicBezTo>
                    <a:pt x="71" y="1"/>
                    <a:pt x="71" y="1"/>
                    <a:pt x="71" y="1"/>
                  </a:cubicBezTo>
                  <a:cubicBezTo>
                    <a:pt x="68" y="3"/>
                    <a:pt x="68" y="3"/>
                    <a:pt x="68" y="3"/>
                  </a:cubicBezTo>
                  <a:cubicBezTo>
                    <a:pt x="67" y="3"/>
                    <a:pt x="67" y="3"/>
                    <a:pt x="67" y="3"/>
                  </a:cubicBezTo>
                  <a:cubicBezTo>
                    <a:pt x="64" y="3"/>
                    <a:pt x="64" y="3"/>
                    <a:pt x="64" y="3"/>
                  </a:cubicBezTo>
                  <a:cubicBezTo>
                    <a:pt x="61" y="4"/>
                    <a:pt x="61" y="4"/>
                    <a:pt x="61" y="4"/>
                  </a:cubicBezTo>
                  <a:cubicBezTo>
                    <a:pt x="58" y="2"/>
                    <a:pt x="58" y="2"/>
                    <a:pt x="58" y="2"/>
                  </a:cubicBezTo>
                  <a:cubicBezTo>
                    <a:pt x="55" y="3"/>
                    <a:pt x="55" y="3"/>
                    <a:pt x="55" y="3"/>
                  </a:cubicBezTo>
                  <a:cubicBezTo>
                    <a:pt x="52" y="4"/>
                    <a:pt x="52" y="4"/>
                    <a:pt x="52" y="4"/>
                  </a:cubicBezTo>
                  <a:cubicBezTo>
                    <a:pt x="50" y="4"/>
                    <a:pt x="50" y="4"/>
                    <a:pt x="50" y="4"/>
                  </a:cubicBezTo>
                  <a:cubicBezTo>
                    <a:pt x="46" y="6"/>
                    <a:pt x="46" y="6"/>
                    <a:pt x="46" y="6"/>
                  </a:cubicBezTo>
                  <a:cubicBezTo>
                    <a:pt x="43" y="9"/>
                    <a:pt x="43" y="9"/>
                    <a:pt x="43" y="9"/>
                  </a:cubicBezTo>
                  <a:cubicBezTo>
                    <a:pt x="40" y="12"/>
                    <a:pt x="40" y="12"/>
                    <a:pt x="40" y="12"/>
                  </a:cubicBezTo>
                  <a:cubicBezTo>
                    <a:pt x="40" y="14"/>
                    <a:pt x="40" y="14"/>
                    <a:pt x="40" y="14"/>
                  </a:cubicBezTo>
                  <a:cubicBezTo>
                    <a:pt x="39" y="26"/>
                    <a:pt x="34" y="27"/>
                    <a:pt x="28" y="33"/>
                  </a:cubicBezTo>
                  <a:cubicBezTo>
                    <a:pt x="28" y="39"/>
                    <a:pt x="28" y="39"/>
                    <a:pt x="28" y="39"/>
                  </a:cubicBezTo>
                  <a:cubicBezTo>
                    <a:pt x="27" y="42"/>
                    <a:pt x="27" y="42"/>
                    <a:pt x="27" y="42"/>
                  </a:cubicBezTo>
                  <a:cubicBezTo>
                    <a:pt x="27" y="46"/>
                    <a:pt x="27" y="46"/>
                    <a:pt x="27" y="46"/>
                  </a:cubicBezTo>
                  <a:cubicBezTo>
                    <a:pt x="26" y="48"/>
                    <a:pt x="26" y="48"/>
                    <a:pt x="26" y="48"/>
                  </a:cubicBezTo>
                  <a:cubicBezTo>
                    <a:pt x="27" y="50"/>
                    <a:pt x="27" y="50"/>
                    <a:pt x="27" y="50"/>
                  </a:cubicBezTo>
                  <a:cubicBezTo>
                    <a:pt x="26" y="53"/>
                    <a:pt x="26" y="53"/>
                    <a:pt x="26" y="53"/>
                  </a:cubicBezTo>
                  <a:cubicBezTo>
                    <a:pt x="26" y="53"/>
                    <a:pt x="26" y="53"/>
                    <a:pt x="26" y="53"/>
                  </a:cubicBezTo>
                  <a:cubicBezTo>
                    <a:pt x="25" y="53"/>
                    <a:pt x="25" y="53"/>
                    <a:pt x="25" y="53"/>
                  </a:cubicBezTo>
                  <a:cubicBezTo>
                    <a:pt x="25" y="53"/>
                    <a:pt x="25" y="53"/>
                    <a:pt x="25" y="53"/>
                  </a:cubicBezTo>
                  <a:cubicBezTo>
                    <a:pt x="24" y="55"/>
                    <a:pt x="24" y="55"/>
                    <a:pt x="24" y="55"/>
                  </a:cubicBezTo>
                  <a:cubicBezTo>
                    <a:pt x="23" y="58"/>
                    <a:pt x="23" y="58"/>
                    <a:pt x="23" y="58"/>
                  </a:cubicBezTo>
                  <a:cubicBezTo>
                    <a:pt x="23" y="61"/>
                    <a:pt x="23" y="61"/>
                    <a:pt x="23" y="61"/>
                  </a:cubicBezTo>
                  <a:cubicBezTo>
                    <a:pt x="25" y="64"/>
                    <a:pt x="25" y="64"/>
                    <a:pt x="25" y="64"/>
                  </a:cubicBezTo>
                  <a:cubicBezTo>
                    <a:pt x="28" y="67"/>
                    <a:pt x="28" y="67"/>
                    <a:pt x="28" y="67"/>
                  </a:cubicBezTo>
                  <a:cubicBezTo>
                    <a:pt x="28" y="70"/>
                    <a:pt x="28" y="70"/>
                    <a:pt x="28" y="70"/>
                  </a:cubicBezTo>
                  <a:cubicBezTo>
                    <a:pt x="29" y="73"/>
                    <a:pt x="29" y="73"/>
                    <a:pt x="29" y="73"/>
                  </a:cubicBezTo>
                  <a:cubicBezTo>
                    <a:pt x="29" y="76"/>
                    <a:pt x="29" y="76"/>
                    <a:pt x="29" y="76"/>
                  </a:cubicBezTo>
                  <a:cubicBezTo>
                    <a:pt x="31" y="78"/>
                    <a:pt x="31" y="78"/>
                    <a:pt x="31" y="78"/>
                  </a:cubicBezTo>
                  <a:cubicBezTo>
                    <a:pt x="30" y="81"/>
                    <a:pt x="30" y="81"/>
                    <a:pt x="30" y="81"/>
                  </a:cubicBezTo>
                  <a:cubicBezTo>
                    <a:pt x="27" y="84"/>
                    <a:pt x="27" y="84"/>
                    <a:pt x="27" y="84"/>
                  </a:cubicBezTo>
                  <a:cubicBezTo>
                    <a:pt x="25" y="86"/>
                    <a:pt x="25" y="86"/>
                    <a:pt x="25" y="86"/>
                  </a:cubicBezTo>
                  <a:cubicBezTo>
                    <a:pt x="25" y="93"/>
                    <a:pt x="25" y="93"/>
                    <a:pt x="25" y="93"/>
                  </a:cubicBezTo>
                  <a:cubicBezTo>
                    <a:pt x="25" y="93"/>
                    <a:pt x="25" y="93"/>
                    <a:pt x="25" y="93"/>
                  </a:cubicBezTo>
                  <a:cubicBezTo>
                    <a:pt x="25" y="95"/>
                    <a:pt x="25" y="95"/>
                    <a:pt x="25" y="95"/>
                  </a:cubicBezTo>
                  <a:cubicBezTo>
                    <a:pt x="24" y="96"/>
                    <a:pt x="24" y="96"/>
                    <a:pt x="24" y="96"/>
                  </a:cubicBezTo>
                  <a:cubicBezTo>
                    <a:pt x="21" y="98"/>
                    <a:pt x="21" y="98"/>
                    <a:pt x="21" y="98"/>
                  </a:cubicBezTo>
                  <a:cubicBezTo>
                    <a:pt x="18" y="99"/>
                    <a:pt x="18" y="99"/>
                    <a:pt x="18" y="99"/>
                  </a:cubicBezTo>
                  <a:cubicBezTo>
                    <a:pt x="18" y="100"/>
                    <a:pt x="18" y="100"/>
                    <a:pt x="18" y="100"/>
                  </a:cubicBezTo>
                  <a:cubicBezTo>
                    <a:pt x="18" y="103"/>
                    <a:pt x="18" y="103"/>
                    <a:pt x="18" y="103"/>
                  </a:cubicBezTo>
                  <a:cubicBezTo>
                    <a:pt x="15" y="105"/>
                    <a:pt x="15" y="105"/>
                    <a:pt x="15" y="105"/>
                  </a:cubicBezTo>
                  <a:cubicBezTo>
                    <a:pt x="12" y="109"/>
                    <a:pt x="12" y="109"/>
                    <a:pt x="12" y="109"/>
                  </a:cubicBezTo>
                  <a:cubicBezTo>
                    <a:pt x="13" y="112"/>
                    <a:pt x="13" y="112"/>
                    <a:pt x="13" y="112"/>
                  </a:cubicBezTo>
                  <a:cubicBezTo>
                    <a:pt x="12" y="114"/>
                    <a:pt x="12" y="114"/>
                    <a:pt x="12" y="114"/>
                  </a:cubicBezTo>
                  <a:cubicBezTo>
                    <a:pt x="10" y="118"/>
                    <a:pt x="10" y="118"/>
                    <a:pt x="10" y="118"/>
                  </a:cubicBezTo>
                  <a:cubicBezTo>
                    <a:pt x="6" y="117"/>
                    <a:pt x="6" y="117"/>
                    <a:pt x="6" y="117"/>
                  </a:cubicBezTo>
                  <a:cubicBezTo>
                    <a:pt x="4" y="118"/>
                    <a:pt x="4" y="118"/>
                    <a:pt x="4" y="118"/>
                  </a:cubicBezTo>
                  <a:cubicBezTo>
                    <a:pt x="2" y="125"/>
                    <a:pt x="2" y="129"/>
                    <a:pt x="1" y="137"/>
                  </a:cubicBezTo>
                  <a:cubicBezTo>
                    <a:pt x="2" y="139"/>
                    <a:pt x="2" y="139"/>
                    <a:pt x="2" y="139"/>
                  </a:cubicBezTo>
                  <a:cubicBezTo>
                    <a:pt x="1" y="142"/>
                    <a:pt x="1" y="142"/>
                    <a:pt x="1" y="142"/>
                  </a:cubicBezTo>
                  <a:cubicBezTo>
                    <a:pt x="1" y="144"/>
                    <a:pt x="1" y="144"/>
                    <a:pt x="1" y="144"/>
                  </a:cubicBezTo>
                  <a:cubicBezTo>
                    <a:pt x="0" y="146"/>
                    <a:pt x="0" y="146"/>
                    <a:pt x="0" y="146"/>
                  </a:cubicBezTo>
                  <a:cubicBezTo>
                    <a:pt x="1" y="147"/>
                    <a:pt x="1" y="147"/>
                    <a:pt x="1" y="147"/>
                  </a:cubicBezTo>
                  <a:cubicBezTo>
                    <a:pt x="2" y="150"/>
                    <a:pt x="2" y="150"/>
                    <a:pt x="2" y="150"/>
                  </a:cubicBezTo>
                  <a:cubicBezTo>
                    <a:pt x="1" y="152"/>
                    <a:pt x="1" y="152"/>
                    <a:pt x="1" y="152"/>
                  </a:cubicBezTo>
                  <a:cubicBezTo>
                    <a:pt x="2" y="155"/>
                    <a:pt x="2" y="155"/>
                    <a:pt x="2" y="155"/>
                  </a:cubicBezTo>
                  <a:cubicBezTo>
                    <a:pt x="3" y="158"/>
                    <a:pt x="3" y="158"/>
                    <a:pt x="3" y="158"/>
                  </a:cubicBezTo>
                  <a:cubicBezTo>
                    <a:pt x="2" y="160"/>
                    <a:pt x="2" y="160"/>
                    <a:pt x="2" y="160"/>
                  </a:cubicBezTo>
                  <a:cubicBezTo>
                    <a:pt x="2" y="163"/>
                    <a:pt x="2" y="163"/>
                    <a:pt x="2" y="163"/>
                  </a:cubicBezTo>
                  <a:cubicBezTo>
                    <a:pt x="1" y="166"/>
                    <a:pt x="1" y="166"/>
                    <a:pt x="1" y="166"/>
                  </a:cubicBezTo>
                  <a:cubicBezTo>
                    <a:pt x="1" y="169"/>
                    <a:pt x="1" y="169"/>
                    <a:pt x="1" y="169"/>
                  </a:cubicBezTo>
                  <a:cubicBezTo>
                    <a:pt x="1" y="172"/>
                    <a:pt x="1" y="172"/>
                    <a:pt x="1" y="172"/>
                  </a:cubicBezTo>
                  <a:cubicBezTo>
                    <a:pt x="2" y="175"/>
                    <a:pt x="2" y="175"/>
                    <a:pt x="2" y="175"/>
                  </a:cubicBezTo>
                  <a:cubicBezTo>
                    <a:pt x="1" y="178"/>
                    <a:pt x="1" y="178"/>
                    <a:pt x="1" y="178"/>
                  </a:cubicBezTo>
                  <a:cubicBezTo>
                    <a:pt x="0" y="181"/>
                    <a:pt x="0" y="181"/>
                    <a:pt x="0" y="181"/>
                  </a:cubicBezTo>
                  <a:cubicBezTo>
                    <a:pt x="0" y="182"/>
                    <a:pt x="0" y="182"/>
                    <a:pt x="0" y="182"/>
                  </a:cubicBezTo>
                  <a:cubicBezTo>
                    <a:pt x="0" y="184"/>
                    <a:pt x="0" y="184"/>
                    <a:pt x="0" y="184"/>
                  </a:cubicBezTo>
                  <a:cubicBezTo>
                    <a:pt x="1" y="184"/>
                    <a:pt x="2" y="184"/>
                    <a:pt x="3" y="184"/>
                  </a:cubicBezTo>
                  <a:cubicBezTo>
                    <a:pt x="6" y="184"/>
                    <a:pt x="6" y="184"/>
                    <a:pt x="6" y="184"/>
                  </a:cubicBezTo>
                  <a:cubicBezTo>
                    <a:pt x="9" y="184"/>
                    <a:pt x="9" y="184"/>
                    <a:pt x="9" y="184"/>
                  </a:cubicBezTo>
                  <a:cubicBezTo>
                    <a:pt x="12" y="184"/>
                    <a:pt x="12" y="184"/>
                    <a:pt x="12" y="184"/>
                  </a:cubicBezTo>
                  <a:cubicBezTo>
                    <a:pt x="15" y="184"/>
                    <a:pt x="15" y="184"/>
                    <a:pt x="15" y="184"/>
                  </a:cubicBezTo>
                  <a:cubicBezTo>
                    <a:pt x="16" y="183"/>
                    <a:pt x="16" y="183"/>
                    <a:pt x="16" y="183"/>
                  </a:cubicBezTo>
                  <a:cubicBezTo>
                    <a:pt x="16" y="182"/>
                    <a:pt x="16" y="182"/>
                    <a:pt x="16" y="182"/>
                  </a:cubicBezTo>
                  <a:cubicBezTo>
                    <a:pt x="16" y="182"/>
                    <a:pt x="16" y="182"/>
                    <a:pt x="16" y="182"/>
                  </a:cubicBezTo>
                  <a:cubicBezTo>
                    <a:pt x="16" y="182"/>
                    <a:pt x="16" y="182"/>
                    <a:pt x="16" y="182"/>
                  </a:cubicBezTo>
                  <a:cubicBezTo>
                    <a:pt x="19" y="181"/>
                    <a:pt x="19" y="181"/>
                    <a:pt x="19" y="181"/>
                  </a:cubicBezTo>
                  <a:cubicBezTo>
                    <a:pt x="22" y="180"/>
                    <a:pt x="22" y="180"/>
                    <a:pt x="22" y="180"/>
                  </a:cubicBezTo>
                  <a:cubicBezTo>
                    <a:pt x="24" y="179"/>
                    <a:pt x="24" y="179"/>
                    <a:pt x="24" y="179"/>
                  </a:cubicBezTo>
                  <a:cubicBezTo>
                    <a:pt x="27" y="179"/>
                    <a:pt x="27" y="179"/>
                    <a:pt x="27" y="179"/>
                  </a:cubicBezTo>
                  <a:cubicBezTo>
                    <a:pt x="24" y="181"/>
                    <a:pt x="24" y="181"/>
                    <a:pt x="24" y="181"/>
                  </a:cubicBezTo>
                  <a:cubicBezTo>
                    <a:pt x="21" y="181"/>
                    <a:pt x="21" y="181"/>
                    <a:pt x="21" y="181"/>
                  </a:cubicBezTo>
                  <a:cubicBezTo>
                    <a:pt x="18" y="183"/>
                    <a:pt x="18" y="183"/>
                    <a:pt x="18" y="183"/>
                  </a:cubicBezTo>
                  <a:cubicBezTo>
                    <a:pt x="16" y="183"/>
                    <a:pt x="16" y="183"/>
                    <a:pt x="16" y="183"/>
                  </a:cubicBezTo>
                  <a:cubicBezTo>
                    <a:pt x="22" y="184"/>
                    <a:pt x="31" y="183"/>
                    <a:pt x="39" y="185"/>
                  </a:cubicBezTo>
                  <a:cubicBezTo>
                    <a:pt x="42" y="186"/>
                    <a:pt x="42" y="186"/>
                    <a:pt x="42" y="186"/>
                  </a:cubicBezTo>
                  <a:cubicBezTo>
                    <a:pt x="42" y="186"/>
                    <a:pt x="42" y="186"/>
                    <a:pt x="42" y="186"/>
                  </a:cubicBezTo>
                  <a:cubicBezTo>
                    <a:pt x="45" y="188"/>
                    <a:pt x="45" y="188"/>
                    <a:pt x="45" y="188"/>
                  </a:cubicBezTo>
                  <a:cubicBezTo>
                    <a:pt x="48" y="190"/>
                    <a:pt x="48" y="190"/>
                    <a:pt x="48" y="190"/>
                  </a:cubicBezTo>
                  <a:cubicBezTo>
                    <a:pt x="51" y="193"/>
                    <a:pt x="51" y="193"/>
                    <a:pt x="51" y="193"/>
                  </a:cubicBezTo>
                  <a:cubicBezTo>
                    <a:pt x="54" y="196"/>
                    <a:pt x="54" y="196"/>
                    <a:pt x="54" y="196"/>
                  </a:cubicBezTo>
                  <a:cubicBezTo>
                    <a:pt x="55" y="198"/>
                    <a:pt x="55" y="198"/>
                    <a:pt x="55" y="198"/>
                  </a:cubicBezTo>
                  <a:cubicBezTo>
                    <a:pt x="56" y="200"/>
                    <a:pt x="56" y="200"/>
                    <a:pt x="56" y="200"/>
                  </a:cubicBezTo>
                  <a:cubicBezTo>
                    <a:pt x="59" y="198"/>
                    <a:pt x="59" y="198"/>
                    <a:pt x="59" y="198"/>
                  </a:cubicBezTo>
                  <a:cubicBezTo>
                    <a:pt x="62" y="197"/>
                    <a:pt x="62" y="197"/>
                    <a:pt x="62" y="197"/>
                  </a:cubicBezTo>
                  <a:cubicBezTo>
                    <a:pt x="62" y="197"/>
                    <a:pt x="62" y="197"/>
                    <a:pt x="62" y="197"/>
                  </a:cubicBezTo>
                  <a:cubicBezTo>
                    <a:pt x="61" y="198"/>
                    <a:pt x="61" y="198"/>
                    <a:pt x="61" y="198"/>
                  </a:cubicBezTo>
                  <a:cubicBezTo>
                    <a:pt x="58" y="200"/>
                    <a:pt x="58" y="200"/>
                    <a:pt x="58" y="200"/>
                  </a:cubicBezTo>
                  <a:cubicBezTo>
                    <a:pt x="58" y="203"/>
                    <a:pt x="58" y="203"/>
                    <a:pt x="58" y="203"/>
                  </a:cubicBezTo>
                  <a:cubicBezTo>
                    <a:pt x="61" y="205"/>
                    <a:pt x="61" y="205"/>
                    <a:pt x="61" y="205"/>
                  </a:cubicBezTo>
                  <a:cubicBezTo>
                    <a:pt x="63" y="202"/>
                    <a:pt x="63" y="202"/>
                    <a:pt x="63" y="202"/>
                  </a:cubicBezTo>
                  <a:cubicBezTo>
                    <a:pt x="64" y="204"/>
                    <a:pt x="64" y="204"/>
                    <a:pt x="64" y="204"/>
                  </a:cubicBezTo>
                  <a:cubicBezTo>
                    <a:pt x="65" y="204"/>
                    <a:pt x="65" y="204"/>
                    <a:pt x="65" y="204"/>
                  </a:cubicBezTo>
                  <a:cubicBezTo>
                    <a:pt x="67" y="205"/>
                    <a:pt x="67" y="205"/>
                    <a:pt x="67" y="205"/>
                  </a:cubicBezTo>
                  <a:cubicBezTo>
                    <a:pt x="65" y="205"/>
                    <a:pt x="65" y="205"/>
                    <a:pt x="65" y="205"/>
                  </a:cubicBezTo>
                  <a:cubicBezTo>
                    <a:pt x="64" y="204"/>
                    <a:pt x="64" y="204"/>
                    <a:pt x="64" y="204"/>
                  </a:cubicBezTo>
                  <a:cubicBezTo>
                    <a:pt x="63" y="205"/>
                    <a:pt x="63" y="205"/>
                    <a:pt x="63" y="205"/>
                  </a:cubicBezTo>
                  <a:cubicBezTo>
                    <a:pt x="60" y="206"/>
                    <a:pt x="60" y="206"/>
                    <a:pt x="60" y="206"/>
                  </a:cubicBezTo>
                  <a:cubicBezTo>
                    <a:pt x="61" y="209"/>
                    <a:pt x="61" y="209"/>
                    <a:pt x="61" y="209"/>
                  </a:cubicBezTo>
                  <a:cubicBezTo>
                    <a:pt x="64" y="210"/>
                    <a:pt x="64" y="210"/>
                    <a:pt x="64" y="210"/>
                  </a:cubicBezTo>
                  <a:cubicBezTo>
                    <a:pt x="65" y="209"/>
                    <a:pt x="65" y="209"/>
                    <a:pt x="65" y="209"/>
                  </a:cubicBezTo>
                  <a:cubicBezTo>
                    <a:pt x="66" y="209"/>
                    <a:pt x="66" y="209"/>
                    <a:pt x="66" y="209"/>
                  </a:cubicBezTo>
                  <a:cubicBezTo>
                    <a:pt x="69" y="207"/>
                    <a:pt x="69" y="207"/>
                    <a:pt x="69" y="207"/>
                  </a:cubicBezTo>
                  <a:cubicBezTo>
                    <a:pt x="70" y="207"/>
                    <a:pt x="70" y="207"/>
                    <a:pt x="70" y="207"/>
                  </a:cubicBezTo>
                  <a:cubicBezTo>
                    <a:pt x="68" y="209"/>
                    <a:pt x="68" y="209"/>
                    <a:pt x="68" y="209"/>
                  </a:cubicBezTo>
                  <a:cubicBezTo>
                    <a:pt x="69" y="210"/>
                    <a:pt x="69" y="210"/>
                    <a:pt x="69" y="210"/>
                  </a:cubicBezTo>
                  <a:cubicBezTo>
                    <a:pt x="66" y="211"/>
                    <a:pt x="66" y="211"/>
                    <a:pt x="66" y="211"/>
                  </a:cubicBezTo>
                  <a:cubicBezTo>
                    <a:pt x="63" y="211"/>
                    <a:pt x="63" y="211"/>
                    <a:pt x="63" y="211"/>
                  </a:cubicBezTo>
                  <a:cubicBezTo>
                    <a:pt x="64" y="213"/>
                    <a:pt x="64" y="213"/>
                    <a:pt x="64" y="213"/>
                  </a:cubicBezTo>
                  <a:cubicBezTo>
                    <a:pt x="66" y="215"/>
                    <a:pt x="66" y="215"/>
                    <a:pt x="66" y="215"/>
                  </a:cubicBezTo>
                  <a:cubicBezTo>
                    <a:pt x="67" y="216"/>
                    <a:pt x="67" y="216"/>
                    <a:pt x="67" y="216"/>
                  </a:cubicBezTo>
                  <a:cubicBezTo>
                    <a:pt x="66" y="217"/>
                    <a:pt x="66" y="217"/>
                    <a:pt x="66" y="217"/>
                  </a:cubicBezTo>
                  <a:cubicBezTo>
                    <a:pt x="65" y="220"/>
                    <a:pt x="65" y="220"/>
                    <a:pt x="65" y="220"/>
                  </a:cubicBezTo>
                  <a:cubicBezTo>
                    <a:pt x="67" y="223"/>
                    <a:pt x="67" y="223"/>
                    <a:pt x="67" y="223"/>
                  </a:cubicBezTo>
                  <a:cubicBezTo>
                    <a:pt x="67" y="224"/>
                    <a:pt x="67" y="224"/>
                    <a:pt x="67" y="224"/>
                  </a:cubicBezTo>
                  <a:cubicBezTo>
                    <a:pt x="71" y="233"/>
                    <a:pt x="71" y="230"/>
                    <a:pt x="77" y="236"/>
                  </a:cubicBezTo>
                  <a:cubicBezTo>
                    <a:pt x="79" y="235"/>
                    <a:pt x="79" y="235"/>
                    <a:pt x="79" y="235"/>
                  </a:cubicBezTo>
                  <a:cubicBezTo>
                    <a:pt x="80" y="234"/>
                    <a:pt x="80" y="234"/>
                    <a:pt x="80" y="234"/>
                  </a:cubicBezTo>
                  <a:cubicBezTo>
                    <a:pt x="81" y="237"/>
                    <a:pt x="81" y="237"/>
                    <a:pt x="81" y="237"/>
                  </a:cubicBezTo>
                  <a:cubicBezTo>
                    <a:pt x="82" y="238"/>
                    <a:pt x="82" y="238"/>
                    <a:pt x="82" y="238"/>
                  </a:cubicBezTo>
                  <a:cubicBezTo>
                    <a:pt x="84" y="235"/>
                    <a:pt x="84" y="235"/>
                    <a:pt x="84" y="235"/>
                  </a:cubicBezTo>
                  <a:cubicBezTo>
                    <a:pt x="85" y="232"/>
                    <a:pt x="85" y="232"/>
                    <a:pt x="85" y="232"/>
                  </a:cubicBezTo>
                  <a:cubicBezTo>
                    <a:pt x="85" y="232"/>
                    <a:pt x="85" y="232"/>
                    <a:pt x="85" y="232"/>
                  </a:cubicBezTo>
                  <a:cubicBezTo>
                    <a:pt x="86" y="235"/>
                    <a:pt x="86" y="235"/>
                    <a:pt x="86" y="235"/>
                  </a:cubicBezTo>
                  <a:cubicBezTo>
                    <a:pt x="89" y="237"/>
                    <a:pt x="89" y="237"/>
                    <a:pt x="89" y="237"/>
                  </a:cubicBezTo>
                  <a:cubicBezTo>
                    <a:pt x="92" y="236"/>
                    <a:pt x="92" y="236"/>
                    <a:pt x="92" y="236"/>
                  </a:cubicBezTo>
                  <a:cubicBezTo>
                    <a:pt x="93" y="234"/>
                    <a:pt x="93" y="234"/>
                    <a:pt x="93" y="234"/>
                  </a:cubicBezTo>
                  <a:cubicBezTo>
                    <a:pt x="92" y="232"/>
                    <a:pt x="92" y="232"/>
                    <a:pt x="92" y="232"/>
                  </a:cubicBezTo>
                  <a:cubicBezTo>
                    <a:pt x="93" y="234"/>
                    <a:pt x="93" y="234"/>
                    <a:pt x="93" y="234"/>
                  </a:cubicBezTo>
                  <a:cubicBezTo>
                    <a:pt x="93" y="234"/>
                    <a:pt x="93" y="234"/>
                    <a:pt x="93" y="234"/>
                  </a:cubicBezTo>
                  <a:cubicBezTo>
                    <a:pt x="93" y="235"/>
                    <a:pt x="93" y="235"/>
                    <a:pt x="93" y="235"/>
                  </a:cubicBezTo>
                  <a:cubicBezTo>
                    <a:pt x="95" y="232"/>
                    <a:pt x="95" y="232"/>
                    <a:pt x="95" y="232"/>
                  </a:cubicBezTo>
                  <a:cubicBezTo>
                    <a:pt x="95" y="232"/>
                    <a:pt x="95" y="232"/>
                    <a:pt x="95" y="232"/>
                  </a:cubicBezTo>
                  <a:cubicBezTo>
                    <a:pt x="96" y="231"/>
                    <a:pt x="96" y="231"/>
                    <a:pt x="96" y="231"/>
                  </a:cubicBezTo>
                  <a:cubicBezTo>
                    <a:pt x="97" y="230"/>
                    <a:pt x="97" y="230"/>
                    <a:pt x="97" y="230"/>
                  </a:cubicBezTo>
                  <a:cubicBezTo>
                    <a:pt x="96" y="233"/>
                    <a:pt x="96" y="233"/>
                    <a:pt x="96" y="233"/>
                  </a:cubicBezTo>
                  <a:cubicBezTo>
                    <a:pt x="96" y="236"/>
                    <a:pt x="96" y="236"/>
                    <a:pt x="96" y="236"/>
                  </a:cubicBezTo>
                  <a:cubicBezTo>
                    <a:pt x="98" y="236"/>
                    <a:pt x="98" y="236"/>
                    <a:pt x="98" y="236"/>
                  </a:cubicBezTo>
                  <a:cubicBezTo>
                    <a:pt x="99" y="233"/>
                    <a:pt x="99" y="233"/>
                    <a:pt x="99" y="233"/>
                  </a:cubicBezTo>
                  <a:cubicBezTo>
                    <a:pt x="99" y="230"/>
                    <a:pt x="99" y="230"/>
                    <a:pt x="99" y="230"/>
                  </a:cubicBezTo>
                  <a:cubicBezTo>
                    <a:pt x="98" y="228"/>
                    <a:pt x="98" y="228"/>
                    <a:pt x="98" y="228"/>
                  </a:cubicBezTo>
                  <a:cubicBezTo>
                    <a:pt x="96" y="224"/>
                    <a:pt x="96" y="224"/>
                    <a:pt x="96" y="224"/>
                  </a:cubicBezTo>
                  <a:cubicBezTo>
                    <a:pt x="98" y="225"/>
                    <a:pt x="98" y="225"/>
                    <a:pt x="98" y="225"/>
                  </a:cubicBezTo>
                  <a:cubicBezTo>
                    <a:pt x="98" y="228"/>
                    <a:pt x="98" y="228"/>
                    <a:pt x="98" y="228"/>
                  </a:cubicBezTo>
                  <a:cubicBezTo>
                    <a:pt x="100" y="230"/>
                    <a:pt x="100" y="230"/>
                    <a:pt x="100" y="230"/>
                  </a:cubicBezTo>
                  <a:cubicBezTo>
                    <a:pt x="99" y="233"/>
                    <a:pt x="99" y="233"/>
                    <a:pt x="99" y="233"/>
                  </a:cubicBezTo>
                  <a:cubicBezTo>
                    <a:pt x="102" y="235"/>
                    <a:pt x="102" y="235"/>
                    <a:pt x="102" y="235"/>
                  </a:cubicBezTo>
                  <a:cubicBezTo>
                    <a:pt x="103" y="233"/>
                    <a:pt x="103" y="233"/>
                    <a:pt x="103" y="233"/>
                  </a:cubicBezTo>
                  <a:cubicBezTo>
                    <a:pt x="103" y="230"/>
                    <a:pt x="103" y="230"/>
                    <a:pt x="103" y="230"/>
                  </a:cubicBezTo>
                  <a:cubicBezTo>
                    <a:pt x="101" y="228"/>
                    <a:pt x="101" y="228"/>
                    <a:pt x="101" y="228"/>
                  </a:cubicBezTo>
                  <a:cubicBezTo>
                    <a:pt x="104" y="228"/>
                    <a:pt x="104" y="228"/>
                    <a:pt x="104" y="228"/>
                  </a:cubicBezTo>
                  <a:cubicBezTo>
                    <a:pt x="104" y="231"/>
                    <a:pt x="104" y="231"/>
                    <a:pt x="104" y="231"/>
                  </a:cubicBezTo>
                  <a:cubicBezTo>
                    <a:pt x="107" y="233"/>
                    <a:pt x="107" y="233"/>
                    <a:pt x="107" y="233"/>
                  </a:cubicBezTo>
                  <a:cubicBezTo>
                    <a:pt x="108" y="230"/>
                    <a:pt x="108" y="230"/>
                    <a:pt x="108" y="230"/>
                  </a:cubicBezTo>
                  <a:cubicBezTo>
                    <a:pt x="105" y="227"/>
                    <a:pt x="105" y="227"/>
                    <a:pt x="105" y="227"/>
                  </a:cubicBezTo>
                  <a:cubicBezTo>
                    <a:pt x="108" y="230"/>
                    <a:pt x="108" y="230"/>
                    <a:pt x="108" y="230"/>
                  </a:cubicBezTo>
                  <a:cubicBezTo>
                    <a:pt x="109" y="231"/>
                    <a:pt x="109" y="231"/>
                    <a:pt x="109" y="231"/>
                  </a:cubicBezTo>
                  <a:cubicBezTo>
                    <a:pt x="112" y="230"/>
                    <a:pt x="112" y="230"/>
                    <a:pt x="112" y="230"/>
                  </a:cubicBezTo>
                  <a:cubicBezTo>
                    <a:pt x="115" y="231"/>
                    <a:pt x="115" y="231"/>
                    <a:pt x="115" y="231"/>
                  </a:cubicBezTo>
                  <a:cubicBezTo>
                    <a:pt x="116" y="230"/>
                    <a:pt x="116" y="230"/>
                    <a:pt x="116" y="230"/>
                  </a:cubicBezTo>
                  <a:cubicBezTo>
                    <a:pt x="117" y="227"/>
                    <a:pt x="117" y="227"/>
                    <a:pt x="117" y="227"/>
                  </a:cubicBezTo>
                  <a:cubicBezTo>
                    <a:pt x="117" y="227"/>
                    <a:pt x="117" y="227"/>
                    <a:pt x="117" y="227"/>
                  </a:cubicBezTo>
                  <a:cubicBezTo>
                    <a:pt x="117" y="230"/>
                    <a:pt x="117" y="230"/>
                    <a:pt x="117" y="230"/>
                  </a:cubicBezTo>
                  <a:cubicBezTo>
                    <a:pt x="117" y="231"/>
                    <a:pt x="117" y="231"/>
                    <a:pt x="117" y="231"/>
                  </a:cubicBezTo>
                  <a:cubicBezTo>
                    <a:pt x="120" y="233"/>
                    <a:pt x="120" y="233"/>
                    <a:pt x="120" y="233"/>
                  </a:cubicBezTo>
                  <a:cubicBezTo>
                    <a:pt x="122" y="232"/>
                    <a:pt x="122" y="232"/>
                    <a:pt x="122" y="232"/>
                  </a:cubicBezTo>
                  <a:cubicBezTo>
                    <a:pt x="125" y="232"/>
                    <a:pt x="125" y="232"/>
                    <a:pt x="125" y="232"/>
                  </a:cubicBezTo>
                  <a:cubicBezTo>
                    <a:pt x="128" y="232"/>
                    <a:pt x="128" y="232"/>
                    <a:pt x="128" y="232"/>
                  </a:cubicBezTo>
                  <a:cubicBezTo>
                    <a:pt x="131" y="231"/>
                    <a:pt x="131" y="231"/>
                    <a:pt x="131" y="231"/>
                  </a:cubicBezTo>
                  <a:cubicBezTo>
                    <a:pt x="134" y="232"/>
                    <a:pt x="134" y="232"/>
                    <a:pt x="134" y="232"/>
                  </a:cubicBezTo>
                  <a:cubicBezTo>
                    <a:pt x="136" y="229"/>
                    <a:pt x="136" y="229"/>
                    <a:pt x="136" y="229"/>
                  </a:cubicBezTo>
                  <a:cubicBezTo>
                    <a:pt x="135" y="226"/>
                    <a:pt x="135" y="226"/>
                    <a:pt x="135" y="226"/>
                  </a:cubicBezTo>
                  <a:cubicBezTo>
                    <a:pt x="134" y="225"/>
                    <a:pt x="134" y="225"/>
                    <a:pt x="134" y="225"/>
                  </a:cubicBezTo>
                  <a:cubicBezTo>
                    <a:pt x="134" y="224"/>
                    <a:pt x="134" y="224"/>
                    <a:pt x="134" y="224"/>
                  </a:cubicBezTo>
                  <a:cubicBezTo>
                    <a:pt x="132" y="221"/>
                    <a:pt x="132" y="221"/>
                    <a:pt x="132" y="221"/>
                  </a:cubicBezTo>
                  <a:cubicBezTo>
                    <a:pt x="132" y="221"/>
                    <a:pt x="132" y="221"/>
                    <a:pt x="132" y="221"/>
                  </a:cubicBezTo>
                  <a:cubicBezTo>
                    <a:pt x="135" y="224"/>
                    <a:pt x="135" y="224"/>
                    <a:pt x="135" y="224"/>
                  </a:cubicBezTo>
                  <a:cubicBezTo>
                    <a:pt x="138" y="224"/>
                    <a:pt x="138" y="224"/>
                    <a:pt x="138" y="224"/>
                  </a:cubicBezTo>
                  <a:cubicBezTo>
                    <a:pt x="139" y="227"/>
                    <a:pt x="139" y="227"/>
                    <a:pt x="139" y="227"/>
                  </a:cubicBezTo>
                  <a:cubicBezTo>
                    <a:pt x="142" y="225"/>
                    <a:pt x="142" y="225"/>
                    <a:pt x="142" y="225"/>
                  </a:cubicBezTo>
                  <a:cubicBezTo>
                    <a:pt x="142" y="225"/>
                    <a:pt x="142" y="225"/>
                    <a:pt x="142" y="225"/>
                  </a:cubicBezTo>
                  <a:cubicBezTo>
                    <a:pt x="142" y="226"/>
                    <a:pt x="142" y="226"/>
                    <a:pt x="142" y="226"/>
                  </a:cubicBezTo>
                  <a:cubicBezTo>
                    <a:pt x="145" y="222"/>
                    <a:pt x="144" y="220"/>
                    <a:pt x="148" y="216"/>
                  </a:cubicBezTo>
                  <a:lnTo>
                    <a:pt x="148" y="215"/>
                  </a:lnTo>
                  <a:close/>
                </a:path>
              </a:pathLst>
            </a:custGeom>
            <a:solidFill>
              <a:schemeClr val="accent6">
                <a:lumMod val="40000"/>
                <a:lumOff val="60000"/>
              </a:schemeClr>
            </a:solidFill>
            <a:ln w="3175" cap="rnd" cmpd="sng">
              <a:solidFill>
                <a:srgbClr val="ACACAD"/>
              </a:solidFill>
              <a:prstDash val="solid"/>
              <a:round/>
              <a:headEnd/>
              <a:tailEnd/>
            </a:ln>
          </p:spPr>
          <p:txBody>
            <a:bodyPr/>
            <a:lstStyle/>
            <a:p>
              <a:endParaRPr lang="en-US" sz="1290" dirty="0"/>
            </a:p>
          </p:txBody>
        </p:sp>
        <p:sp>
          <p:nvSpPr>
            <p:cNvPr id="54" name="Freeform 79">
              <a:extLst>
                <a:ext uri="{FF2B5EF4-FFF2-40B4-BE49-F238E27FC236}">
                  <a16:creationId xmlns:a16="http://schemas.microsoft.com/office/drawing/2014/main" id="{097B0590-58E8-4192-90DA-0F8A14481445}"/>
                </a:ext>
              </a:extLst>
            </p:cNvPr>
            <p:cNvSpPr>
              <a:spLocks noChangeAspect="1"/>
            </p:cNvSpPr>
            <p:nvPr/>
          </p:nvSpPr>
          <p:spPr bwMode="gray">
            <a:xfrm>
              <a:off x="6402084" y="4459692"/>
              <a:ext cx="177992" cy="452438"/>
            </a:xfrm>
            <a:custGeom>
              <a:avLst/>
              <a:gdLst>
                <a:gd name="T0" fmla="*/ 76 w 77"/>
                <a:gd name="T1" fmla="*/ 134 h 190"/>
                <a:gd name="T2" fmla="*/ 75 w 77"/>
                <a:gd name="T3" fmla="*/ 128 h 190"/>
                <a:gd name="T4" fmla="*/ 68 w 77"/>
                <a:gd name="T5" fmla="*/ 119 h 190"/>
                <a:gd name="T6" fmla="*/ 61 w 77"/>
                <a:gd name="T7" fmla="*/ 109 h 190"/>
                <a:gd name="T8" fmla="*/ 53 w 77"/>
                <a:gd name="T9" fmla="*/ 101 h 190"/>
                <a:gd name="T10" fmla="*/ 56 w 77"/>
                <a:gd name="T11" fmla="*/ 106 h 190"/>
                <a:gd name="T12" fmla="*/ 60 w 77"/>
                <a:gd name="T13" fmla="*/ 114 h 190"/>
                <a:gd name="T14" fmla="*/ 61 w 77"/>
                <a:gd name="T15" fmla="*/ 123 h 190"/>
                <a:gd name="T16" fmla="*/ 49 w 77"/>
                <a:gd name="T17" fmla="*/ 119 h 190"/>
                <a:gd name="T18" fmla="*/ 45 w 77"/>
                <a:gd name="T19" fmla="*/ 114 h 190"/>
                <a:gd name="T20" fmla="*/ 47 w 77"/>
                <a:gd name="T21" fmla="*/ 105 h 190"/>
                <a:gd name="T22" fmla="*/ 40 w 77"/>
                <a:gd name="T23" fmla="*/ 97 h 190"/>
                <a:gd name="T24" fmla="*/ 41 w 77"/>
                <a:gd name="T25" fmla="*/ 85 h 190"/>
                <a:gd name="T26" fmla="*/ 38 w 77"/>
                <a:gd name="T27" fmla="*/ 79 h 190"/>
                <a:gd name="T28" fmla="*/ 35 w 77"/>
                <a:gd name="T29" fmla="*/ 70 h 190"/>
                <a:gd name="T30" fmla="*/ 36 w 77"/>
                <a:gd name="T31" fmla="*/ 63 h 190"/>
                <a:gd name="T32" fmla="*/ 42 w 77"/>
                <a:gd name="T33" fmla="*/ 54 h 190"/>
                <a:gd name="T34" fmla="*/ 41 w 77"/>
                <a:gd name="T35" fmla="*/ 23 h 190"/>
                <a:gd name="T36" fmla="*/ 33 w 77"/>
                <a:gd name="T37" fmla="*/ 6 h 190"/>
                <a:gd name="T38" fmla="*/ 24 w 77"/>
                <a:gd name="T39" fmla="*/ 5 h 190"/>
                <a:gd name="T40" fmla="*/ 16 w 77"/>
                <a:gd name="T41" fmla="*/ 2 h 190"/>
                <a:gd name="T42" fmla="*/ 11 w 77"/>
                <a:gd name="T43" fmla="*/ 0 h 190"/>
                <a:gd name="T44" fmla="*/ 15 w 77"/>
                <a:gd name="T45" fmla="*/ 5 h 190"/>
                <a:gd name="T46" fmla="*/ 21 w 77"/>
                <a:gd name="T47" fmla="*/ 11 h 190"/>
                <a:gd name="T48" fmla="*/ 24 w 77"/>
                <a:gd name="T49" fmla="*/ 19 h 190"/>
                <a:gd name="T50" fmla="*/ 28 w 77"/>
                <a:gd name="T51" fmla="*/ 28 h 190"/>
                <a:gd name="T52" fmla="*/ 22 w 77"/>
                <a:gd name="T53" fmla="*/ 34 h 190"/>
                <a:gd name="T54" fmla="*/ 19 w 77"/>
                <a:gd name="T55" fmla="*/ 41 h 190"/>
                <a:gd name="T56" fmla="*/ 16 w 77"/>
                <a:gd name="T57" fmla="*/ 50 h 190"/>
                <a:gd name="T58" fmla="*/ 18 w 77"/>
                <a:gd name="T59" fmla="*/ 57 h 190"/>
                <a:gd name="T60" fmla="*/ 15 w 77"/>
                <a:gd name="T61" fmla="*/ 68 h 190"/>
                <a:gd name="T62" fmla="*/ 19 w 77"/>
                <a:gd name="T63" fmla="*/ 72 h 190"/>
                <a:gd name="T64" fmla="*/ 18 w 77"/>
                <a:gd name="T65" fmla="*/ 77 h 190"/>
                <a:gd name="T66" fmla="*/ 10 w 77"/>
                <a:gd name="T67" fmla="*/ 81 h 190"/>
                <a:gd name="T68" fmla="*/ 9 w 77"/>
                <a:gd name="T69" fmla="*/ 86 h 190"/>
                <a:gd name="T70" fmla="*/ 6 w 77"/>
                <a:gd name="T71" fmla="*/ 97 h 190"/>
                <a:gd name="T72" fmla="*/ 2 w 77"/>
                <a:gd name="T73" fmla="*/ 105 h 190"/>
                <a:gd name="T74" fmla="*/ 7 w 77"/>
                <a:gd name="T75" fmla="*/ 110 h 190"/>
                <a:gd name="T76" fmla="*/ 12 w 77"/>
                <a:gd name="T77" fmla="*/ 111 h 190"/>
                <a:gd name="T78" fmla="*/ 40 w 77"/>
                <a:gd name="T79" fmla="*/ 122 h 190"/>
                <a:gd name="T80" fmla="*/ 44 w 77"/>
                <a:gd name="T81" fmla="*/ 132 h 190"/>
                <a:gd name="T82" fmla="*/ 44 w 77"/>
                <a:gd name="T83" fmla="*/ 140 h 190"/>
                <a:gd name="T84" fmla="*/ 41 w 77"/>
                <a:gd name="T85" fmla="*/ 148 h 190"/>
                <a:gd name="T86" fmla="*/ 39 w 77"/>
                <a:gd name="T87" fmla="*/ 155 h 190"/>
                <a:gd name="T88" fmla="*/ 38 w 77"/>
                <a:gd name="T89" fmla="*/ 163 h 190"/>
                <a:gd name="T90" fmla="*/ 42 w 77"/>
                <a:gd name="T91" fmla="*/ 170 h 190"/>
                <a:gd name="T92" fmla="*/ 49 w 77"/>
                <a:gd name="T93" fmla="*/ 179 h 190"/>
                <a:gd name="T94" fmla="*/ 55 w 77"/>
                <a:gd name="T95" fmla="*/ 182 h 190"/>
                <a:gd name="T96" fmla="*/ 56 w 77"/>
                <a:gd name="T97" fmla="*/ 190 h 190"/>
                <a:gd name="T98" fmla="*/ 58 w 77"/>
                <a:gd name="T99" fmla="*/ 188 h 190"/>
                <a:gd name="T100" fmla="*/ 58 w 77"/>
                <a:gd name="T101" fmla="*/ 179 h 190"/>
                <a:gd name="T102" fmla="*/ 56 w 77"/>
                <a:gd name="T103" fmla="*/ 174 h 190"/>
                <a:gd name="T104" fmla="*/ 62 w 77"/>
                <a:gd name="T105" fmla="*/ 166 h 190"/>
                <a:gd name="T106" fmla="*/ 71 w 77"/>
                <a:gd name="T107" fmla="*/ 164 h 190"/>
                <a:gd name="T108" fmla="*/ 73 w 77"/>
                <a:gd name="T109" fmla="*/ 159 h 190"/>
                <a:gd name="T110" fmla="*/ 75 w 77"/>
                <a:gd name="T111" fmla="*/ 145 h 1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7"/>
                <a:gd name="T169" fmla="*/ 0 h 190"/>
                <a:gd name="T170" fmla="*/ 77 w 77"/>
                <a:gd name="T171" fmla="*/ 190 h 1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7" h="190">
                  <a:moveTo>
                    <a:pt x="75" y="138"/>
                  </a:moveTo>
                  <a:cubicBezTo>
                    <a:pt x="77" y="136"/>
                    <a:pt x="77" y="136"/>
                    <a:pt x="77" y="136"/>
                  </a:cubicBezTo>
                  <a:cubicBezTo>
                    <a:pt x="76" y="134"/>
                    <a:pt x="76" y="134"/>
                    <a:pt x="76" y="134"/>
                  </a:cubicBezTo>
                  <a:cubicBezTo>
                    <a:pt x="75" y="132"/>
                    <a:pt x="75" y="132"/>
                    <a:pt x="75" y="132"/>
                  </a:cubicBezTo>
                  <a:cubicBezTo>
                    <a:pt x="75" y="129"/>
                    <a:pt x="75" y="129"/>
                    <a:pt x="75" y="129"/>
                  </a:cubicBezTo>
                  <a:cubicBezTo>
                    <a:pt x="75" y="128"/>
                    <a:pt x="75" y="128"/>
                    <a:pt x="75" y="128"/>
                  </a:cubicBezTo>
                  <a:cubicBezTo>
                    <a:pt x="72" y="125"/>
                    <a:pt x="72" y="125"/>
                    <a:pt x="72" y="125"/>
                  </a:cubicBezTo>
                  <a:cubicBezTo>
                    <a:pt x="70" y="122"/>
                    <a:pt x="70" y="122"/>
                    <a:pt x="70" y="122"/>
                  </a:cubicBezTo>
                  <a:cubicBezTo>
                    <a:pt x="68" y="119"/>
                    <a:pt x="68" y="119"/>
                    <a:pt x="68" y="119"/>
                  </a:cubicBezTo>
                  <a:cubicBezTo>
                    <a:pt x="66" y="116"/>
                    <a:pt x="66" y="116"/>
                    <a:pt x="66" y="116"/>
                  </a:cubicBezTo>
                  <a:cubicBezTo>
                    <a:pt x="64" y="113"/>
                    <a:pt x="64" y="113"/>
                    <a:pt x="64" y="113"/>
                  </a:cubicBezTo>
                  <a:cubicBezTo>
                    <a:pt x="61" y="109"/>
                    <a:pt x="61" y="109"/>
                    <a:pt x="61" y="109"/>
                  </a:cubicBezTo>
                  <a:cubicBezTo>
                    <a:pt x="59" y="106"/>
                    <a:pt x="59" y="106"/>
                    <a:pt x="59" y="106"/>
                  </a:cubicBezTo>
                  <a:cubicBezTo>
                    <a:pt x="56" y="103"/>
                    <a:pt x="56" y="103"/>
                    <a:pt x="56" y="103"/>
                  </a:cubicBezTo>
                  <a:cubicBezTo>
                    <a:pt x="53" y="101"/>
                    <a:pt x="53" y="101"/>
                    <a:pt x="53" y="101"/>
                  </a:cubicBezTo>
                  <a:cubicBezTo>
                    <a:pt x="53" y="103"/>
                    <a:pt x="53" y="103"/>
                    <a:pt x="53" y="103"/>
                  </a:cubicBezTo>
                  <a:cubicBezTo>
                    <a:pt x="53" y="106"/>
                    <a:pt x="53" y="106"/>
                    <a:pt x="53" y="106"/>
                  </a:cubicBezTo>
                  <a:cubicBezTo>
                    <a:pt x="56" y="106"/>
                    <a:pt x="56" y="106"/>
                    <a:pt x="56" y="106"/>
                  </a:cubicBezTo>
                  <a:cubicBezTo>
                    <a:pt x="58" y="108"/>
                    <a:pt x="58" y="108"/>
                    <a:pt x="58" y="108"/>
                  </a:cubicBezTo>
                  <a:cubicBezTo>
                    <a:pt x="59" y="111"/>
                    <a:pt x="59" y="111"/>
                    <a:pt x="59" y="111"/>
                  </a:cubicBezTo>
                  <a:cubicBezTo>
                    <a:pt x="60" y="114"/>
                    <a:pt x="60" y="114"/>
                    <a:pt x="60" y="114"/>
                  </a:cubicBezTo>
                  <a:cubicBezTo>
                    <a:pt x="60" y="117"/>
                    <a:pt x="60" y="117"/>
                    <a:pt x="60" y="117"/>
                  </a:cubicBezTo>
                  <a:cubicBezTo>
                    <a:pt x="61" y="120"/>
                    <a:pt x="61" y="120"/>
                    <a:pt x="61" y="120"/>
                  </a:cubicBezTo>
                  <a:cubicBezTo>
                    <a:pt x="61" y="123"/>
                    <a:pt x="61" y="123"/>
                    <a:pt x="61" y="123"/>
                  </a:cubicBezTo>
                  <a:cubicBezTo>
                    <a:pt x="58" y="119"/>
                    <a:pt x="55" y="117"/>
                    <a:pt x="52" y="113"/>
                  </a:cubicBezTo>
                  <a:cubicBezTo>
                    <a:pt x="51" y="116"/>
                    <a:pt x="51" y="116"/>
                    <a:pt x="51" y="116"/>
                  </a:cubicBezTo>
                  <a:cubicBezTo>
                    <a:pt x="49" y="119"/>
                    <a:pt x="49" y="119"/>
                    <a:pt x="49" y="119"/>
                  </a:cubicBezTo>
                  <a:cubicBezTo>
                    <a:pt x="49" y="119"/>
                    <a:pt x="49" y="119"/>
                    <a:pt x="49" y="119"/>
                  </a:cubicBezTo>
                  <a:cubicBezTo>
                    <a:pt x="46" y="117"/>
                    <a:pt x="46" y="117"/>
                    <a:pt x="46" y="117"/>
                  </a:cubicBezTo>
                  <a:cubicBezTo>
                    <a:pt x="45" y="114"/>
                    <a:pt x="45" y="114"/>
                    <a:pt x="45" y="114"/>
                  </a:cubicBezTo>
                  <a:cubicBezTo>
                    <a:pt x="45" y="111"/>
                    <a:pt x="45" y="111"/>
                    <a:pt x="45" y="111"/>
                  </a:cubicBezTo>
                  <a:cubicBezTo>
                    <a:pt x="46" y="108"/>
                    <a:pt x="46" y="108"/>
                    <a:pt x="46" y="108"/>
                  </a:cubicBezTo>
                  <a:cubicBezTo>
                    <a:pt x="47" y="105"/>
                    <a:pt x="47" y="105"/>
                    <a:pt x="47" y="105"/>
                  </a:cubicBezTo>
                  <a:cubicBezTo>
                    <a:pt x="44" y="102"/>
                    <a:pt x="44" y="102"/>
                    <a:pt x="44" y="102"/>
                  </a:cubicBezTo>
                  <a:cubicBezTo>
                    <a:pt x="41" y="100"/>
                    <a:pt x="41" y="100"/>
                    <a:pt x="41" y="100"/>
                  </a:cubicBezTo>
                  <a:cubicBezTo>
                    <a:pt x="40" y="97"/>
                    <a:pt x="40" y="97"/>
                    <a:pt x="40" y="97"/>
                  </a:cubicBezTo>
                  <a:cubicBezTo>
                    <a:pt x="41" y="94"/>
                    <a:pt x="41" y="94"/>
                    <a:pt x="41" y="94"/>
                  </a:cubicBezTo>
                  <a:cubicBezTo>
                    <a:pt x="41" y="88"/>
                    <a:pt x="41" y="88"/>
                    <a:pt x="41" y="88"/>
                  </a:cubicBezTo>
                  <a:cubicBezTo>
                    <a:pt x="41" y="85"/>
                    <a:pt x="41" y="85"/>
                    <a:pt x="41" y="85"/>
                  </a:cubicBezTo>
                  <a:cubicBezTo>
                    <a:pt x="40" y="82"/>
                    <a:pt x="40" y="82"/>
                    <a:pt x="40" y="82"/>
                  </a:cubicBezTo>
                  <a:cubicBezTo>
                    <a:pt x="39" y="82"/>
                    <a:pt x="39" y="82"/>
                    <a:pt x="39" y="82"/>
                  </a:cubicBezTo>
                  <a:cubicBezTo>
                    <a:pt x="38" y="79"/>
                    <a:pt x="38" y="79"/>
                    <a:pt x="38" y="79"/>
                  </a:cubicBezTo>
                  <a:cubicBezTo>
                    <a:pt x="38" y="76"/>
                    <a:pt x="38" y="76"/>
                    <a:pt x="38" y="76"/>
                  </a:cubicBezTo>
                  <a:cubicBezTo>
                    <a:pt x="36" y="73"/>
                    <a:pt x="36" y="73"/>
                    <a:pt x="36" y="73"/>
                  </a:cubicBezTo>
                  <a:cubicBezTo>
                    <a:pt x="35" y="70"/>
                    <a:pt x="35" y="70"/>
                    <a:pt x="35" y="70"/>
                  </a:cubicBezTo>
                  <a:cubicBezTo>
                    <a:pt x="35" y="69"/>
                    <a:pt x="35" y="69"/>
                    <a:pt x="35" y="69"/>
                  </a:cubicBezTo>
                  <a:cubicBezTo>
                    <a:pt x="35" y="66"/>
                    <a:pt x="35" y="66"/>
                    <a:pt x="35" y="66"/>
                  </a:cubicBezTo>
                  <a:cubicBezTo>
                    <a:pt x="36" y="63"/>
                    <a:pt x="36" y="63"/>
                    <a:pt x="36" y="63"/>
                  </a:cubicBezTo>
                  <a:cubicBezTo>
                    <a:pt x="39" y="60"/>
                    <a:pt x="39" y="60"/>
                    <a:pt x="39" y="60"/>
                  </a:cubicBezTo>
                  <a:cubicBezTo>
                    <a:pt x="41" y="57"/>
                    <a:pt x="41" y="57"/>
                    <a:pt x="41" y="57"/>
                  </a:cubicBezTo>
                  <a:cubicBezTo>
                    <a:pt x="42" y="54"/>
                    <a:pt x="42" y="54"/>
                    <a:pt x="42" y="54"/>
                  </a:cubicBezTo>
                  <a:cubicBezTo>
                    <a:pt x="42" y="53"/>
                    <a:pt x="42" y="53"/>
                    <a:pt x="42" y="53"/>
                  </a:cubicBezTo>
                  <a:cubicBezTo>
                    <a:pt x="41" y="42"/>
                    <a:pt x="40" y="49"/>
                    <a:pt x="41" y="38"/>
                  </a:cubicBezTo>
                  <a:cubicBezTo>
                    <a:pt x="40" y="32"/>
                    <a:pt x="40" y="29"/>
                    <a:pt x="41" y="23"/>
                  </a:cubicBezTo>
                  <a:cubicBezTo>
                    <a:pt x="36" y="18"/>
                    <a:pt x="33" y="13"/>
                    <a:pt x="34" y="7"/>
                  </a:cubicBezTo>
                  <a:cubicBezTo>
                    <a:pt x="34" y="7"/>
                    <a:pt x="34" y="7"/>
                    <a:pt x="34" y="7"/>
                  </a:cubicBezTo>
                  <a:cubicBezTo>
                    <a:pt x="33" y="6"/>
                    <a:pt x="33" y="6"/>
                    <a:pt x="33" y="6"/>
                  </a:cubicBezTo>
                  <a:cubicBezTo>
                    <a:pt x="30" y="4"/>
                    <a:pt x="30" y="4"/>
                    <a:pt x="30" y="4"/>
                  </a:cubicBezTo>
                  <a:cubicBezTo>
                    <a:pt x="27" y="5"/>
                    <a:pt x="27" y="5"/>
                    <a:pt x="27" y="5"/>
                  </a:cubicBezTo>
                  <a:cubicBezTo>
                    <a:pt x="24" y="5"/>
                    <a:pt x="24" y="5"/>
                    <a:pt x="24" y="5"/>
                  </a:cubicBezTo>
                  <a:cubicBezTo>
                    <a:pt x="22" y="3"/>
                    <a:pt x="22" y="3"/>
                    <a:pt x="22" y="3"/>
                  </a:cubicBezTo>
                  <a:cubicBezTo>
                    <a:pt x="19" y="2"/>
                    <a:pt x="19" y="2"/>
                    <a:pt x="19" y="2"/>
                  </a:cubicBezTo>
                  <a:cubicBezTo>
                    <a:pt x="16" y="2"/>
                    <a:pt x="16" y="2"/>
                    <a:pt x="16" y="2"/>
                  </a:cubicBezTo>
                  <a:cubicBezTo>
                    <a:pt x="13" y="0"/>
                    <a:pt x="13" y="0"/>
                    <a:pt x="13" y="0"/>
                  </a:cubicBezTo>
                  <a:cubicBezTo>
                    <a:pt x="11" y="0"/>
                    <a:pt x="11" y="0"/>
                    <a:pt x="11" y="0"/>
                  </a:cubicBezTo>
                  <a:cubicBezTo>
                    <a:pt x="11" y="0"/>
                    <a:pt x="11" y="0"/>
                    <a:pt x="11" y="0"/>
                  </a:cubicBezTo>
                  <a:cubicBezTo>
                    <a:pt x="12" y="3"/>
                    <a:pt x="12" y="3"/>
                    <a:pt x="12" y="3"/>
                  </a:cubicBezTo>
                  <a:cubicBezTo>
                    <a:pt x="12" y="5"/>
                    <a:pt x="12" y="5"/>
                    <a:pt x="12" y="5"/>
                  </a:cubicBezTo>
                  <a:cubicBezTo>
                    <a:pt x="15" y="5"/>
                    <a:pt x="15" y="5"/>
                    <a:pt x="15" y="5"/>
                  </a:cubicBezTo>
                  <a:cubicBezTo>
                    <a:pt x="18" y="6"/>
                    <a:pt x="18" y="6"/>
                    <a:pt x="18" y="6"/>
                  </a:cubicBezTo>
                  <a:cubicBezTo>
                    <a:pt x="18" y="8"/>
                    <a:pt x="18" y="8"/>
                    <a:pt x="18" y="8"/>
                  </a:cubicBezTo>
                  <a:cubicBezTo>
                    <a:pt x="21" y="11"/>
                    <a:pt x="21" y="11"/>
                    <a:pt x="21" y="11"/>
                  </a:cubicBezTo>
                  <a:cubicBezTo>
                    <a:pt x="20" y="14"/>
                    <a:pt x="20" y="14"/>
                    <a:pt x="20" y="14"/>
                  </a:cubicBezTo>
                  <a:cubicBezTo>
                    <a:pt x="21" y="17"/>
                    <a:pt x="21" y="17"/>
                    <a:pt x="21" y="17"/>
                  </a:cubicBezTo>
                  <a:cubicBezTo>
                    <a:pt x="24" y="19"/>
                    <a:pt x="24" y="19"/>
                    <a:pt x="24" y="19"/>
                  </a:cubicBezTo>
                  <a:cubicBezTo>
                    <a:pt x="24" y="22"/>
                    <a:pt x="24" y="22"/>
                    <a:pt x="24" y="22"/>
                  </a:cubicBezTo>
                  <a:cubicBezTo>
                    <a:pt x="26" y="25"/>
                    <a:pt x="26" y="25"/>
                    <a:pt x="26" y="25"/>
                  </a:cubicBezTo>
                  <a:cubicBezTo>
                    <a:pt x="28" y="28"/>
                    <a:pt x="28" y="28"/>
                    <a:pt x="28" y="28"/>
                  </a:cubicBezTo>
                  <a:cubicBezTo>
                    <a:pt x="28" y="29"/>
                    <a:pt x="28" y="29"/>
                    <a:pt x="28" y="29"/>
                  </a:cubicBezTo>
                  <a:cubicBezTo>
                    <a:pt x="25" y="31"/>
                    <a:pt x="25" y="31"/>
                    <a:pt x="25" y="31"/>
                  </a:cubicBezTo>
                  <a:cubicBezTo>
                    <a:pt x="22" y="34"/>
                    <a:pt x="22" y="34"/>
                    <a:pt x="22" y="34"/>
                  </a:cubicBezTo>
                  <a:cubicBezTo>
                    <a:pt x="19" y="35"/>
                    <a:pt x="19" y="35"/>
                    <a:pt x="19" y="35"/>
                  </a:cubicBezTo>
                  <a:cubicBezTo>
                    <a:pt x="18" y="38"/>
                    <a:pt x="18" y="38"/>
                    <a:pt x="18" y="38"/>
                  </a:cubicBezTo>
                  <a:cubicBezTo>
                    <a:pt x="19" y="41"/>
                    <a:pt x="19" y="41"/>
                    <a:pt x="19" y="41"/>
                  </a:cubicBezTo>
                  <a:cubicBezTo>
                    <a:pt x="20" y="44"/>
                    <a:pt x="20" y="44"/>
                    <a:pt x="20" y="44"/>
                  </a:cubicBezTo>
                  <a:cubicBezTo>
                    <a:pt x="18" y="47"/>
                    <a:pt x="18" y="47"/>
                    <a:pt x="18" y="47"/>
                  </a:cubicBezTo>
                  <a:cubicBezTo>
                    <a:pt x="16" y="50"/>
                    <a:pt x="16" y="50"/>
                    <a:pt x="16" y="50"/>
                  </a:cubicBezTo>
                  <a:cubicBezTo>
                    <a:pt x="17" y="53"/>
                    <a:pt x="17" y="53"/>
                    <a:pt x="17" y="53"/>
                  </a:cubicBezTo>
                  <a:cubicBezTo>
                    <a:pt x="17" y="53"/>
                    <a:pt x="17" y="53"/>
                    <a:pt x="17" y="53"/>
                  </a:cubicBezTo>
                  <a:cubicBezTo>
                    <a:pt x="18" y="57"/>
                    <a:pt x="18" y="57"/>
                    <a:pt x="18" y="57"/>
                  </a:cubicBezTo>
                  <a:cubicBezTo>
                    <a:pt x="18" y="61"/>
                    <a:pt x="18" y="61"/>
                    <a:pt x="18" y="61"/>
                  </a:cubicBezTo>
                  <a:cubicBezTo>
                    <a:pt x="17" y="65"/>
                    <a:pt x="17" y="65"/>
                    <a:pt x="17" y="65"/>
                  </a:cubicBezTo>
                  <a:cubicBezTo>
                    <a:pt x="15" y="68"/>
                    <a:pt x="15" y="68"/>
                    <a:pt x="15" y="68"/>
                  </a:cubicBezTo>
                  <a:cubicBezTo>
                    <a:pt x="18" y="70"/>
                    <a:pt x="18" y="70"/>
                    <a:pt x="18" y="70"/>
                  </a:cubicBezTo>
                  <a:cubicBezTo>
                    <a:pt x="19" y="71"/>
                    <a:pt x="19" y="71"/>
                    <a:pt x="19" y="71"/>
                  </a:cubicBezTo>
                  <a:cubicBezTo>
                    <a:pt x="19" y="72"/>
                    <a:pt x="19" y="72"/>
                    <a:pt x="19" y="72"/>
                  </a:cubicBezTo>
                  <a:cubicBezTo>
                    <a:pt x="22" y="73"/>
                    <a:pt x="22" y="73"/>
                    <a:pt x="22" y="73"/>
                  </a:cubicBezTo>
                  <a:cubicBezTo>
                    <a:pt x="21" y="74"/>
                    <a:pt x="21" y="74"/>
                    <a:pt x="21" y="74"/>
                  </a:cubicBezTo>
                  <a:cubicBezTo>
                    <a:pt x="18" y="77"/>
                    <a:pt x="18" y="77"/>
                    <a:pt x="18" y="77"/>
                  </a:cubicBezTo>
                  <a:cubicBezTo>
                    <a:pt x="16" y="77"/>
                    <a:pt x="16" y="77"/>
                    <a:pt x="16" y="77"/>
                  </a:cubicBezTo>
                  <a:cubicBezTo>
                    <a:pt x="13" y="78"/>
                    <a:pt x="13" y="78"/>
                    <a:pt x="13" y="78"/>
                  </a:cubicBezTo>
                  <a:cubicBezTo>
                    <a:pt x="10" y="81"/>
                    <a:pt x="10" y="81"/>
                    <a:pt x="10" y="81"/>
                  </a:cubicBezTo>
                  <a:cubicBezTo>
                    <a:pt x="9" y="81"/>
                    <a:pt x="9" y="81"/>
                    <a:pt x="9" y="81"/>
                  </a:cubicBezTo>
                  <a:cubicBezTo>
                    <a:pt x="8" y="84"/>
                    <a:pt x="8" y="84"/>
                    <a:pt x="8" y="84"/>
                  </a:cubicBezTo>
                  <a:cubicBezTo>
                    <a:pt x="9" y="86"/>
                    <a:pt x="9" y="86"/>
                    <a:pt x="9" y="86"/>
                  </a:cubicBezTo>
                  <a:cubicBezTo>
                    <a:pt x="9" y="89"/>
                    <a:pt x="9" y="89"/>
                    <a:pt x="9" y="89"/>
                  </a:cubicBezTo>
                  <a:cubicBezTo>
                    <a:pt x="8" y="93"/>
                    <a:pt x="8" y="93"/>
                    <a:pt x="8" y="93"/>
                  </a:cubicBezTo>
                  <a:cubicBezTo>
                    <a:pt x="6" y="97"/>
                    <a:pt x="6" y="97"/>
                    <a:pt x="6" y="97"/>
                  </a:cubicBezTo>
                  <a:cubicBezTo>
                    <a:pt x="2" y="101"/>
                    <a:pt x="2" y="101"/>
                    <a:pt x="2" y="101"/>
                  </a:cubicBezTo>
                  <a:cubicBezTo>
                    <a:pt x="0" y="103"/>
                    <a:pt x="0" y="103"/>
                    <a:pt x="0" y="103"/>
                  </a:cubicBezTo>
                  <a:cubicBezTo>
                    <a:pt x="2" y="105"/>
                    <a:pt x="2" y="105"/>
                    <a:pt x="2" y="105"/>
                  </a:cubicBezTo>
                  <a:cubicBezTo>
                    <a:pt x="3" y="106"/>
                    <a:pt x="3" y="106"/>
                    <a:pt x="3" y="106"/>
                  </a:cubicBezTo>
                  <a:cubicBezTo>
                    <a:pt x="4" y="107"/>
                    <a:pt x="4" y="107"/>
                    <a:pt x="4" y="107"/>
                  </a:cubicBezTo>
                  <a:cubicBezTo>
                    <a:pt x="7" y="110"/>
                    <a:pt x="7" y="110"/>
                    <a:pt x="7" y="110"/>
                  </a:cubicBezTo>
                  <a:cubicBezTo>
                    <a:pt x="8" y="113"/>
                    <a:pt x="8" y="113"/>
                    <a:pt x="8" y="113"/>
                  </a:cubicBezTo>
                  <a:cubicBezTo>
                    <a:pt x="9" y="114"/>
                    <a:pt x="9" y="114"/>
                    <a:pt x="9" y="114"/>
                  </a:cubicBezTo>
                  <a:cubicBezTo>
                    <a:pt x="12" y="111"/>
                    <a:pt x="12" y="111"/>
                    <a:pt x="12" y="111"/>
                  </a:cubicBezTo>
                  <a:cubicBezTo>
                    <a:pt x="12" y="111"/>
                    <a:pt x="12" y="111"/>
                    <a:pt x="12" y="111"/>
                  </a:cubicBezTo>
                  <a:cubicBezTo>
                    <a:pt x="13" y="113"/>
                    <a:pt x="13" y="113"/>
                    <a:pt x="13" y="113"/>
                  </a:cubicBezTo>
                  <a:cubicBezTo>
                    <a:pt x="22" y="130"/>
                    <a:pt x="24" y="126"/>
                    <a:pt x="40" y="122"/>
                  </a:cubicBezTo>
                  <a:cubicBezTo>
                    <a:pt x="42" y="125"/>
                    <a:pt x="42" y="125"/>
                    <a:pt x="42" y="125"/>
                  </a:cubicBezTo>
                  <a:cubicBezTo>
                    <a:pt x="44" y="128"/>
                    <a:pt x="44" y="128"/>
                    <a:pt x="44" y="128"/>
                  </a:cubicBezTo>
                  <a:cubicBezTo>
                    <a:pt x="44" y="132"/>
                    <a:pt x="44" y="132"/>
                    <a:pt x="44" y="132"/>
                  </a:cubicBezTo>
                  <a:cubicBezTo>
                    <a:pt x="44" y="134"/>
                    <a:pt x="44" y="134"/>
                    <a:pt x="44" y="134"/>
                  </a:cubicBezTo>
                  <a:cubicBezTo>
                    <a:pt x="45" y="138"/>
                    <a:pt x="45" y="138"/>
                    <a:pt x="45" y="138"/>
                  </a:cubicBezTo>
                  <a:cubicBezTo>
                    <a:pt x="44" y="140"/>
                    <a:pt x="44" y="140"/>
                    <a:pt x="44" y="140"/>
                  </a:cubicBezTo>
                  <a:cubicBezTo>
                    <a:pt x="44" y="143"/>
                    <a:pt x="44" y="143"/>
                    <a:pt x="44" y="143"/>
                  </a:cubicBezTo>
                  <a:cubicBezTo>
                    <a:pt x="43" y="145"/>
                    <a:pt x="43" y="145"/>
                    <a:pt x="43" y="145"/>
                  </a:cubicBezTo>
                  <a:cubicBezTo>
                    <a:pt x="41" y="148"/>
                    <a:pt x="41" y="148"/>
                    <a:pt x="41" y="148"/>
                  </a:cubicBezTo>
                  <a:cubicBezTo>
                    <a:pt x="40" y="151"/>
                    <a:pt x="40" y="151"/>
                    <a:pt x="40" y="151"/>
                  </a:cubicBezTo>
                  <a:cubicBezTo>
                    <a:pt x="40" y="152"/>
                    <a:pt x="40" y="152"/>
                    <a:pt x="40" y="152"/>
                  </a:cubicBezTo>
                  <a:cubicBezTo>
                    <a:pt x="39" y="155"/>
                    <a:pt x="39" y="155"/>
                    <a:pt x="39" y="155"/>
                  </a:cubicBezTo>
                  <a:cubicBezTo>
                    <a:pt x="36" y="157"/>
                    <a:pt x="36" y="157"/>
                    <a:pt x="36" y="157"/>
                  </a:cubicBezTo>
                  <a:cubicBezTo>
                    <a:pt x="35" y="160"/>
                    <a:pt x="35" y="160"/>
                    <a:pt x="35" y="160"/>
                  </a:cubicBezTo>
                  <a:cubicBezTo>
                    <a:pt x="38" y="163"/>
                    <a:pt x="38" y="163"/>
                    <a:pt x="38" y="163"/>
                  </a:cubicBezTo>
                  <a:cubicBezTo>
                    <a:pt x="39" y="165"/>
                    <a:pt x="39" y="165"/>
                    <a:pt x="39" y="165"/>
                  </a:cubicBezTo>
                  <a:cubicBezTo>
                    <a:pt x="39" y="169"/>
                    <a:pt x="39" y="169"/>
                    <a:pt x="39" y="169"/>
                  </a:cubicBezTo>
                  <a:cubicBezTo>
                    <a:pt x="42" y="170"/>
                    <a:pt x="42" y="170"/>
                    <a:pt x="42" y="170"/>
                  </a:cubicBezTo>
                  <a:cubicBezTo>
                    <a:pt x="44" y="173"/>
                    <a:pt x="44" y="173"/>
                    <a:pt x="44" y="173"/>
                  </a:cubicBezTo>
                  <a:cubicBezTo>
                    <a:pt x="46" y="176"/>
                    <a:pt x="46" y="176"/>
                    <a:pt x="46" y="176"/>
                  </a:cubicBezTo>
                  <a:cubicBezTo>
                    <a:pt x="49" y="179"/>
                    <a:pt x="49" y="179"/>
                    <a:pt x="49" y="179"/>
                  </a:cubicBezTo>
                  <a:cubicBezTo>
                    <a:pt x="52" y="182"/>
                    <a:pt x="52" y="182"/>
                    <a:pt x="52" y="182"/>
                  </a:cubicBezTo>
                  <a:cubicBezTo>
                    <a:pt x="52" y="182"/>
                    <a:pt x="52" y="182"/>
                    <a:pt x="52" y="182"/>
                  </a:cubicBezTo>
                  <a:cubicBezTo>
                    <a:pt x="55" y="182"/>
                    <a:pt x="55" y="182"/>
                    <a:pt x="55" y="182"/>
                  </a:cubicBezTo>
                  <a:cubicBezTo>
                    <a:pt x="55" y="185"/>
                    <a:pt x="55" y="185"/>
                    <a:pt x="55" y="185"/>
                  </a:cubicBezTo>
                  <a:cubicBezTo>
                    <a:pt x="53" y="188"/>
                    <a:pt x="53" y="188"/>
                    <a:pt x="53" y="188"/>
                  </a:cubicBezTo>
                  <a:cubicBezTo>
                    <a:pt x="56" y="190"/>
                    <a:pt x="56" y="190"/>
                    <a:pt x="56" y="190"/>
                  </a:cubicBezTo>
                  <a:cubicBezTo>
                    <a:pt x="57" y="190"/>
                    <a:pt x="57" y="190"/>
                    <a:pt x="57" y="190"/>
                  </a:cubicBezTo>
                  <a:cubicBezTo>
                    <a:pt x="58" y="190"/>
                    <a:pt x="58" y="190"/>
                    <a:pt x="58" y="190"/>
                  </a:cubicBezTo>
                  <a:cubicBezTo>
                    <a:pt x="58" y="188"/>
                    <a:pt x="58" y="188"/>
                    <a:pt x="58" y="188"/>
                  </a:cubicBezTo>
                  <a:cubicBezTo>
                    <a:pt x="58" y="185"/>
                    <a:pt x="58" y="185"/>
                    <a:pt x="58" y="185"/>
                  </a:cubicBezTo>
                  <a:cubicBezTo>
                    <a:pt x="58" y="182"/>
                    <a:pt x="58" y="182"/>
                    <a:pt x="58" y="182"/>
                  </a:cubicBezTo>
                  <a:cubicBezTo>
                    <a:pt x="58" y="179"/>
                    <a:pt x="58" y="179"/>
                    <a:pt x="58" y="179"/>
                  </a:cubicBezTo>
                  <a:cubicBezTo>
                    <a:pt x="55" y="176"/>
                    <a:pt x="55" y="176"/>
                    <a:pt x="55" y="176"/>
                  </a:cubicBezTo>
                  <a:cubicBezTo>
                    <a:pt x="55" y="175"/>
                    <a:pt x="55" y="175"/>
                    <a:pt x="55" y="175"/>
                  </a:cubicBezTo>
                  <a:cubicBezTo>
                    <a:pt x="56" y="174"/>
                    <a:pt x="56" y="174"/>
                    <a:pt x="56" y="174"/>
                  </a:cubicBezTo>
                  <a:cubicBezTo>
                    <a:pt x="58" y="172"/>
                    <a:pt x="58" y="172"/>
                    <a:pt x="58" y="172"/>
                  </a:cubicBezTo>
                  <a:cubicBezTo>
                    <a:pt x="59" y="169"/>
                    <a:pt x="59" y="169"/>
                    <a:pt x="59" y="169"/>
                  </a:cubicBezTo>
                  <a:cubicBezTo>
                    <a:pt x="62" y="166"/>
                    <a:pt x="62" y="166"/>
                    <a:pt x="62" y="166"/>
                  </a:cubicBezTo>
                  <a:cubicBezTo>
                    <a:pt x="65" y="166"/>
                    <a:pt x="65" y="166"/>
                    <a:pt x="65" y="166"/>
                  </a:cubicBezTo>
                  <a:cubicBezTo>
                    <a:pt x="68" y="165"/>
                    <a:pt x="68" y="165"/>
                    <a:pt x="68" y="165"/>
                  </a:cubicBezTo>
                  <a:cubicBezTo>
                    <a:pt x="71" y="164"/>
                    <a:pt x="71" y="164"/>
                    <a:pt x="71" y="164"/>
                  </a:cubicBezTo>
                  <a:cubicBezTo>
                    <a:pt x="71" y="164"/>
                    <a:pt x="71" y="164"/>
                    <a:pt x="71" y="164"/>
                  </a:cubicBezTo>
                  <a:cubicBezTo>
                    <a:pt x="72" y="161"/>
                    <a:pt x="72" y="161"/>
                    <a:pt x="72" y="161"/>
                  </a:cubicBezTo>
                  <a:cubicBezTo>
                    <a:pt x="73" y="159"/>
                    <a:pt x="73" y="159"/>
                    <a:pt x="73" y="159"/>
                  </a:cubicBezTo>
                  <a:cubicBezTo>
                    <a:pt x="74" y="155"/>
                    <a:pt x="74" y="155"/>
                    <a:pt x="74" y="155"/>
                  </a:cubicBezTo>
                  <a:cubicBezTo>
                    <a:pt x="75" y="149"/>
                    <a:pt x="75" y="149"/>
                    <a:pt x="75" y="149"/>
                  </a:cubicBezTo>
                  <a:cubicBezTo>
                    <a:pt x="75" y="145"/>
                    <a:pt x="75" y="145"/>
                    <a:pt x="75" y="145"/>
                  </a:cubicBezTo>
                  <a:cubicBezTo>
                    <a:pt x="73" y="142"/>
                    <a:pt x="73" y="142"/>
                    <a:pt x="73" y="142"/>
                  </a:cubicBezTo>
                  <a:lnTo>
                    <a:pt x="75" y="138"/>
                  </a:lnTo>
                  <a:close/>
                </a:path>
              </a:pathLst>
            </a:custGeom>
            <a:solidFill>
              <a:srgbClr val="DDDEDE"/>
            </a:solidFill>
            <a:ln w="3175" cap="rnd" cmpd="sng">
              <a:solidFill>
                <a:srgbClr val="ACACAD"/>
              </a:solidFill>
              <a:prstDash val="solid"/>
              <a:round/>
              <a:headEnd/>
              <a:tailEnd/>
            </a:ln>
          </p:spPr>
          <p:txBody>
            <a:bodyPr/>
            <a:lstStyle/>
            <a:p>
              <a:endParaRPr lang="en-US" sz="1290" dirty="0"/>
            </a:p>
          </p:txBody>
        </p:sp>
        <p:sp>
          <p:nvSpPr>
            <p:cNvPr id="55" name="Freeform 9">
              <a:extLst>
                <a:ext uri="{FF2B5EF4-FFF2-40B4-BE49-F238E27FC236}">
                  <a16:creationId xmlns:a16="http://schemas.microsoft.com/office/drawing/2014/main" id="{C6CD9097-4307-43B5-8EB2-90EA0BD2939F}"/>
                </a:ext>
              </a:extLst>
            </p:cNvPr>
            <p:cNvSpPr>
              <a:spLocks noChangeAspect="1"/>
            </p:cNvSpPr>
            <p:nvPr/>
          </p:nvSpPr>
          <p:spPr bwMode="gray">
            <a:xfrm>
              <a:off x="5801041" y="4388045"/>
              <a:ext cx="666821" cy="577158"/>
            </a:xfrm>
            <a:custGeom>
              <a:avLst/>
              <a:gdLst>
                <a:gd name="T0" fmla="*/ 164 w 286"/>
                <a:gd name="T1" fmla="*/ 22 h 242"/>
                <a:gd name="T2" fmla="*/ 161 w 286"/>
                <a:gd name="T3" fmla="*/ 30 h 242"/>
                <a:gd name="T4" fmla="*/ 164 w 286"/>
                <a:gd name="T5" fmla="*/ 45 h 242"/>
                <a:gd name="T6" fmla="*/ 164 w 286"/>
                <a:gd name="T7" fmla="*/ 59 h 242"/>
                <a:gd name="T8" fmla="*/ 158 w 286"/>
                <a:gd name="T9" fmla="*/ 75 h 242"/>
                <a:gd name="T10" fmla="*/ 159 w 286"/>
                <a:gd name="T11" fmla="*/ 90 h 242"/>
                <a:gd name="T12" fmla="*/ 170 w 286"/>
                <a:gd name="T13" fmla="*/ 99 h 242"/>
                <a:gd name="T14" fmla="*/ 183 w 286"/>
                <a:gd name="T15" fmla="*/ 105 h 242"/>
                <a:gd name="T16" fmla="*/ 190 w 286"/>
                <a:gd name="T17" fmla="*/ 98 h 242"/>
                <a:gd name="T18" fmla="*/ 183 w 286"/>
                <a:gd name="T19" fmla="*/ 124 h 242"/>
                <a:gd name="T20" fmla="*/ 162 w 286"/>
                <a:gd name="T21" fmla="*/ 115 h 242"/>
                <a:gd name="T22" fmla="*/ 152 w 286"/>
                <a:gd name="T23" fmla="*/ 104 h 242"/>
                <a:gd name="T24" fmla="*/ 139 w 286"/>
                <a:gd name="T25" fmla="*/ 101 h 242"/>
                <a:gd name="T26" fmla="*/ 129 w 286"/>
                <a:gd name="T27" fmla="*/ 89 h 242"/>
                <a:gd name="T28" fmla="*/ 123 w 286"/>
                <a:gd name="T29" fmla="*/ 90 h 242"/>
                <a:gd name="T30" fmla="*/ 110 w 286"/>
                <a:gd name="T31" fmla="*/ 92 h 242"/>
                <a:gd name="T32" fmla="*/ 93 w 286"/>
                <a:gd name="T33" fmla="*/ 89 h 242"/>
                <a:gd name="T34" fmla="*/ 82 w 286"/>
                <a:gd name="T35" fmla="*/ 79 h 242"/>
                <a:gd name="T36" fmla="*/ 72 w 286"/>
                <a:gd name="T37" fmla="*/ 76 h 242"/>
                <a:gd name="T38" fmla="*/ 61 w 286"/>
                <a:gd name="T39" fmla="*/ 76 h 242"/>
                <a:gd name="T40" fmla="*/ 51 w 286"/>
                <a:gd name="T41" fmla="*/ 66 h 242"/>
                <a:gd name="T42" fmla="*/ 51 w 286"/>
                <a:gd name="T43" fmla="*/ 75 h 242"/>
                <a:gd name="T44" fmla="*/ 50 w 286"/>
                <a:gd name="T45" fmla="*/ 90 h 242"/>
                <a:gd name="T46" fmla="*/ 50 w 286"/>
                <a:gd name="T47" fmla="*/ 105 h 242"/>
                <a:gd name="T48" fmla="*/ 46 w 286"/>
                <a:gd name="T49" fmla="*/ 118 h 242"/>
                <a:gd name="T50" fmla="*/ 3 w 286"/>
                <a:gd name="T51" fmla="*/ 199 h 242"/>
                <a:gd name="T52" fmla="*/ 14 w 286"/>
                <a:gd name="T53" fmla="*/ 212 h 242"/>
                <a:gd name="T54" fmla="*/ 67 w 286"/>
                <a:gd name="T55" fmla="*/ 228 h 242"/>
                <a:gd name="T56" fmla="*/ 77 w 286"/>
                <a:gd name="T57" fmla="*/ 235 h 242"/>
                <a:gd name="T58" fmla="*/ 89 w 286"/>
                <a:gd name="T59" fmla="*/ 236 h 242"/>
                <a:gd name="T60" fmla="*/ 98 w 286"/>
                <a:gd name="T61" fmla="*/ 238 h 242"/>
                <a:gd name="T62" fmla="*/ 111 w 286"/>
                <a:gd name="T63" fmla="*/ 242 h 242"/>
                <a:gd name="T64" fmla="*/ 124 w 286"/>
                <a:gd name="T65" fmla="*/ 233 h 242"/>
                <a:gd name="T66" fmla="*/ 134 w 286"/>
                <a:gd name="T67" fmla="*/ 223 h 242"/>
                <a:gd name="T68" fmla="*/ 162 w 286"/>
                <a:gd name="T69" fmla="*/ 204 h 242"/>
                <a:gd name="T70" fmla="*/ 164 w 286"/>
                <a:gd name="T71" fmla="*/ 193 h 242"/>
                <a:gd name="T72" fmla="*/ 192 w 286"/>
                <a:gd name="T73" fmla="*/ 183 h 242"/>
                <a:gd name="T74" fmla="*/ 202 w 286"/>
                <a:gd name="T75" fmla="*/ 182 h 242"/>
                <a:gd name="T76" fmla="*/ 198 w 286"/>
                <a:gd name="T77" fmla="*/ 167 h 242"/>
                <a:gd name="T78" fmla="*/ 214 w 286"/>
                <a:gd name="T79" fmla="*/ 161 h 242"/>
                <a:gd name="T80" fmla="*/ 228 w 286"/>
                <a:gd name="T81" fmla="*/ 158 h 242"/>
                <a:gd name="T82" fmla="*/ 270 w 286"/>
                <a:gd name="T83" fmla="*/ 141 h 242"/>
                <a:gd name="T84" fmla="*/ 261 w 286"/>
                <a:gd name="T85" fmla="*/ 136 h 242"/>
                <a:gd name="T86" fmla="*/ 266 w 286"/>
                <a:gd name="T87" fmla="*/ 123 h 242"/>
                <a:gd name="T88" fmla="*/ 268 w 286"/>
                <a:gd name="T89" fmla="*/ 111 h 242"/>
                <a:gd name="T90" fmla="*/ 280 w 286"/>
                <a:gd name="T91" fmla="*/ 103 h 242"/>
                <a:gd name="T92" fmla="*/ 275 w 286"/>
                <a:gd name="T93" fmla="*/ 95 h 242"/>
                <a:gd name="T94" fmla="*/ 274 w 286"/>
                <a:gd name="T95" fmla="*/ 80 h 242"/>
                <a:gd name="T96" fmla="*/ 277 w 286"/>
                <a:gd name="T97" fmla="*/ 65 h 242"/>
                <a:gd name="T98" fmla="*/ 284 w 286"/>
                <a:gd name="T99" fmla="*/ 55 h 242"/>
                <a:gd name="T100" fmla="*/ 279 w 286"/>
                <a:gd name="T101" fmla="*/ 41 h 242"/>
                <a:gd name="T102" fmla="*/ 270 w 286"/>
                <a:gd name="T103" fmla="*/ 33 h 242"/>
                <a:gd name="T104" fmla="*/ 264 w 286"/>
                <a:gd name="T105" fmla="*/ 28 h 242"/>
                <a:gd name="T106" fmla="*/ 254 w 286"/>
                <a:gd name="T107" fmla="*/ 23 h 242"/>
                <a:gd name="T108" fmla="*/ 244 w 286"/>
                <a:gd name="T109" fmla="*/ 18 h 242"/>
                <a:gd name="T110" fmla="*/ 236 w 286"/>
                <a:gd name="T111" fmla="*/ 12 h 2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6"/>
                <a:gd name="T169" fmla="*/ 0 h 242"/>
                <a:gd name="T170" fmla="*/ 286 w 286"/>
                <a:gd name="T171" fmla="*/ 242 h 2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6" h="242">
                  <a:moveTo>
                    <a:pt x="172" y="10"/>
                  </a:moveTo>
                  <a:cubicBezTo>
                    <a:pt x="172" y="13"/>
                    <a:pt x="172" y="13"/>
                    <a:pt x="172" y="13"/>
                  </a:cubicBezTo>
                  <a:cubicBezTo>
                    <a:pt x="170" y="16"/>
                    <a:pt x="170" y="16"/>
                    <a:pt x="170" y="16"/>
                  </a:cubicBezTo>
                  <a:cubicBezTo>
                    <a:pt x="167" y="19"/>
                    <a:pt x="167" y="19"/>
                    <a:pt x="167" y="19"/>
                  </a:cubicBezTo>
                  <a:cubicBezTo>
                    <a:pt x="164" y="22"/>
                    <a:pt x="164" y="22"/>
                    <a:pt x="164" y="22"/>
                  </a:cubicBezTo>
                  <a:cubicBezTo>
                    <a:pt x="161" y="24"/>
                    <a:pt x="161" y="24"/>
                    <a:pt x="161" y="24"/>
                  </a:cubicBezTo>
                  <a:cubicBezTo>
                    <a:pt x="158" y="26"/>
                    <a:pt x="158" y="26"/>
                    <a:pt x="158" y="26"/>
                  </a:cubicBezTo>
                  <a:cubicBezTo>
                    <a:pt x="161" y="28"/>
                    <a:pt x="161" y="28"/>
                    <a:pt x="161" y="28"/>
                  </a:cubicBezTo>
                  <a:cubicBezTo>
                    <a:pt x="161" y="29"/>
                    <a:pt x="161" y="29"/>
                    <a:pt x="161" y="29"/>
                  </a:cubicBezTo>
                  <a:cubicBezTo>
                    <a:pt x="161" y="30"/>
                    <a:pt x="161" y="30"/>
                    <a:pt x="161" y="30"/>
                  </a:cubicBezTo>
                  <a:cubicBezTo>
                    <a:pt x="162" y="33"/>
                    <a:pt x="162" y="33"/>
                    <a:pt x="162" y="33"/>
                  </a:cubicBezTo>
                  <a:cubicBezTo>
                    <a:pt x="164" y="36"/>
                    <a:pt x="164" y="36"/>
                    <a:pt x="164" y="36"/>
                  </a:cubicBezTo>
                  <a:cubicBezTo>
                    <a:pt x="165" y="39"/>
                    <a:pt x="165" y="39"/>
                    <a:pt x="165" y="39"/>
                  </a:cubicBezTo>
                  <a:cubicBezTo>
                    <a:pt x="164" y="42"/>
                    <a:pt x="164" y="42"/>
                    <a:pt x="164" y="42"/>
                  </a:cubicBezTo>
                  <a:cubicBezTo>
                    <a:pt x="164" y="45"/>
                    <a:pt x="164" y="45"/>
                    <a:pt x="164" y="45"/>
                  </a:cubicBezTo>
                  <a:cubicBezTo>
                    <a:pt x="164" y="47"/>
                    <a:pt x="164" y="47"/>
                    <a:pt x="164" y="47"/>
                  </a:cubicBezTo>
                  <a:cubicBezTo>
                    <a:pt x="162" y="50"/>
                    <a:pt x="162" y="50"/>
                    <a:pt x="162" y="50"/>
                  </a:cubicBezTo>
                  <a:cubicBezTo>
                    <a:pt x="163" y="53"/>
                    <a:pt x="163" y="53"/>
                    <a:pt x="163" y="53"/>
                  </a:cubicBezTo>
                  <a:cubicBezTo>
                    <a:pt x="164" y="56"/>
                    <a:pt x="164" y="56"/>
                    <a:pt x="164" y="56"/>
                  </a:cubicBezTo>
                  <a:cubicBezTo>
                    <a:pt x="164" y="59"/>
                    <a:pt x="164" y="59"/>
                    <a:pt x="164" y="59"/>
                  </a:cubicBezTo>
                  <a:cubicBezTo>
                    <a:pt x="163" y="60"/>
                    <a:pt x="163" y="60"/>
                    <a:pt x="163" y="60"/>
                  </a:cubicBezTo>
                  <a:cubicBezTo>
                    <a:pt x="160" y="64"/>
                    <a:pt x="160" y="64"/>
                    <a:pt x="160" y="64"/>
                  </a:cubicBezTo>
                  <a:cubicBezTo>
                    <a:pt x="160" y="68"/>
                    <a:pt x="160" y="68"/>
                    <a:pt x="160" y="68"/>
                  </a:cubicBezTo>
                  <a:cubicBezTo>
                    <a:pt x="160" y="71"/>
                    <a:pt x="160" y="71"/>
                    <a:pt x="160" y="71"/>
                  </a:cubicBezTo>
                  <a:cubicBezTo>
                    <a:pt x="158" y="75"/>
                    <a:pt x="158" y="75"/>
                    <a:pt x="158" y="75"/>
                  </a:cubicBezTo>
                  <a:cubicBezTo>
                    <a:pt x="154" y="78"/>
                    <a:pt x="154" y="78"/>
                    <a:pt x="154" y="78"/>
                  </a:cubicBezTo>
                  <a:cubicBezTo>
                    <a:pt x="154" y="81"/>
                    <a:pt x="154" y="81"/>
                    <a:pt x="154" y="81"/>
                  </a:cubicBezTo>
                  <a:cubicBezTo>
                    <a:pt x="157" y="84"/>
                    <a:pt x="157" y="84"/>
                    <a:pt x="157" y="84"/>
                  </a:cubicBezTo>
                  <a:cubicBezTo>
                    <a:pt x="158" y="87"/>
                    <a:pt x="158" y="87"/>
                    <a:pt x="158" y="87"/>
                  </a:cubicBezTo>
                  <a:cubicBezTo>
                    <a:pt x="159" y="90"/>
                    <a:pt x="159" y="90"/>
                    <a:pt x="159" y="90"/>
                  </a:cubicBezTo>
                  <a:cubicBezTo>
                    <a:pt x="162" y="92"/>
                    <a:pt x="162" y="92"/>
                    <a:pt x="162" y="92"/>
                  </a:cubicBezTo>
                  <a:cubicBezTo>
                    <a:pt x="165" y="93"/>
                    <a:pt x="165" y="93"/>
                    <a:pt x="165" y="93"/>
                  </a:cubicBezTo>
                  <a:cubicBezTo>
                    <a:pt x="165" y="93"/>
                    <a:pt x="165" y="93"/>
                    <a:pt x="165" y="93"/>
                  </a:cubicBezTo>
                  <a:cubicBezTo>
                    <a:pt x="167" y="96"/>
                    <a:pt x="167" y="96"/>
                    <a:pt x="167" y="96"/>
                  </a:cubicBezTo>
                  <a:cubicBezTo>
                    <a:pt x="170" y="99"/>
                    <a:pt x="170" y="99"/>
                    <a:pt x="170" y="99"/>
                  </a:cubicBezTo>
                  <a:cubicBezTo>
                    <a:pt x="172" y="102"/>
                    <a:pt x="172" y="102"/>
                    <a:pt x="172" y="102"/>
                  </a:cubicBezTo>
                  <a:cubicBezTo>
                    <a:pt x="175" y="103"/>
                    <a:pt x="175" y="103"/>
                    <a:pt x="175" y="103"/>
                  </a:cubicBezTo>
                  <a:cubicBezTo>
                    <a:pt x="177" y="102"/>
                    <a:pt x="177" y="102"/>
                    <a:pt x="177" y="102"/>
                  </a:cubicBezTo>
                  <a:cubicBezTo>
                    <a:pt x="180" y="104"/>
                    <a:pt x="180" y="104"/>
                    <a:pt x="180" y="104"/>
                  </a:cubicBezTo>
                  <a:cubicBezTo>
                    <a:pt x="183" y="105"/>
                    <a:pt x="183" y="105"/>
                    <a:pt x="183" y="105"/>
                  </a:cubicBezTo>
                  <a:cubicBezTo>
                    <a:pt x="182" y="102"/>
                    <a:pt x="182" y="102"/>
                    <a:pt x="182" y="102"/>
                  </a:cubicBezTo>
                  <a:cubicBezTo>
                    <a:pt x="184" y="99"/>
                    <a:pt x="184" y="99"/>
                    <a:pt x="184" y="99"/>
                  </a:cubicBezTo>
                  <a:cubicBezTo>
                    <a:pt x="187" y="99"/>
                    <a:pt x="187" y="99"/>
                    <a:pt x="187" y="99"/>
                  </a:cubicBezTo>
                  <a:cubicBezTo>
                    <a:pt x="187" y="99"/>
                    <a:pt x="187" y="99"/>
                    <a:pt x="187" y="99"/>
                  </a:cubicBezTo>
                  <a:cubicBezTo>
                    <a:pt x="190" y="98"/>
                    <a:pt x="190" y="98"/>
                    <a:pt x="190" y="98"/>
                  </a:cubicBezTo>
                  <a:cubicBezTo>
                    <a:pt x="191" y="98"/>
                    <a:pt x="191" y="98"/>
                    <a:pt x="191" y="98"/>
                  </a:cubicBezTo>
                  <a:cubicBezTo>
                    <a:pt x="191" y="108"/>
                    <a:pt x="190" y="119"/>
                    <a:pt x="190" y="129"/>
                  </a:cubicBezTo>
                  <a:cubicBezTo>
                    <a:pt x="187" y="129"/>
                    <a:pt x="187" y="129"/>
                    <a:pt x="187" y="129"/>
                  </a:cubicBezTo>
                  <a:cubicBezTo>
                    <a:pt x="186" y="126"/>
                    <a:pt x="186" y="126"/>
                    <a:pt x="186" y="126"/>
                  </a:cubicBezTo>
                  <a:cubicBezTo>
                    <a:pt x="183" y="124"/>
                    <a:pt x="183" y="124"/>
                    <a:pt x="183" y="124"/>
                  </a:cubicBezTo>
                  <a:cubicBezTo>
                    <a:pt x="178" y="128"/>
                    <a:pt x="170" y="131"/>
                    <a:pt x="168" y="122"/>
                  </a:cubicBezTo>
                  <a:cubicBezTo>
                    <a:pt x="166" y="119"/>
                    <a:pt x="166" y="119"/>
                    <a:pt x="166" y="119"/>
                  </a:cubicBezTo>
                  <a:cubicBezTo>
                    <a:pt x="166" y="118"/>
                    <a:pt x="166" y="118"/>
                    <a:pt x="166" y="118"/>
                  </a:cubicBezTo>
                  <a:cubicBezTo>
                    <a:pt x="164" y="115"/>
                    <a:pt x="164" y="115"/>
                    <a:pt x="164" y="115"/>
                  </a:cubicBezTo>
                  <a:cubicBezTo>
                    <a:pt x="162" y="115"/>
                    <a:pt x="162" y="115"/>
                    <a:pt x="162" y="115"/>
                  </a:cubicBezTo>
                  <a:cubicBezTo>
                    <a:pt x="159" y="113"/>
                    <a:pt x="159" y="113"/>
                    <a:pt x="159" y="113"/>
                  </a:cubicBezTo>
                  <a:cubicBezTo>
                    <a:pt x="159" y="109"/>
                    <a:pt x="159" y="109"/>
                    <a:pt x="159" y="109"/>
                  </a:cubicBezTo>
                  <a:cubicBezTo>
                    <a:pt x="158" y="107"/>
                    <a:pt x="158" y="107"/>
                    <a:pt x="158" y="107"/>
                  </a:cubicBezTo>
                  <a:cubicBezTo>
                    <a:pt x="155" y="104"/>
                    <a:pt x="155" y="104"/>
                    <a:pt x="155" y="104"/>
                  </a:cubicBezTo>
                  <a:cubicBezTo>
                    <a:pt x="152" y="104"/>
                    <a:pt x="152" y="104"/>
                    <a:pt x="152" y="104"/>
                  </a:cubicBezTo>
                  <a:cubicBezTo>
                    <a:pt x="150" y="103"/>
                    <a:pt x="150" y="103"/>
                    <a:pt x="150" y="103"/>
                  </a:cubicBezTo>
                  <a:cubicBezTo>
                    <a:pt x="147" y="103"/>
                    <a:pt x="147" y="103"/>
                    <a:pt x="147" y="103"/>
                  </a:cubicBezTo>
                  <a:cubicBezTo>
                    <a:pt x="143" y="100"/>
                    <a:pt x="143" y="100"/>
                    <a:pt x="143" y="100"/>
                  </a:cubicBezTo>
                  <a:cubicBezTo>
                    <a:pt x="142" y="101"/>
                    <a:pt x="142" y="101"/>
                    <a:pt x="142" y="101"/>
                  </a:cubicBezTo>
                  <a:cubicBezTo>
                    <a:pt x="139" y="101"/>
                    <a:pt x="139" y="101"/>
                    <a:pt x="139" y="101"/>
                  </a:cubicBezTo>
                  <a:cubicBezTo>
                    <a:pt x="137" y="99"/>
                    <a:pt x="137" y="99"/>
                    <a:pt x="137" y="99"/>
                  </a:cubicBezTo>
                  <a:cubicBezTo>
                    <a:pt x="135" y="96"/>
                    <a:pt x="135" y="96"/>
                    <a:pt x="135" y="96"/>
                  </a:cubicBezTo>
                  <a:cubicBezTo>
                    <a:pt x="135" y="94"/>
                    <a:pt x="135" y="94"/>
                    <a:pt x="135" y="94"/>
                  </a:cubicBezTo>
                  <a:cubicBezTo>
                    <a:pt x="132" y="91"/>
                    <a:pt x="132" y="91"/>
                    <a:pt x="132" y="91"/>
                  </a:cubicBezTo>
                  <a:cubicBezTo>
                    <a:pt x="129" y="89"/>
                    <a:pt x="129" y="89"/>
                    <a:pt x="129" y="89"/>
                  </a:cubicBezTo>
                  <a:cubicBezTo>
                    <a:pt x="129" y="85"/>
                    <a:pt x="129" y="85"/>
                    <a:pt x="129" y="85"/>
                  </a:cubicBezTo>
                  <a:cubicBezTo>
                    <a:pt x="128" y="83"/>
                    <a:pt x="128" y="83"/>
                    <a:pt x="128" y="83"/>
                  </a:cubicBezTo>
                  <a:cubicBezTo>
                    <a:pt x="125" y="84"/>
                    <a:pt x="125" y="84"/>
                    <a:pt x="125" y="84"/>
                  </a:cubicBezTo>
                  <a:cubicBezTo>
                    <a:pt x="124" y="87"/>
                    <a:pt x="124" y="87"/>
                    <a:pt x="124" y="87"/>
                  </a:cubicBezTo>
                  <a:cubicBezTo>
                    <a:pt x="123" y="90"/>
                    <a:pt x="123" y="90"/>
                    <a:pt x="123" y="90"/>
                  </a:cubicBezTo>
                  <a:cubicBezTo>
                    <a:pt x="121" y="92"/>
                    <a:pt x="121" y="92"/>
                    <a:pt x="121" y="92"/>
                  </a:cubicBezTo>
                  <a:cubicBezTo>
                    <a:pt x="118" y="93"/>
                    <a:pt x="118" y="93"/>
                    <a:pt x="118" y="93"/>
                  </a:cubicBezTo>
                  <a:cubicBezTo>
                    <a:pt x="115" y="93"/>
                    <a:pt x="115" y="93"/>
                    <a:pt x="115" y="93"/>
                  </a:cubicBezTo>
                  <a:cubicBezTo>
                    <a:pt x="112" y="93"/>
                    <a:pt x="112" y="93"/>
                    <a:pt x="112" y="93"/>
                  </a:cubicBezTo>
                  <a:cubicBezTo>
                    <a:pt x="110" y="92"/>
                    <a:pt x="110" y="92"/>
                    <a:pt x="110" y="92"/>
                  </a:cubicBezTo>
                  <a:cubicBezTo>
                    <a:pt x="107" y="92"/>
                    <a:pt x="107" y="92"/>
                    <a:pt x="107" y="92"/>
                  </a:cubicBezTo>
                  <a:cubicBezTo>
                    <a:pt x="104" y="92"/>
                    <a:pt x="104" y="92"/>
                    <a:pt x="104" y="92"/>
                  </a:cubicBezTo>
                  <a:cubicBezTo>
                    <a:pt x="98" y="91"/>
                    <a:pt x="98" y="91"/>
                    <a:pt x="98" y="91"/>
                  </a:cubicBezTo>
                  <a:cubicBezTo>
                    <a:pt x="95" y="89"/>
                    <a:pt x="95" y="89"/>
                    <a:pt x="95" y="89"/>
                  </a:cubicBezTo>
                  <a:cubicBezTo>
                    <a:pt x="93" y="89"/>
                    <a:pt x="93" y="89"/>
                    <a:pt x="93" y="89"/>
                  </a:cubicBezTo>
                  <a:cubicBezTo>
                    <a:pt x="90" y="87"/>
                    <a:pt x="90" y="87"/>
                    <a:pt x="90" y="87"/>
                  </a:cubicBezTo>
                  <a:cubicBezTo>
                    <a:pt x="86" y="88"/>
                    <a:pt x="86" y="88"/>
                    <a:pt x="86" y="88"/>
                  </a:cubicBezTo>
                  <a:cubicBezTo>
                    <a:pt x="84" y="85"/>
                    <a:pt x="84" y="85"/>
                    <a:pt x="84" y="85"/>
                  </a:cubicBezTo>
                  <a:cubicBezTo>
                    <a:pt x="82" y="82"/>
                    <a:pt x="82" y="82"/>
                    <a:pt x="82" y="82"/>
                  </a:cubicBezTo>
                  <a:cubicBezTo>
                    <a:pt x="82" y="79"/>
                    <a:pt x="82" y="79"/>
                    <a:pt x="82" y="79"/>
                  </a:cubicBezTo>
                  <a:cubicBezTo>
                    <a:pt x="83" y="76"/>
                    <a:pt x="83" y="76"/>
                    <a:pt x="83" y="76"/>
                  </a:cubicBezTo>
                  <a:cubicBezTo>
                    <a:pt x="80" y="75"/>
                    <a:pt x="80" y="75"/>
                    <a:pt x="80" y="75"/>
                  </a:cubicBezTo>
                  <a:cubicBezTo>
                    <a:pt x="77" y="76"/>
                    <a:pt x="77" y="76"/>
                    <a:pt x="77" y="76"/>
                  </a:cubicBezTo>
                  <a:cubicBezTo>
                    <a:pt x="75" y="76"/>
                    <a:pt x="75" y="76"/>
                    <a:pt x="75" y="76"/>
                  </a:cubicBezTo>
                  <a:cubicBezTo>
                    <a:pt x="72" y="76"/>
                    <a:pt x="72" y="76"/>
                    <a:pt x="72" y="76"/>
                  </a:cubicBezTo>
                  <a:cubicBezTo>
                    <a:pt x="69" y="77"/>
                    <a:pt x="69" y="77"/>
                    <a:pt x="69" y="77"/>
                  </a:cubicBezTo>
                  <a:cubicBezTo>
                    <a:pt x="66" y="79"/>
                    <a:pt x="66" y="79"/>
                    <a:pt x="66" y="79"/>
                  </a:cubicBezTo>
                  <a:cubicBezTo>
                    <a:pt x="63" y="81"/>
                    <a:pt x="63" y="81"/>
                    <a:pt x="63" y="81"/>
                  </a:cubicBezTo>
                  <a:cubicBezTo>
                    <a:pt x="60" y="79"/>
                    <a:pt x="60" y="79"/>
                    <a:pt x="60" y="79"/>
                  </a:cubicBezTo>
                  <a:cubicBezTo>
                    <a:pt x="61" y="76"/>
                    <a:pt x="61" y="76"/>
                    <a:pt x="61" y="76"/>
                  </a:cubicBezTo>
                  <a:cubicBezTo>
                    <a:pt x="60" y="73"/>
                    <a:pt x="60" y="73"/>
                    <a:pt x="60" y="73"/>
                  </a:cubicBezTo>
                  <a:cubicBezTo>
                    <a:pt x="58" y="71"/>
                    <a:pt x="58" y="71"/>
                    <a:pt x="58" y="71"/>
                  </a:cubicBezTo>
                  <a:cubicBezTo>
                    <a:pt x="55" y="70"/>
                    <a:pt x="55" y="70"/>
                    <a:pt x="55" y="70"/>
                  </a:cubicBezTo>
                  <a:cubicBezTo>
                    <a:pt x="54" y="67"/>
                    <a:pt x="54" y="67"/>
                    <a:pt x="54" y="67"/>
                  </a:cubicBezTo>
                  <a:cubicBezTo>
                    <a:pt x="51" y="66"/>
                    <a:pt x="51" y="66"/>
                    <a:pt x="51" y="66"/>
                  </a:cubicBezTo>
                  <a:cubicBezTo>
                    <a:pt x="50" y="66"/>
                    <a:pt x="50" y="66"/>
                    <a:pt x="50" y="66"/>
                  </a:cubicBezTo>
                  <a:cubicBezTo>
                    <a:pt x="51" y="69"/>
                    <a:pt x="51" y="69"/>
                    <a:pt x="51" y="69"/>
                  </a:cubicBezTo>
                  <a:cubicBezTo>
                    <a:pt x="51" y="72"/>
                    <a:pt x="51" y="72"/>
                    <a:pt x="51" y="72"/>
                  </a:cubicBezTo>
                  <a:cubicBezTo>
                    <a:pt x="51" y="73"/>
                    <a:pt x="51" y="73"/>
                    <a:pt x="51" y="73"/>
                  </a:cubicBezTo>
                  <a:cubicBezTo>
                    <a:pt x="51" y="75"/>
                    <a:pt x="51" y="75"/>
                    <a:pt x="51" y="75"/>
                  </a:cubicBezTo>
                  <a:cubicBezTo>
                    <a:pt x="52" y="78"/>
                    <a:pt x="52" y="78"/>
                    <a:pt x="52" y="78"/>
                  </a:cubicBezTo>
                  <a:cubicBezTo>
                    <a:pt x="51" y="81"/>
                    <a:pt x="51" y="81"/>
                    <a:pt x="51" y="81"/>
                  </a:cubicBezTo>
                  <a:cubicBezTo>
                    <a:pt x="50" y="84"/>
                    <a:pt x="50" y="84"/>
                    <a:pt x="50" y="84"/>
                  </a:cubicBezTo>
                  <a:cubicBezTo>
                    <a:pt x="50" y="87"/>
                    <a:pt x="50" y="87"/>
                    <a:pt x="50" y="87"/>
                  </a:cubicBezTo>
                  <a:cubicBezTo>
                    <a:pt x="50" y="90"/>
                    <a:pt x="50" y="90"/>
                    <a:pt x="50" y="90"/>
                  </a:cubicBezTo>
                  <a:cubicBezTo>
                    <a:pt x="50" y="93"/>
                    <a:pt x="50" y="93"/>
                    <a:pt x="50" y="93"/>
                  </a:cubicBezTo>
                  <a:cubicBezTo>
                    <a:pt x="50" y="96"/>
                    <a:pt x="50" y="96"/>
                    <a:pt x="50" y="96"/>
                  </a:cubicBezTo>
                  <a:cubicBezTo>
                    <a:pt x="50" y="99"/>
                    <a:pt x="50" y="99"/>
                    <a:pt x="50" y="99"/>
                  </a:cubicBezTo>
                  <a:cubicBezTo>
                    <a:pt x="51" y="102"/>
                    <a:pt x="51" y="102"/>
                    <a:pt x="51" y="102"/>
                  </a:cubicBezTo>
                  <a:cubicBezTo>
                    <a:pt x="50" y="105"/>
                    <a:pt x="50" y="105"/>
                    <a:pt x="50" y="105"/>
                  </a:cubicBezTo>
                  <a:cubicBezTo>
                    <a:pt x="48" y="108"/>
                    <a:pt x="48" y="108"/>
                    <a:pt x="48" y="108"/>
                  </a:cubicBezTo>
                  <a:cubicBezTo>
                    <a:pt x="48" y="111"/>
                    <a:pt x="48" y="111"/>
                    <a:pt x="48" y="111"/>
                  </a:cubicBezTo>
                  <a:cubicBezTo>
                    <a:pt x="47" y="114"/>
                    <a:pt x="47" y="114"/>
                    <a:pt x="47" y="114"/>
                  </a:cubicBezTo>
                  <a:cubicBezTo>
                    <a:pt x="50" y="117"/>
                    <a:pt x="50" y="117"/>
                    <a:pt x="50" y="117"/>
                  </a:cubicBezTo>
                  <a:cubicBezTo>
                    <a:pt x="46" y="118"/>
                    <a:pt x="46" y="118"/>
                    <a:pt x="46" y="118"/>
                  </a:cubicBezTo>
                  <a:cubicBezTo>
                    <a:pt x="26" y="118"/>
                    <a:pt x="26" y="118"/>
                    <a:pt x="26" y="118"/>
                  </a:cubicBezTo>
                  <a:cubicBezTo>
                    <a:pt x="18" y="118"/>
                    <a:pt x="10" y="118"/>
                    <a:pt x="2" y="118"/>
                  </a:cubicBezTo>
                  <a:cubicBezTo>
                    <a:pt x="1" y="144"/>
                    <a:pt x="1" y="170"/>
                    <a:pt x="0" y="195"/>
                  </a:cubicBezTo>
                  <a:cubicBezTo>
                    <a:pt x="1" y="196"/>
                    <a:pt x="1" y="196"/>
                    <a:pt x="1" y="196"/>
                  </a:cubicBezTo>
                  <a:cubicBezTo>
                    <a:pt x="3" y="199"/>
                    <a:pt x="3" y="199"/>
                    <a:pt x="3" y="199"/>
                  </a:cubicBezTo>
                  <a:cubicBezTo>
                    <a:pt x="3" y="202"/>
                    <a:pt x="3" y="202"/>
                    <a:pt x="3" y="202"/>
                  </a:cubicBezTo>
                  <a:cubicBezTo>
                    <a:pt x="5" y="205"/>
                    <a:pt x="5" y="205"/>
                    <a:pt x="5" y="205"/>
                  </a:cubicBezTo>
                  <a:cubicBezTo>
                    <a:pt x="8" y="207"/>
                    <a:pt x="8" y="207"/>
                    <a:pt x="8" y="207"/>
                  </a:cubicBezTo>
                  <a:cubicBezTo>
                    <a:pt x="11" y="210"/>
                    <a:pt x="11" y="210"/>
                    <a:pt x="11" y="210"/>
                  </a:cubicBezTo>
                  <a:cubicBezTo>
                    <a:pt x="14" y="212"/>
                    <a:pt x="14" y="212"/>
                    <a:pt x="14" y="212"/>
                  </a:cubicBezTo>
                  <a:cubicBezTo>
                    <a:pt x="19" y="218"/>
                    <a:pt x="28" y="228"/>
                    <a:pt x="35" y="231"/>
                  </a:cubicBezTo>
                  <a:cubicBezTo>
                    <a:pt x="43" y="230"/>
                    <a:pt x="52" y="225"/>
                    <a:pt x="60" y="228"/>
                  </a:cubicBezTo>
                  <a:cubicBezTo>
                    <a:pt x="63" y="227"/>
                    <a:pt x="63" y="227"/>
                    <a:pt x="63" y="227"/>
                  </a:cubicBezTo>
                  <a:cubicBezTo>
                    <a:pt x="65" y="227"/>
                    <a:pt x="65" y="227"/>
                    <a:pt x="65" y="227"/>
                  </a:cubicBezTo>
                  <a:cubicBezTo>
                    <a:pt x="67" y="228"/>
                    <a:pt x="67" y="228"/>
                    <a:pt x="67" y="228"/>
                  </a:cubicBezTo>
                  <a:cubicBezTo>
                    <a:pt x="70" y="229"/>
                    <a:pt x="70" y="229"/>
                    <a:pt x="70" y="229"/>
                  </a:cubicBezTo>
                  <a:cubicBezTo>
                    <a:pt x="71" y="230"/>
                    <a:pt x="71" y="230"/>
                    <a:pt x="71" y="230"/>
                  </a:cubicBezTo>
                  <a:cubicBezTo>
                    <a:pt x="74" y="232"/>
                    <a:pt x="74" y="232"/>
                    <a:pt x="74" y="232"/>
                  </a:cubicBezTo>
                  <a:cubicBezTo>
                    <a:pt x="77" y="234"/>
                    <a:pt x="77" y="234"/>
                    <a:pt x="77" y="234"/>
                  </a:cubicBezTo>
                  <a:cubicBezTo>
                    <a:pt x="77" y="235"/>
                    <a:pt x="77" y="235"/>
                    <a:pt x="77" y="235"/>
                  </a:cubicBezTo>
                  <a:cubicBezTo>
                    <a:pt x="78" y="235"/>
                    <a:pt x="78" y="235"/>
                    <a:pt x="78" y="235"/>
                  </a:cubicBezTo>
                  <a:cubicBezTo>
                    <a:pt x="80" y="236"/>
                    <a:pt x="80" y="236"/>
                    <a:pt x="80" y="236"/>
                  </a:cubicBezTo>
                  <a:cubicBezTo>
                    <a:pt x="84" y="236"/>
                    <a:pt x="84" y="236"/>
                    <a:pt x="84" y="236"/>
                  </a:cubicBezTo>
                  <a:cubicBezTo>
                    <a:pt x="86" y="235"/>
                    <a:pt x="86" y="235"/>
                    <a:pt x="86" y="235"/>
                  </a:cubicBezTo>
                  <a:cubicBezTo>
                    <a:pt x="89" y="236"/>
                    <a:pt x="89" y="236"/>
                    <a:pt x="89" y="236"/>
                  </a:cubicBezTo>
                  <a:cubicBezTo>
                    <a:pt x="91" y="238"/>
                    <a:pt x="91" y="238"/>
                    <a:pt x="91" y="238"/>
                  </a:cubicBezTo>
                  <a:cubicBezTo>
                    <a:pt x="91" y="238"/>
                    <a:pt x="91" y="238"/>
                    <a:pt x="91" y="238"/>
                  </a:cubicBezTo>
                  <a:cubicBezTo>
                    <a:pt x="94" y="240"/>
                    <a:pt x="94" y="240"/>
                    <a:pt x="94" y="240"/>
                  </a:cubicBezTo>
                  <a:cubicBezTo>
                    <a:pt x="95" y="239"/>
                    <a:pt x="95" y="239"/>
                    <a:pt x="95" y="239"/>
                  </a:cubicBezTo>
                  <a:cubicBezTo>
                    <a:pt x="98" y="238"/>
                    <a:pt x="98" y="238"/>
                    <a:pt x="98" y="238"/>
                  </a:cubicBezTo>
                  <a:cubicBezTo>
                    <a:pt x="101" y="238"/>
                    <a:pt x="101" y="238"/>
                    <a:pt x="101" y="238"/>
                  </a:cubicBezTo>
                  <a:cubicBezTo>
                    <a:pt x="104" y="238"/>
                    <a:pt x="104" y="238"/>
                    <a:pt x="104" y="238"/>
                  </a:cubicBezTo>
                  <a:cubicBezTo>
                    <a:pt x="107" y="240"/>
                    <a:pt x="107" y="240"/>
                    <a:pt x="107" y="240"/>
                  </a:cubicBezTo>
                  <a:cubicBezTo>
                    <a:pt x="110" y="241"/>
                    <a:pt x="110" y="241"/>
                    <a:pt x="110" y="241"/>
                  </a:cubicBezTo>
                  <a:cubicBezTo>
                    <a:pt x="111" y="242"/>
                    <a:pt x="111" y="242"/>
                    <a:pt x="111" y="242"/>
                  </a:cubicBezTo>
                  <a:cubicBezTo>
                    <a:pt x="114" y="240"/>
                    <a:pt x="114" y="240"/>
                    <a:pt x="114" y="240"/>
                  </a:cubicBezTo>
                  <a:cubicBezTo>
                    <a:pt x="116" y="240"/>
                    <a:pt x="116" y="240"/>
                    <a:pt x="116" y="240"/>
                  </a:cubicBezTo>
                  <a:cubicBezTo>
                    <a:pt x="119" y="239"/>
                    <a:pt x="119" y="239"/>
                    <a:pt x="119" y="239"/>
                  </a:cubicBezTo>
                  <a:cubicBezTo>
                    <a:pt x="122" y="237"/>
                    <a:pt x="122" y="237"/>
                    <a:pt x="122" y="237"/>
                  </a:cubicBezTo>
                  <a:cubicBezTo>
                    <a:pt x="124" y="233"/>
                    <a:pt x="124" y="233"/>
                    <a:pt x="124" y="233"/>
                  </a:cubicBezTo>
                  <a:cubicBezTo>
                    <a:pt x="126" y="230"/>
                    <a:pt x="126" y="230"/>
                    <a:pt x="126" y="230"/>
                  </a:cubicBezTo>
                  <a:cubicBezTo>
                    <a:pt x="130" y="227"/>
                    <a:pt x="130" y="227"/>
                    <a:pt x="130" y="227"/>
                  </a:cubicBezTo>
                  <a:cubicBezTo>
                    <a:pt x="131" y="226"/>
                    <a:pt x="131" y="226"/>
                    <a:pt x="131" y="226"/>
                  </a:cubicBezTo>
                  <a:cubicBezTo>
                    <a:pt x="132" y="226"/>
                    <a:pt x="132" y="226"/>
                    <a:pt x="132" y="226"/>
                  </a:cubicBezTo>
                  <a:cubicBezTo>
                    <a:pt x="134" y="223"/>
                    <a:pt x="134" y="223"/>
                    <a:pt x="134" y="223"/>
                  </a:cubicBezTo>
                  <a:cubicBezTo>
                    <a:pt x="138" y="212"/>
                    <a:pt x="144" y="214"/>
                    <a:pt x="150" y="209"/>
                  </a:cubicBezTo>
                  <a:cubicBezTo>
                    <a:pt x="153" y="208"/>
                    <a:pt x="153" y="208"/>
                    <a:pt x="153" y="208"/>
                  </a:cubicBezTo>
                  <a:cubicBezTo>
                    <a:pt x="156" y="206"/>
                    <a:pt x="156" y="206"/>
                    <a:pt x="156" y="206"/>
                  </a:cubicBezTo>
                  <a:cubicBezTo>
                    <a:pt x="160" y="205"/>
                    <a:pt x="160" y="205"/>
                    <a:pt x="160" y="205"/>
                  </a:cubicBezTo>
                  <a:cubicBezTo>
                    <a:pt x="162" y="204"/>
                    <a:pt x="162" y="204"/>
                    <a:pt x="162" y="204"/>
                  </a:cubicBezTo>
                  <a:cubicBezTo>
                    <a:pt x="162" y="204"/>
                    <a:pt x="162" y="204"/>
                    <a:pt x="162" y="204"/>
                  </a:cubicBezTo>
                  <a:cubicBezTo>
                    <a:pt x="164" y="201"/>
                    <a:pt x="164" y="201"/>
                    <a:pt x="164" y="201"/>
                  </a:cubicBezTo>
                  <a:cubicBezTo>
                    <a:pt x="164" y="198"/>
                    <a:pt x="164" y="198"/>
                    <a:pt x="164" y="198"/>
                  </a:cubicBezTo>
                  <a:cubicBezTo>
                    <a:pt x="164" y="195"/>
                    <a:pt x="164" y="195"/>
                    <a:pt x="164" y="195"/>
                  </a:cubicBezTo>
                  <a:cubicBezTo>
                    <a:pt x="164" y="193"/>
                    <a:pt x="164" y="193"/>
                    <a:pt x="164" y="193"/>
                  </a:cubicBezTo>
                  <a:cubicBezTo>
                    <a:pt x="167" y="191"/>
                    <a:pt x="167" y="191"/>
                    <a:pt x="167" y="191"/>
                  </a:cubicBezTo>
                  <a:cubicBezTo>
                    <a:pt x="170" y="189"/>
                    <a:pt x="170" y="189"/>
                    <a:pt x="170" y="189"/>
                  </a:cubicBezTo>
                  <a:cubicBezTo>
                    <a:pt x="173" y="187"/>
                    <a:pt x="173" y="187"/>
                    <a:pt x="173" y="187"/>
                  </a:cubicBezTo>
                  <a:cubicBezTo>
                    <a:pt x="178" y="184"/>
                    <a:pt x="183" y="183"/>
                    <a:pt x="190" y="182"/>
                  </a:cubicBezTo>
                  <a:cubicBezTo>
                    <a:pt x="192" y="183"/>
                    <a:pt x="192" y="183"/>
                    <a:pt x="192" y="183"/>
                  </a:cubicBezTo>
                  <a:cubicBezTo>
                    <a:pt x="195" y="183"/>
                    <a:pt x="195" y="183"/>
                    <a:pt x="195" y="183"/>
                  </a:cubicBezTo>
                  <a:cubicBezTo>
                    <a:pt x="198" y="183"/>
                    <a:pt x="198" y="183"/>
                    <a:pt x="198" y="183"/>
                  </a:cubicBezTo>
                  <a:cubicBezTo>
                    <a:pt x="199" y="183"/>
                    <a:pt x="199" y="183"/>
                    <a:pt x="199" y="183"/>
                  </a:cubicBezTo>
                  <a:cubicBezTo>
                    <a:pt x="202" y="183"/>
                    <a:pt x="202" y="183"/>
                    <a:pt x="202" y="183"/>
                  </a:cubicBezTo>
                  <a:cubicBezTo>
                    <a:pt x="202" y="182"/>
                    <a:pt x="202" y="182"/>
                    <a:pt x="202" y="182"/>
                  </a:cubicBezTo>
                  <a:cubicBezTo>
                    <a:pt x="202" y="179"/>
                    <a:pt x="202" y="179"/>
                    <a:pt x="202" y="179"/>
                  </a:cubicBezTo>
                  <a:cubicBezTo>
                    <a:pt x="201" y="176"/>
                    <a:pt x="201" y="176"/>
                    <a:pt x="201" y="176"/>
                  </a:cubicBezTo>
                  <a:cubicBezTo>
                    <a:pt x="199" y="173"/>
                    <a:pt x="199" y="173"/>
                    <a:pt x="199" y="173"/>
                  </a:cubicBezTo>
                  <a:cubicBezTo>
                    <a:pt x="198" y="170"/>
                    <a:pt x="198" y="170"/>
                    <a:pt x="198" y="170"/>
                  </a:cubicBezTo>
                  <a:cubicBezTo>
                    <a:pt x="198" y="167"/>
                    <a:pt x="198" y="167"/>
                    <a:pt x="198" y="167"/>
                  </a:cubicBezTo>
                  <a:cubicBezTo>
                    <a:pt x="198" y="167"/>
                    <a:pt x="198" y="167"/>
                    <a:pt x="198" y="167"/>
                  </a:cubicBezTo>
                  <a:cubicBezTo>
                    <a:pt x="198" y="167"/>
                    <a:pt x="198" y="167"/>
                    <a:pt x="198" y="167"/>
                  </a:cubicBezTo>
                  <a:cubicBezTo>
                    <a:pt x="201" y="166"/>
                    <a:pt x="201" y="166"/>
                    <a:pt x="201" y="166"/>
                  </a:cubicBezTo>
                  <a:cubicBezTo>
                    <a:pt x="204" y="165"/>
                    <a:pt x="204" y="165"/>
                    <a:pt x="204" y="165"/>
                  </a:cubicBezTo>
                  <a:cubicBezTo>
                    <a:pt x="214" y="161"/>
                    <a:pt x="214" y="161"/>
                    <a:pt x="214" y="161"/>
                  </a:cubicBezTo>
                  <a:cubicBezTo>
                    <a:pt x="217" y="161"/>
                    <a:pt x="217" y="161"/>
                    <a:pt x="217" y="161"/>
                  </a:cubicBezTo>
                  <a:cubicBezTo>
                    <a:pt x="220" y="160"/>
                    <a:pt x="220" y="160"/>
                    <a:pt x="220" y="160"/>
                  </a:cubicBezTo>
                  <a:cubicBezTo>
                    <a:pt x="223" y="159"/>
                    <a:pt x="223" y="159"/>
                    <a:pt x="223" y="159"/>
                  </a:cubicBezTo>
                  <a:cubicBezTo>
                    <a:pt x="225" y="159"/>
                    <a:pt x="225" y="159"/>
                    <a:pt x="225" y="159"/>
                  </a:cubicBezTo>
                  <a:cubicBezTo>
                    <a:pt x="228" y="158"/>
                    <a:pt x="228" y="158"/>
                    <a:pt x="228" y="158"/>
                  </a:cubicBezTo>
                  <a:cubicBezTo>
                    <a:pt x="231" y="157"/>
                    <a:pt x="231" y="157"/>
                    <a:pt x="231" y="157"/>
                  </a:cubicBezTo>
                  <a:cubicBezTo>
                    <a:pt x="232" y="156"/>
                    <a:pt x="232" y="156"/>
                    <a:pt x="232" y="156"/>
                  </a:cubicBezTo>
                  <a:cubicBezTo>
                    <a:pt x="244" y="151"/>
                    <a:pt x="258" y="148"/>
                    <a:pt x="271" y="143"/>
                  </a:cubicBezTo>
                  <a:cubicBezTo>
                    <a:pt x="270" y="141"/>
                    <a:pt x="270" y="141"/>
                    <a:pt x="270" y="141"/>
                  </a:cubicBezTo>
                  <a:cubicBezTo>
                    <a:pt x="270" y="141"/>
                    <a:pt x="270" y="141"/>
                    <a:pt x="270" y="141"/>
                  </a:cubicBezTo>
                  <a:cubicBezTo>
                    <a:pt x="267" y="144"/>
                    <a:pt x="267" y="144"/>
                    <a:pt x="267" y="144"/>
                  </a:cubicBezTo>
                  <a:cubicBezTo>
                    <a:pt x="266" y="143"/>
                    <a:pt x="266" y="143"/>
                    <a:pt x="266" y="143"/>
                  </a:cubicBezTo>
                  <a:cubicBezTo>
                    <a:pt x="265" y="140"/>
                    <a:pt x="265" y="140"/>
                    <a:pt x="265" y="140"/>
                  </a:cubicBezTo>
                  <a:cubicBezTo>
                    <a:pt x="262" y="137"/>
                    <a:pt x="262" y="137"/>
                    <a:pt x="262" y="137"/>
                  </a:cubicBezTo>
                  <a:cubicBezTo>
                    <a:pt x="261" y="136"/>
                    <a:pt x="261" y="136"/>
                    <a:pt x="261" y="136"/>
                  </a:cubicBezTo>
                  <a:cubicBezTo>
                    <a:pt x="260" y="135"/>
                    <a:pt x="260" y="135"/>
                    <a:pt x="260" y="135"/>
                  </a:cubicBezTo>
                  <a:cubicBezTo>
                    <a:pt x="258" y="133"/>
                    <a:pt x="258" y="133"/>
                    <a:pt x="258" y="133"/>
                  </a:cubicBezTo>
                  <a:cubicBezTo>
                    <a:pt x="260" y="131"/>
                    <a:pt x="260" y="131"/>
                    <a:pt x="260" y="131"/>
                  </a:cubicBezTo>
                  <a:cubicBezTo>
                    <a:pt x="264" y="127"/>
                    <a:pt x="264" y="127"/>
                    <a:pt x="264" y="127"/>
                  </a:cubicBezTo>
                  <a:cubicBezTo>
                    <a:pt x="266" y="123"/>
                    <a:pt x="266" y="123"/>
                    <a:pt x="266" y="123"/>
                  </a:cubicBezTo>
                  <a:cubicBezTo>
                    <a:pt x="267" y="119"/>
                    <a:pt x="267" y="119"/>
                    <a:pt x="267" y="119"/>
                  </a:cubicBezTo>
                  <a:cubicBezTo>
                    <a:pt x="267" y="116"/>
                    <a:pt x="267" y="116"/>
                    <a:pt x="267" y="116"/>
                  </a:cubicBezTo>
                  <a:cubicBezTo>
                    <a:pt x="266" y="114"/>
                    <a:pt x="266" y="114"/>
                    <a:pt x="266" y="114"/>
                  </a:cubicBezTo>
                  <a:cubicBezTo>
                    <a:pt x="267" y="111"/>
                    <a:pt x="267" y="111"/>
                    <a:pt x="267" y="111"/>
                  </a:cubicBezTo>
                  <a:cubicBezTo>
                    <a:pt x="268" y="111"/>
                    <a:pt x="268" y="111"/>
                    <a:pt x="268" y="111"/>
                  </a:cubicBezTo>
                  <a:cubicBezTo>
                    <a:pt x="271" y="108"/>
                    <a:pt x="271" y="108"/>
                    <a:pt x="271" y="108"/>
                  </a:cubicBezTo>
                  <a:cubicBezTo>
                    <a:pt x="274" y="107"/>
                    <a:pt x="274" y="107"/>
                    <a:pt x="274" y="107"/>
                  </a:cubicBezTo>
                  <a:cubicBezTo>
                    <a:pt x="276" y="107"/>
                    <a:pt x="276" y="107"/>
                    <a:pt x="276" y="107"/>
                  </a:cubicBezTo>
                  <a:cubicBezTo>
                    <a:pt x="279" y="104"/>
                    <a:pt x="279" y="104"/>
                    <a:pt x="279" y="104"/>
                  </a:cubicBezTo>
                  <a:cubicBezTo>
                    <a:pt x="280" y="103"/>
                    <a:pt x="280" y="103"/>
                    <a:pt x="280" y="103"/>
                  </a:cubicBezTo>
                  <a:cubicBezTo>
                    <a:pt x="277" y="102"/>
                    <a:pt x="277" y="102"/>
                    <a:pt x="277" y="102"/>
                  </a:cubicBezTo>
                  <a:cubicBezTo>
                    <a:pt x="277" y="101"/>
                    <a:pt x="277" y="101"/>
                    <a:pt x="277" y="101"/>
                  </a:cubicBezTo>
                  <a:cubicBezTo>
                    <a:pt x="276" y="100"/>
                    <a:pt x="276" y="100"/>
                    <a:pt x="276" y="100"/>
                  </a:cubicBezTo>
                  <a:cubicBezTo>
                    <a:pt x="273" y="98"/>
                    <a:pt x="273" y="98"/>
                    <a:pt x="273" y="98"/>
                  </a:cubicBezTo>
                  <a:cubicBezTo>
                    <a:pt x="275" y="95"/>
                    <a:pt x="275" y="95"/>
                    <a:pt x="275" y="95"/>
                  </a:cubicBezTo>
                  <a:cubicBezTo>
                    <a:pt x="276" y="91"/>
                    <a:pt x="276" y="91"/>
                    <a:pt x="276" y="91"/>
                  </a:cubicBezTo>
                  <a:cubicBezTo>
                    <a:pt x="276" y="87"/>
                    <a:pt x="276" y="87"/>
                    <a:pt x="276" y="87"/>
                  </a:cubicBezTo>
                  <a:cubicBezTo>
                    <a:pt x="275" y="83"/>
                    <a:pt x="275" y="83"/>
                    <a:pt x="275" y="83"/>
                  </a:cubicBezTo>
                  <a:cubicBezTo>
                    <a:pt x="275" y="83"/>
                    <a:pt x="275" y="83"/>
                    <a:pt x="275" y="83"/>
                  </a:cubicBezTo>
                  <a:cubicBezTo>
                    <a:pt x="274" y="80"/>
                    <a:pt x="274" y="80"/>
                    <a:pt x="274" y="80"/>
                  </a:cubicBezTo>
                  <a:cubicBezTo>
                    <a:pt x="276" y="77"/>
                    <a:pt x="276" y="77"/>
                    <a:pt x="276" y="77"/>
                  </a:cubicBezTo>
                  <a:cubicBezTo>
                    <a:pt x="278" y="74"/>
                    <a:pt x="278" y="74"/>
                    <a:pt x="278" y="74"/>
                  </a:cubicBezTo>
                  <a:cubicBezTo>
                    <a:pt x="277" y="71"/>
                    <a:pt x="277" y="71"/>
                    <a:pt x="277" y="71"/>
                  </a:cubicBezTo>
                  <a:cubicBezTo>
                    <a:pt x="276" y="68"/>
                    <a:pt x="276" y="68"/>
                    <a:pt x="276" y="68"/>
                  </a:cubicBezTo>
                  <a:cubicBezTo>
                    <a:pt x="277" y="65"/>
                    <a:pt x="277" y="65"/>
                    <a:pt x="277" y="65"/>
                  </a:cubicBezTo>
                  <a:cubicBezTo>
                    <a:pt x="280" y="64"/>
                    <a:pt x="280" y="64"/>
                    <a:pt x="280" y="64"/>
                  </a:cubicBezTo>
                  <a:cubicBezTo>
                    <a:pt x="283" y="61"/>
                    <a:pt x="283" y="61"/>
                    <a:pt x="283" y="61"/>
                  </a:cubicBezTo>
                  <a:cubicBezTo>
                    <a:pt x="286" y="59"/>
                    <a:pt x="286" y="59"/>
                    <a:pt x="286" y="59"/>
                  </a:cubicBezTo>
                  <a:cubicBezTo>
                    <a:pt x="286" y="58"/>
                    <a:pt x="286" y="58"/>
                    <a:pt x="286" y="58"/>
                  </a:cubicBezTo>
                  <a:cubicBezTo>
                    <a:pt x="284" y="55"/>
                    <a:pt x="284" y="55"/>
                    <a:pt x="284" y="55"/>
                  </a:cubicBezTo>
                  <a:cubicBezTo>
                    <a:pt x="282" y="52"/>
                    <a:pt x="282" y="52"/>
                    <a:pt x="282" y="52"/>
                  </a:cubicBezTo>
                  <a:cubicBezTo>
                    <a:pt x="282" y="49"/>
                    <a:pt x="282" y="49"/>
                    <a:pt x="282" y="49"/>
                  </a:cubicBezTo>
                  <a:cubicBezTo>
                    <a:pt x="279" y="47"/>
                    <a:pt x="279" y="47"/>
                    <a:pt x="279" y="47"/>
                  </a:cubicBezTo>
                  <a:cubicBezTo>
                    <a:pt x="278" y="44"/>
                    <a:pt x="278" y="44"/>
                    <a:pt x="278" y="44"/>
                  </a:cubicBezTo>
                  <a:cubicBezTo>
                    <a:pt x="279" y="41"/>
                    <a:pt x="279" y="41"/>
                    <a:pt x="279" y="41"/>
                  </a:cubicBezTo>
                  <a:cubicBezTo>
                    <a:pt x="276" y="38"/>
                    <a:pt x="276" y="38"/>
                    <a:pt x="276" y="38"/>
                  </a:cubicBezTo>
                  <a:cubicBezTo>
                    <a:pt x="276" y="36"/>
                    <a:pt x="276" y="36"/>
                    <a:pt x="276" y="36"/>
                  </a:cubicBezTo>
                  <a:cubicBezTo>
                    <a:pt x="273" y="35"/>
                    <a:pt x="273" y="35"/>
                    <a:pt x="273" y="35"/>
                  </a:cubicBezTo>
                  <a:cubicBezTo>
                    <a:pt x="270" y="35"/>
                    <a:pt x="270" y="35"/>
                    <a:pt x="270" y="35"/>
                  </a:cubicBezTo>
                  <a:cubicBezTo>
                    <a:pt x="270" y="33"/>
                    <a:pt x="270" y="33"/>
                    <a:pt x="270" y="33"/>
                  </a:cubicBezTo>
                  <a:cubicBezTo>
                    <a:pt x="269" y="30"/>
                    <a:pt x="269" y="30"/>
                    <a:pt x="269" y="30"/>
                  </a:cubicBezTo>
                  <a:cubicBezTo>
                    <a:pt x="269" y="30"/>
                    <a:pt x="269" y="30"/>
                    <a:pt x="269" y="30"/>
                  </a:cubicBezTo>
                  <a:cubicBezTo>
                    <a:pt x="268" y="29"/>
                    <a:pt x="268" y="29"/>
                    <a:pt x="268" y="29"/>
                  </a:cubicBezTo>
                  <a:cubicBezTo>
                    <a:pt x="265" y="28"/>
                    <a:pt x="265" y="28"/>
                    <a:pt x="265" y="28"/>
                  </a:cubicBezTo>
                  <a:cubicBezTo>
                    <a:pt x="264" y="28"/>
                    <a:pt x="264" y="28"/>
                    <a:pt x="264" y="28"/>
                  </a:cubicBezTo>
                  <a:cubicBezTo>
                    <a:pt x="264" y="27"/>
                    <a:pt x="264" y="27"/>
                    <a:pt x="264" y="27"/>
                  </a:cubicBezTo>
                  <a:cubicBezTo>
                    <a:pt x="263" y="27"/>
                    <a:pt x="263" y="27"/>
                    <a:pt x="263" y="27"/>
                  </a:cubicBezTo>
                  <a:cubicBezTo>
                    <a:pt x="260" y="26"/>
                    <a:pt x="260" y="26"/>
                    <a:pt x="260" y="26"/>
                  </a:cubicBezTo>
                  <a:cubicBezTo>
                    <a:pt x="257" y="24"/>
                    <a:pt x="257" y="24"/>
                    <a:pt x="257" y="24"/>
                  </a:cubicBezTo>
                  <a:cubicBezTo>
                    <a:pt x="254" y="23"/>
                    <a:pt x="254" y="23"/>
                    <a:pt x="254" y="23"/>
                  </a:cubicBezTo>
                  <a:cubicBezTo>
                    <a:pt x="251" y="23"/>
                    <a:pt x="251" y="23"/>
                    <a:pt x="251" y="23"/>
                  </a:cubicBezTo>
                  <a:cubicBezTo>
                    <a:pt x="248" y="21"/>
                    <a:pt x="248" y="21"/>
                    <a:pt x="248" y="21"/>
                  </a:cubicBezTo>
                  <a:cubicBezTo>
                    <a:pt x="248" y="21"/>
                    <a:pt x="248" y="21"/>
                    <a:pt x="248" y="21"/>
                  </a:cubicBezTo>
                  <a:cubicBezTo>
                    <a:pt x="245" y="21"/>
                    <a:pt x="245" y="21"/>
                    <a:pt x="245" y="21"/>
                  </a:cubicBezTo>
                  <a:cubicBezTo>
                    <a:pt x="244" y="18"/>
                    <a:pt x="244" y="18"/>
                    <a:pt x="244" y="18"/>
                  </a:cubicBezTo>
                  <a:cubicBezTo>
                    <a:pt x="241" y="17"/>
                    <a:pt x="241" y="17"/>
                    <a:pt x="241" y="17"/>
                  </a:cubicBezTo>
                  <a:cubicBezTo>
                    <a:pt x="240" y="18"/>
                    <a:pt x="240" y="18"/>
                    <a:pt x="240" y="18"/>
                  </a:cubicBezTo>
                  <a:cubicBezTo>
                    <a:pt x="239" y="18"/>
                    <a:pt x="239" y="18"/>
                    <a:pt x="239" y="18"/>
                  </a:cubicBezTo>
                  <a:cubicBezTo>
                    <a:pt x="236" y="15"/>
                    <a:pt x="236" y="15"/>
                    <a:pt x="236" y="15"/>
                  </a:cubicBezTo>
                  <a:cubicBezTo>
                    <a:pt x="236" y="12"/>
                    <a:pt x="236" y="12"/>
                    <a:pt x="236" y="12"/>
                  </a:cubicBezTo>
                  <a:cubicBezTo>
                    <a:pt x="226" y="8"/>
                    <a:pt x="221" y="14"/>
                    <a:pt x="217" y="0"/>
                  </a:cubicBezTo>
                  <a:cubicBezTo>
                    <a:pt x="202" y="2"/>
                    <a:pt x="186" y="5"/>
                    <a:pt x="171" y="7"/>
                  </a:cubicBezTo>
                  <a:lnTo>
                    <a:pt x="172" y="10"/>
                  </a:lnTo>
                  <a:close/>
                </a:path>
              </a:pathLst>
            </a:custGeom>
            <a:solidFill>
              <a:srgbClr val="F8CBAD"/>
            </a:solidFill>
            <a:ln w="3175" cap="rnd" cmpd="sng">
              <a:solidFill>
                <a:srgbClr val="ACACAD"/>
              </a:solidFill>
              <a:prstDash val="solid"/>
              <a:round/>
              <a:headEnd/>
              <a:tailEnd/>
            </a:ln>
          </p:spPr>
          <p:txBody>
            <a:bodyPr/>
            <a:lstStyle/>
            <a:p>
              <a:pPr defTabSz="914400"/>
              <a:endParaRPr lang="en-US" sz="1290" kern="0" dirty="0">
                <a:solidFill>
                  <a:prstClr val="black"/>
                </a:solidFill>
              </a:endParaRPr>
            </a:p>
          </p:txBody>
        </p:sp>
      </p:grpSp>
      <p:graphicFrame>
        <p:nvGraphicFramePr>
          <p:cNvPr id="96" name="Table 95">
            <a:extLst>
              <a:ext uri="{FF2B5EF4-FFF2-40B4-BE49-F238E27FC236}">
                <a16:creationId xmlns:a16="http://schemas.microsoft.com/office/drawing/2014/main" id="{8CA0EA12-34E7-4167-84C6-830E0B890F14}"/>
              </a:ext>
            </a:extLst>
          </p:cNvPr>
          <p:cNvGraphicFramePr>
            <a:graphicFrameLocks noGrp="1"/>
          </p:cNvGraphicFramePr>
          <p:nvPr>
            <p:extLst>
              <p:ext uri="{D42A27DB-BD31-4B8C-83A1-F6EECF244321}">
                <p14:modId xmlns:p14="http://schemas.microsoft.com/office/powerpoint/2010/main" val="3248164369"/>
              </p:ext>
            </p:extLst>
          </p:nvPr>
        </p:nvGraphicFramePr>
        <p:xfrm>
          <a:off x="4308142" y="1244241"/>
          <a:ext cx="7573882" cy="5564760"/>
        </p:xfrm>
        <a:graphic>
          <a:graphicData uri="http://schemas.openxmlformats.org/drawingml/2006/table">
            <a:tbl>
              <a:tblPr firstRow="1" bandRow="1">
                <a:tableStyleId>{5C22544A-7EE6-4342-B048-85BDC9FD1C3A}</a:tableStyleId>
              </a:tblPr>
              <a:tblGrid>
                <a:gridCol w="855765">
                  <a:extLst>
                    <a:ext uri="{9D8B030D-6E8A-4147-A177-3AD203B41FA5}">
                      <a16:colId xmlns:a16="http://schemas.microsoft.com/office/drawing/2014/main" val="4183962413"/>
                    </a:ext>
                  </a:extLst>
                </a:gridCol>
                <a:gridCol w="575009">
                  <a:extLst>
                    <a:ext uri="{9D8B030D-6E8A-4147-A177-3AD203B41FA5}">
                      <a16:colId xmlns:a16="http://schemas.microsoft.com/office/drawing/2014/main" val="3959806501"/>
                    </a:ext>
                  </a:extLst>
                </a:gridCol>
                <a:gridCol w="2897461">
                  <a:extLst>
                    <a:ext uri="{9D8B030D-6E8A-4147-A177-3AD203B41FA5}">
                      <a16:colId xmlns:a16="http://schemas.microsoft.com/office/drawing/2014/main" val="20004"/>
                    </a:ext>
                  </a:extLst>
                </a:gridCol>
                <a:gridCol w="348186">
                  <a:extLst>
                    <a:ext uri="{9D8B030D-6E8A-4147-A177-3AD203B41FA5}">
                      <a16:colId xmlns:a16="http://schemas.microsoft.com/office/drawing/2014/main" val="20005"/>
                    </a:ext>
                  </a:extLst>
                </a:gridCol>
                <a:gridCol w="2897461">
                  <a:extLst>
                    <a:ext uri="{9D8B030D-6E8A-4147-A177-3AD203B41FA5}">
                      <a16:colId xmlns:a16="http://schemas.microsoft.com/office/drawing/2014/main" val="20006"/>
                    </a:ext>
                  </a:extLst>
                </a:gridCol>
              </a:tblGrid>
              <a:tr h="153781">
                <a:tc>
                  <a:txBody>
                    <a:bodyPr/>
                    <a:lstStyle/>
                    <a:p>
                      <a:endParaRPr lang="en-ZA" sz="1300" b="1" i="1"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300" b="1" i="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300" dirty="0">
                          <a:solidFill>
                            <a:schemeClr val="tx1"/>
                          </a:solidFill>
                        </a:rPr>
                        <a:t>Procurement Programme</a:t>
                      </a:r>
                      <a:endParaRPr lang="en-ZA" sz="13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ZA"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noFill/>
                  </a:tcPr>
                </a:tc>
                <a:tc>
                  <a:txBody>
                    <a:bodyPr/>
                    <a:lstStyle/>
                    <a:p>
                      <a:r>
                        <a:rPr lang="en-ZA" sz="1300" dirty="0">
                          <a:solidFill>
                            <a:schemeClr val="tx1"/>
                          </a:solidFill>
                        </a:rPr>
                        <a:t>Fieldstone Involvement</a:t>
                      </a:r>
                      <a:endParaRPr lang="en-ZA" sz="13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0"/>
                  </a:ext>
                </a:extLst>
              </a:tr>
              <a:tr h="0">
                <a:tc>
                  <a:txBody>
                    <a:bodyPr/>
                    <a:lstStyle/>
                    <a:p>
                      <a:endParaRPr lang="en-ZA" sz="2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7062">
                <a:tc>
                  <a:txBody>
                    <a:bodyPr/>
                    <a:lstStyle/>
                    <a:p>
                      <a:pPr algn="r"/>
                      <a:r>
                        <a:rPr lang="en-ZA" sz="1300" b="1" dirty="0"/>
                        <a:t>South Africa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lang="en-ZA" sz="3200" dirty="0">
                          <a:latin typeface="Cambria Math" panose="02040503050406030204" pitchFamily="18" charset="0"/>
                          <a:ea typeface="Cambria Math" panose="02040503050406030204" pitchFamily="18" charset="0"/>
                        </a:rPr>
                        <a:t>⇨</a:t>
                      </a:r>
                      <a:endParaRPr lang="en-ZA" sz="3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200" dirty="0"/>
                        <a:t>Renewable Energy Independent Power Producer Programme (REIPPP)</a:t>
                      </a:r>
                      <a:endParaRPr lang="en-ZA"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ZA"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285750" indent="-285750">
                        <a:buFont typeface="Arial" panose="020B0604020202020204" pitchFamily="34" charset="0"/>
                        <a:buChar char="•"/>
                      </a:pPr>
                      <a:r>
                        <a:rPr lang="en-ZA" sz="1200" dirty="0"/>
                        <a:t>Financial advisory on various projects</a:t>
                      </a:r>
                    </a:p>
                    <a:p>
                      <a:pPr marL="285750" indent="-285750">
                        <a:buFont typeface="Arial" panose="020B0604020202020204" pitchFamily="34" charset="0"/>
                        <a:buChar char="•"/>
                      </a:pPr>
                      <a:r>
                        <a:rPr lang="en-ZA" sz="1200" dirty="0"/>
                        <a:t>Early advisory to the government on designing programme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0">
                <a:tc>
                  <a:txBody>
                    <a:bodyPr/>
                    <a:lstStyle/>
                    <a:p>
                      <a:pPr algn="r"/>
                      <a:endParaRPr lang="en-ZA" sz="3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8709">
                <a:tc>
                  <a:txBody>
                    <a:bodyPr/>
                    <a:lstStyle/>
                    <a:p>
                      <a:pPr algn="r"/>
                      <a:r>
                        <a:rPr lang="en-ZA" sz="1300" b="1" dirty="0"/>
                        <a:t>Uganda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3200" dirty="0">
                          <a:latin typeface="Cambria Math" panose="02040503050406030204" pitchFamily="18" charset="0"/>
                          <a:ea typeface="Cambria Math" panose="02040503050406030204" pitchFamily="18" charset="0"/>
                        </a:rPr>
                        <a:t>⇨</a:t>
                      </a:r>
                      <a:endParaRPr lang="en-ZA" sz="3200" dirty="0"/>
                    </a:p>
                  </a:txBody>
                  <a:tcPr marL="90000" marR="90000" marT="46800" marB="468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200" dirty="0"/>
                        <a:t> Uganda </a:t>
                      </a:r>
                      <a:r>
                        <a:rPr lang="en-ZA" sz="1200" dirty="0" err="1"/>
                        <a:t>GETFiT</a:t>
                      </a:r>
                      <a:r>
                        <a:rPr lang="en-ZA" sz="1200" dirty="0"/>
                        <a:t> programme</a:t>
                      </a:r>
                      <a:endParaRPr lang="en-ZA"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ZA"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285750" indent="-285750">
                        <a:buFont typeface="Arial" panose="020B0604020202020204" pitchFamily="34" charset="0"/>
                        <a:buChar char="•"/>
                      </a:pPr>
                      <a:r>
                        <a:rPr lang="en-ZA" sz="1200" dirty="0"/>
                        <a:t>Development advisory on projects, project spons</a:t>
                      </a:r>
                      <a:r>
                        <a:rPr lang="en-ZA" sz="1200" baseline="0" dirty="0"/>
                        <a:t>or on a </a:t>
                      </a:r>
                      <a:r>
                        <a:rPr lang="en-ZA" sz="1200" baseline="0" dirty="0" err="1"/>
                        <a:t>GetFit</a:t>
                      </a:r>
                      <a:r>
                        <a:rPr lang="en-ZA" sz="1200" baseline="0" dirty="0"/>
                        <a:t> project</a:t>
                      </a:r>
                      <a:endParaRPr lang="en-ZA"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0">
                <a:tc>
                  <a:txBody>
                    <a:bodyPr/>
                    <a:lstStyle/>
                    <a:p>
                      <a:pPr algn="r"/>
                      <a:endParaRPr lang="en-ZA" sz="3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39937">
                <a:tc>
                  <a:txBody>
                    <a:bodyPr/>
                    <a:lstStyle/>
                    <a:p>
                      <a:pPr algn="r"/>
                      <a:r>
                        <a:rPr lang="en-ZA" sz="1300" b="1" dirty="0"/>
                        <a:t>Zambia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3200" dirty="0">
                          <a:latin typeface="Cambria Math" panose="02040503050406030204" pitchFamily="18" charset="0"/>
                          <a:ea typeface="Cambria Math" panose="02040503050406030204" pitchFamily="18" charset="0"/>
                        </a:rPr>
                        <a:t>⇨</a:t>
                      </a:r>
                      <a:endParaRPr lang="en-ZA" sz="13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200" dirty="0"/>
                        <a:t>Zambia </a:t>
                      </a:r>
                      <a:r>
                        <a:rPr lang="en-ZA" sz="1200" dirty="0" err="1"/>
                        <a:t>GETFiT</a:t>
                      </a:r>
                      <a:r>
                        <a:rPr lang="en-ZA" sz="1200" dirty="0"/>
                        <a:t> programme</a:t>
                      </a:r>
                      <a:endParaRPr lang="en-ZA"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ZA"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285750" indent="-285750">
                        <a:buFont typeface="Arial" panose="020B0604020202020204" pitchFamily="34" charset="0"/>
                        <a:buChar char="•"/>
                      </a:pPr>
                      <a:r>
                        <a:rPr lang="en-ZA" sz="1200" dirty="0"/>
                        <a:t>Advising </a:t>
                      </a:r>
                      <a:r>
                        <a:rPr lang="en-ZA" sz="1200" dirty="0" err="1"/>
                        <a:t>KfW</a:t>
                      </a:r>
                      <a:r>
                        <a:rPr lang="en-ZA" sz="1200" dirty="0"/>
                        <a:t> in designing programme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t>Financial advisory on projects</a:t>
                      </a:r>
                      <a:endParaRPr lang="en-ZA"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6"/>
                  </a:ext>
                </a:extLst>
              </a:tr>
              <a:tr h="0">
                <a:tc>
                  <a:txBody>
                    <a:bodyPr/>
                    <a:lstStyle/>
                    <a:p>
                      <a:pPr algn="r"/>
                      <a:endParaRPr lang="en-ZA" sz="3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7562">
                <a:tc>
                  <a:txBody>
                    <a:bodyPr/>
                    <a:lstStyle/>
                    <a:p>
                      <a:pPr algn="r"/>
                      <a:r>
                        <a:rPr lang="en-ZA" sz="1300" b="1" dirty="0"/>
                        <a:t>Zambia</a:t>
                      </a:r>
                      <a:endParaRPr lang="en-ZA" sz="1300" b="1" baseline="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3200" dirty="0">
                          <a:latin typeface="Cambria Math" panose="02040503050406030204" pitchFamily="18" charset="0"/>
                          <a:ea typeface="Cambria Math" panose="02040503050406030204" pitchFamily="18" charset="0"/>
                        </a:rPr>
                        <a:t>⇨</a:t>
                      </a:r>
                      <a:endParaRPr lang="en-ZA" sz="13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200" dirty="0"/>
                        <a:t>Zambia Scaling Solar programme</a:t>
                      </a:r>
                      <a:endParaRPr lang="en-ZA"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ZA"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t>Financial advisory on projects</a:t>
                      </a:r>
                      <a:endParaRPr lang="en-ZA"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8"/>
                  </a:ext>
                </a:extLst>
              </a:tr>
              <a:tr h="0">
                <a:tc>
                  <a:txBody>
                    <a:bodyPr/>
                    <a:lstStyle/>
                    <a:p>
                      <a:pPr algn="r"/>
                      <a:endParaRPr lang="en-ZA" sz="3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07562">
                <a:tc>
                  <a:txBody>
                    <a:bodyPr/>
                    <a:lstStyle/>
                    <a:p>
                      <a:pPr algn="r"/>
                      <a:r>
                        <a:rPr lang="en-ZA" sz="1300" b="1" dirty="0"/>
                        <a:t>Namibia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3200" dirty="0">
                          <a:latin typeface="Cambria Math" panose="02040503050406030204" pitchFamily="18" charset="0"/>
                          <a:ea typeface="Cambria Math" panose="02040503050406030204" pitchFamily="18" charset="0"/>
                        </a:rPr>
                        <a:t>⇨</a:t>
                      </a:r>
                      <a:endParaRPr lang="en-ZA" sz="13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Feed in Tariff programme</a:t>
                      </a:r>
                      <a:endParaRPr lang="en-ZA"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endParaRPr lang="en-ZA"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t>Financial advisory on projects</a:t>
                      </a:r>
                      <a:endParaRPr lang="en-ZA"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10"/>
                  </a:ext>
                </a:extLst>
              </a:tr>
              <a:tr h="0">
                <a:tc>
                  <a:txBody>
                    <a:bodyPr/>
                    <a:lstStyle/>
                    <a:p>
                      <a:pPr algn="r"/>
                      <a:endParaRPr lang="en-ZA" sz="3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07562">
                <a:tc>
                  <a:txBody>
                    <a:bodyPr/>
                    <a:lstStyle/>
                    <a:p>
                      <a:pPr algn="r"/>
                      <a:r>
                        <a:rPr lang="en-ZA" sz="1300" b="1" dirty="0"/>
                        <a:t>Botswana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ZA" sz="3200" dirty="0">
                          <a:latin typeface="Cambria Math" panose="02040503050406030204" pitchFamily="18" charset="0"/>
                          <a:ea typeface="Cambria Math" panose="02040503050406030204" pitchFamily="18" charset="0"/>
                        </a:rPr>
                        <a:t>⇨</a:t>
                      </a:r>
                      <a:endParaRPr lang="en-ZA" sz="13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200" dirty="0"/>
                        <a:t>100MW solar tender</a:t>
                      </a:r>
                      <a:endParaRPr lang="en-ZA"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endParaRPr lang="en-ZA"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t>Financial advisory on projects</a:t>
                      </a:r>
                      <a:endParaRPr lang="en-ZA" sz="13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3830792361"/>
                  </a:ext>
                </a:extLst>
              </a:tr>
              <a:tr h="0">
                <a:tc>
                  <a:txBody>
                    <a:bodyPr/>
                    <a:lstStyle/>
                    <a:p>
                      <a:pPr algn="r"/>
                      <a:endParaRPr lang="en-ZA" sz="3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6756632"/>
                  </a:ext>
                </a:extLst>
              </a:tr>
              <a:tr h="307562">
                <a:tc>
                  <a:txBody>
                    <a:bodyPr/>
                    <a:lstStyle/>
                    <a:p>
                      <a:pPr algn="r"/>
                      <a:r>
                        <a:rPr lang="en-ZA" sz="1300" b="1" dirty="0"/>
                        <a:t>Nigeria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3200" dirty="0">
                          <a:latin typeface="Cambria Math" panose="02040503050406030204" pitchFamily="18" charset="0"/>
                          <a:ea typeface="Cambria Math" panose="02040503050406030204" pitchFamily="18" charset="0"/>
                        </a:rPr>
                        <a:t>⇨</a:t>
                      </a:r>
                      <a:endParaRPr lang="en-ZA" sz="3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Nigeria renewable energy auction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NBET privatisation</a:t>
                      </a:r>
                      <a:r>
                        <a:rPr lang="en-ZA" sz="1200" baseline="0" dirty="0"/>
                        <a:t> programmes</a:t>
                      </a:r>
                      <a:endParaRPr lang="en-ZA"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ZA"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t>Financial advisory on projects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t>Financial</a:t>
                      </a:r>
                      <a:r>
                        <a:rPr lang="en-ZA" sz="1200" baseline="0" dirty="0"/>
                        <a:t> advisory to bidders</a:t>
                      </a:r>
                      <a:endParaRPr lang="en-ZA" sz="13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93682747"/>
                  </a:ext>
                </a:extLst>
              </a:tr>
              <a:tr h="0">
                <a:tc>
                  <a:txBody>
                    <a:bodyPr/>
                    <a:lstStyle/>
                    <a:p>
                      <a:endParaRPr lang="en-ZA" sz="3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8959492"/>
                  </a:ext>
                </a:extLst>
              </a:tr>
            </a:tbl>
          </a:graphicData>
        </a:graphic>
      </p:graphicFrame>
    </p:spTree>
    <p:extLst>
      <p:ext uri="{BB962C8B-B14F-4D97-AF65-F5344CB8AC3E}">
        <p14:creationId xmlns:p14="http://schemas.microsoft.com/office/powerpoint/2010/main" val="126478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able 41"/>
          <p:cNvGraphicFramePr>
            <a:graphicFrameLocks noGrp="1"/>
          </p:cNvGraphicFramePr>
          <p:nvPr>
            <p:extLst>
              <p:ext uri="{D42A27DB-BD31-4B8C-83A1-F6EECF244321}">
                <p14:modId xmlns:p14="http://schemas.microsoft.com/office/powerpoint/2010/main" val="40296829"/>
              </p:ext>
            </p:extLst>
          </p:nvPr>
        </p:nvGraphicFramePr>
        <p:xfrm>
          <a:off x="56038" y="1355172"/>
          <a:ext cx="12016220" cy="5311237"/>
        </p:xfrm>
        <a:graphic>
          <a:graphicData uri="http://schemas.openxmlformats.org/drawingml/2006/table">
            <a:tbl>
              <a:tblPr firstRow="1" bandRow="1">
                <a:tableStyleId>{5C22544A-7EE6-4342-B048-85BDC9FD1C3A}</a:tableStyleId>
              </a:tblPr>
              <a:tblGrid>
                <a:gridCol w="1925162">
                  <a:extLst>
                    <a:ext uri="{9D8B030D-6E8A-4147-A177-3AD203B41FA5}">
                      <a16:colId xmlns:a16="http://schemas.microsoft.com/office/drawing/2014/main" val="20000"/>
                    </a:ext>
                  </a:extLst>
                </a:gridCol>
                <a:gridCol w="729343">
                  <a:extLst>
                    <a:ext uri="{9D8B030D-6E8A-4147-A177-3AD203B41FA5}">
                      <a16:colId xmlns:a16="http://schemas.microsoft.com/office/drawing/2014/main" val="20001"/>
                    </a:ext>
                  </a:extLst>
                </a:gridCol>
                <a:gridCol w="9011240">
                  <a:extLst>
                    <a:ext uri="{9D8B030D-6E8A-4147-A177-3AD203B41FA5}">
                      <a16:colId xmlns:a16="http://schemas.microsoft.com/office/drawing/2014/main" val="20002"/>
                    </a:ext>
                  </a:extLst>
                </a:gridCol>
                <a:gridCol w="350475">
                  <a:extLst>
                    <a:ext uri="{9D8B030D-6E8A-4147-A177-3AD203B41FA5}">
                      <a16:colId xmlns:a16="http://schemas.microsoft.com/office/drawing/2014/main" val="20003"/>
                    </a:ext>
                  </a:extLst>
                </a:gridCol>
              </a:tblGrid>
              <a:tr h="342997">
                <a:tc>
                  <a:txBody>
                    <a:bodyPr/>
                    <a:lstStyle/>
                    <a:p>
                      <a:endParaRPr lang="en-ZA"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3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noFill/>
                  </a:tcPr>
                </a:tc>
                <a:tc>
                  <a:txBody>
                    <a:bodyPr/>
                    <a:lstStyle/>
                    <a:p>
                      <a:r>
                        <a:rPr lang="en-ZA" sz="1300" dirty="0">
                          <a:solidFill>
                            <a:schemeClr val="tx1"/>
                          </a:solidFill>
                        </a:rPr>
                        <a:t>Perspective and risks faced</a:t>
                      </a:r>
                      <a:endParaRPr lang="en-ZA" sz="13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ZA"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1915">
                <a:tc>
                  <a:txBody>
                    <a:bodyPr/>
                    <a:lstStyle/>
                    <a:p>
                      <a:endParaRPr lang="en-ZA" sz="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200"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51716">
                <a:tc>
                  <a:txBody>
                    <a:bodyPr/>
                    <a:lstStyle/>
                    <a:p>
                      <a:pPr marL="0" indent="0" algn="r"/>
                      <a:r>
                        <a:rPr lang="en-ZA" sz="1300" b="1" i="0" dirty="0"/>
                        <a:t>Developer / Sponsor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r>
                        <a:rPr lang="en-ZA" sz="3200" dirty="0">
                          <a:latin typeface="Cambria Math" panose="02040503050406030204" pitchFamily="18" charset="0"/>
                          <a:ea typeface="Cambria Math" panose="02040503050406030204" pitchFamily="18" charset="0"/>
                        </a:rPr>
                        <a:t>⇨</a:t>
                      </a:r>
                      <a:endParaRPr lang="en-ZA" sz="3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indent="-171450">
                        <a:buFont typeface="Arial" panose="020B0604020202020204" pitchFamily="34" charset="0"/>
                        <a:buChar char="•"/>
                      </a:pPr>
                      <a:r>
                        <a:rPr lang="en-ZA" sz="1400" baseline="0" dirty="0"/>
                        <a:t>Want certainty that competition is </a:t>
                      </a:r>
                      <a:r>
                        <a:rPr lang="en-ZA" sz="1400" b="1" i="1" baseline="0" dirty="0"/>
                        <a:t>fair</a:t>
                      </a:r>
                      <a:r>
                        <a:rPr lang="en-ZA" sz="1400" baseline="0" dirty="0"/>
                        <a:t> and process is </a:t>
                      </a:r>
                      <a:r>
                        <a:rPr lang="en-ZA" sz="1400" b="1" i="1" baseline="0" dirty="0"/>
                        <a:t>reliable</a:t>
                      </a:r>
                    </a:p>
                    <a:p>
                      <a:pPr marL="171450" indent="-171450">
                        <a:buFont typeface="Arial" panose="020B0604020202020204" pitchFamily="34" charset="0"/>
                        <a:buChar char="•"/>
                      </a:pPr>
                      <a:r>
                        <a:rPr lang="en-ZA" sz="1400" baseline="0" dirty="0"/>
                        <a:t>Above all value </a:t>
                      </a:r>
                      <a:r>
                        <a:rPr lang="en-ZA" sz="1400" b="1" i="1" baseline="0" dirty="0"/>
                        <a:t>consistency</a:t>
                      </a:r>
                      <a:r>
                        <a:rPr lang="en-ZA" sz="1400" baseline="0" dirty="0"/>
                        <a:t> in approach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1" i="1" dirty="0"/>
                        <a:t>Long-term</a:t>
                      </a:r>
                      <a:r>
                        <a:rPr lang="en-ZA" sz="1400" baseline="0" dirty="0"/>
                        <a:t> pipeline vs one-off projects</a:t>
                      </a:r>
                    </a:p>
                    <a:p>
                      <a:pPr marL="171450" indent="-171450">
                        <a:buFont typeface="Arial" panose="020B0604020202020204" pitchFamily="34" charset="0"/>
                        <a:buChar char="•"/>
                      </a:pPr>
                      <a:r>
                        <a:rPr lang="en-ZA" sz="1400" dirty="0"/>
                        <a:t>Be seen as part of </a:t>
                      </a:r>
                      <a:r>
                        <a:rPr lang="en-ZA" sz="1400" b="1" i="1" dirty="0"/>
                        <a:t>solution</a:t>
                      </a:r>
                      <a:r>
                        <a:rPr lang="en-ZA" sz="1400" baseline="0" dirty="0"/>
                        <a:t> not problem</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1915">
                <a:tc>
                  <a:txBody>
                    <a:bodyPr/>
                    <a:lstStyle/>
                    <a:p>
                      <a:pPr algn="r"/>
                      <a:endParaRPr lang="en-ZA" sz="300" b="1"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51716">
                <a:tc>
                  <a:txBody>
                    <a:bodyPr/>
                    <a:lstStyle/>
                    <a:p>
                      <a:pPr algn="r"/>
                      <a:r>
                        <a:rPr lang="en-ZA" sz="1300" b="1" i="0" dirty="0"/>
                        <a:t>Government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3200" dirty="0">
                          <a:latin typeface="Cambria Math" panose="02040503050406030204" pitchFamily="18" charset="0"/>
                          <a:ea typeface="Cambria Math" panose="02040503050406030204" pitchFamily="18" charset="0"/>
                        </a:rPr>
                        <a:t>⇨</a:t>
                      </a:r>
                      <a:endParaRPr lang="en-ZA" sz="3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indent="-171450">
                        <a:buFont typeface="Arial" panose="020B0604020202020204" pitchFamily="34" charset="0"/>
                        <a:buChar char="•"/>
                      </a:pPr>
                      <a:r>
                        <a:rPr lang="en-ZA" sz="1400" dirty="0"/>
                        <a:t>Communicate</a:t>
                      </a:r>
                      <a:r>
                        <a:rPr lang="en-ZA" sz="1400" baseline="0" dirty="0"/>
                        <a:t> </a:t>
                      </a:r>
                      <a:r>
                        <a:rPr lang="en-ZA" sz="1400" b="1" i="1" baseline="0" dirty="0"/>
                        <a:t>a</a:t>
                      </a:r>
                      <a:r>
                        <a:rPr lang="en-ZA" sz="1400" b="1" i="1" dirty="0"/>
                        <a:t>lignment</a:t>
                      </a:r>
                      <a:r>
                        <a:rPr lang="en-ZA" sz="1400" baseline="0" dirty="0"/>
                        <a:t> to policy and objective</a:t>
                      </a:r>
                    </a:p>
                    <a:p>
                      <a:pPr marL="171450" indent="-171450">
                        <a:buFont typeface="Arial" panose="020B0604020202020204" pitchFamily="34" charset="0"/>
                        <a:buChar char="•"/>
                      </a:pPr>
                      <a:r>
                        <a:rPr lang="en-ZA" sz="1400" b="1" i="1" baseline="0" dirty="0"/>
                        <a:t>Credible</a:t>
                      </a:r>
                      <a:r>
                        <a:rPr lang="en-ZA" sz="1400" baseline="0" dirty="0"/>
                        <a:t> process – avoid legal challenges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aseline="0" dirty="0"/>
                        <a:t>Avoid </a:t>
                      </a:r>
                      <a:r>
                        <a:rPr lang="en-ZA" sz="1400" b="1" i="1" baseline="0" dirty="0"/>
                        <a:t>failure</a:t>
                      </a:r>
                      <a:r>
                        <a:rPr lang="en-ZA" sz="1400" baseline="0" dirty="0"/>
                        <a:t> or perceived failure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a:t>Keep private</a:t>
                      </a:r>
                      <a:r>
                        <a:rPr lang="en-ZA" sz="1400" baseline="0" dirty="0"/>
                        <a:t> sector “</a:t>
                      </a:r>
                      <a:r>
                        <a:rPr lang="en-ZA" sz="1400" b="1" i="1" baseline="0" dirty="0"/>
                        <a:t>honest</a:t>
                      </a:r>
                      <a:r>
                        <a:rPr lang="en-ZA" sz="1400" baseline="0" dirty="0"/>
                        <a:t>”</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31915">
                <a:tc>
                  <a:txBody>
                    <a:bodyPr/>
                    <a:lstStyle/>
                    <a:p>
                      <a:pPr algn="r"/>
                      <a:endParaRPr lang="en-ZA" sz="300" b="1"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51716">
                <a:tc>
                  <a:txBody>
                    <a:bodyPr/>
                    <a:lstStyle/>
                    <a:p>
                      <a:pPr algn="r"/>
                      <a:r>
                        <a:rPr lang="en-ZA" sz="1300" b="1" i="0" dirty="0"/>
                        <a:t>Lenders /</a:t>
                      </a:r>
                      <a:r>
                        <a:rPr lang="en-ZA" sz="1300" b="1" i="0" baseline="0" dirty="0"/>
                        <a:t> DFIs</a:t>
                      </a:r>
                      <a:endParaRPr lang="en-ZA" sz="1300" b="1"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3200" dirty="0">
                          <a:latin typeface="Cambria Math" panose="02040503050406030204" pitchFamily="18" charset="0"/>
                          <a:ea typeface="Cambria Math" panose="02040503050406030204" pitchFamily="18" charset="0"/>
                        </a:rPr>
                        <a:t>⇨</a:t>
                      </a:r>
                      <a:endParaRPr lang="en-ZA" sz="13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indent="-171450">
                        <a:buFont typeface="Arial" panose="020B0604020202020204" pitchFamily="34" charset="0"/>
                        <a:buChar char="•"/>
                      </a:pPr>
                      <a:r>
                        <a:rPr lang="en-ZA" sz="1400" dirty="0"/>
                        <a:t>Key that process is</a:t>
                      </a:r>
                      <a:r>
                        <a:rPr lang="en-ZA" sz="1400" baseline="0" dirty="0"/>
                        <a:t> consistent with </a:t>
                      </a:r>
                      <a:r>
                        <a:rPr lang="en-ZA" sz="1400" b="1" i="1" baseline="0" dirty="0"/>
                        <a:t>international standards</a:t>
                      </a:r>
                      <a:r>
                        <a:rPr lang="en-ZA" sz="1400" baseline="0" dirty="0"/>
                        <a:t> – environmental, social aspects managed and communicated adequately</a:t>
                      </a:r>
                    </a:p>
                    <a:p>
                      <a:pPr marL="171450" indent="-171450">
                        <a:buFont typeface="Arial" panose="020B0604020202020204" pitchFamily="34" charset="0"/>
                        <a:buChar char="•"/>
                      </a:pPr>
                      <a:r>
                        <a:rPr lang="en-ZA" sz="1400" baseline="0" dirty="0"/>
                        <a:t>Assured of reliable </a:t>
                      </a:r>
                      <a:r>
                        <a:rPr lang="en-ZA" sz="1400" b="1" i="1" baseline="0" dirty="0"/>
                        <a:t>access</a:t>
                      </a:r>
                      <a:r>
                        <a:rPr lang="en-ZA" sz="1400" baseline="0" dirty="0"/>
                        <a:t> to key Government parties during process </a:t>
                      </a:r>
                    </a:p>
                    <a:p>
                      <a:pPr marL="171450" indent="-171450">
                        <a:buFont typeface="Arial" panose="020B0604020202020204" pitchFamily="34" charset="0"/>
                        <a:buChar char="•"/>
                      </a:pPr>
                      <a:r>
                        <a:rPr lang="en-ZA" sz="1400" b="1" i="1" baseline="0" dirty="0"/>
                        <a:t>Transparency</a:t>
                      </a:r>
                      <a:r>
                        <a:rPr lang="en-ZA" sz="1400" baseline="0" dirty="0"/>
                        <a:t> and </a:t>
                      </a:r>
                      <a:r>
                        <a:rPr lang="en-ZA" sz="1400" b="1" i="1" baseline="0" dirty="0"/>
                        <a:t>process</a:t>
                      </a:r>
                      <a:r>
                        <a:rPr lang="en-ZA" sz="1400" baseline="0" dirty="0"/>
                        <a:t> to avoid any suggestion of </a:t>
                      </a:r>
                      <a:r>
                        <a:rPr lang="en-ZA" sz="1400" b="1" i="1" baseline="0" dirty="0"/>
                        <a:t>improper procurement</a:t>
                      </a:r>
                      <a:r>
                        <a:rPr lang="en-ZA" sz="1400" baseline="0" dirty="0"/>
                        <a:t> </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31915">
                <a:tc>
                  <a:txBody>
                    <a:bodyPr/>
                    <a:lstStyle/>
                    <a:p>
                      <a:pPr algn="r"/>
                      <a:endParaRPr lang="en-ZA" sz="300" b="1"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56972">
                <a:tc>
                  <a:txBody>
                    <a:bodyPr/>
                    <a:lstStyle/>
                    <a:p>
                      <a:pPr algn="r"/>
                      <a:r>
                        <a:rPr lang="en-ZA" sz="1300" b="1" i="0" dirty="0"/>
                        <a:t>Other stakeholders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3200" dirty="0">
                          <a:latin typeface="Cambria Math" panose="02040503050406030204" pitchFamily="18" charset="0"/>
                          <a:ea typeface="Cambria Math" panose="02040503050406030204" pitchFamily="18" charset="0"/>
                        </a:rPr>
                        <a:t>⇨</a:t>
                      </a:r>
                      <a:endParaRPr lang="en-ZA" sz="13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indent="-171450">
                        <a:buFont typeface="Arial" panose="020B0604020202020204" pitchFamily="34" charset="0"/>
                        <a:buChar char="•"/>
                      </a:pPr>
                      <a:r>
                        <a:rPr lang="en-ZA" sz="1400" b="1" i="1" baseline="0" dirty="0"/>
                        <a:t>Community engagement</a:t>
                      </a:r>
                      <a:r>
                        <a:rPr lang="en-ZA" sz="1400" baseline="0" dirty="0"/>
                        <a:t> strategy is essential, especially with respect to land and employment</a:t>
                      </a:r>
                    </a:p>
                    <a:p>
                      <a:pPr marL="171450" indent="-171450">
                        <a:buFont typeface="Arial" panose="020B0604020202020204" pitchFamily="34" charset="0"/>
                        <a:buChar char="•"/>
                      </a:pPr>
                      <a:r>
                        <a:rPr lang="en-ZA" sz="1400" baseline="0" dirty="0"/>
                        <a:t>Ensure that </a:t>
                      </a:r>
                      <a:r>
                        <a:rPr lang="en-ZA" sz="1400" b="1" i="1" baseline="0" dirty="0"/>
                        <a:t>expectations</a:t>
                      </a:r>
                      <a:r>
                        <a:rPr lang="en-ZA" sz="1400" baseline="0" dirty="0"/>
                        <a:t> are managed and </a:t>
                      </a:r>
                      <a:r>
                        <a:rPr lang="en-ZA" sz="1400" b="1" i="1" baseline="0" dirty="0"/>
                        <a:t>realistic</a:t>
                      </a:r>
                      <a:r>
                        <a:rPr lang="en-ZA" sz="1400" baseline="0" dirty="0"/>
                        <a:t> – nuance of tenders not appreciated especially if developer is taking 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31915">
                <a:tc>
                  <a:txBody>
                    <a:bodyPr/>
                    <a:lstStyle/>
                    <a:p>
                      <a:pPr algn="r"/>
                      <a:endParaRPr lang="en-ZA" sz="300" b="1"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556972">
                <a:tc>
                  <a:txBody>
                    <a:bodyPr/>
                    <a:lstStyle/>
                    <a:p>
                      <a:pPr algn="r"/>
                      <a:r>
                        <a:rPr lang="en-ZA" sz="1300" b="1" i="0" dirty="0"/>
                        <a:t>Public and business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ZA" sz="3200" dirty="0">
                          <a:latin typeface="Cambria Math" panose="02040503050406030204" pitchFamily="18" charset="0"/>
                          <a:ea typeface="Cambria Math" panose="02040503050406030204" pitchFamily="18" charset="0"/>
                        </a:rPr>
                        <a:t>⇨</a:t>
                      </a:r>
                      <a:endParaRPr lang="en-ZA" sz="13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indent="-171450">
                        <a:buFont typeface="Arial" panose="020B0604020202020204" pitchFamily="34" charset="0"/>
                        <a:buChar char="•"/>
                      </a:pPr>
                      <a:r>
                        <a:rPr lang="en-ZA" sz="1400" dirty="0"/>
                        <a:t>Perception around</a:t>
                      </a:r>
                      <a:r>
                        <a:rPr lang="en-ZA" sz="1400" baseline="0" dirty="0"/>
                        <a:t> </a:t>
                      </a:r>
                      <a:r>
                        <a:rPr lang="en-ZA" sz="1400" b="1" i="1" baseline="0" dirty="0"/>
                        <a:t>transparency</a:t>
                      </a:r>
                      <a:r>
                        <a:rPr lang="en-ZA" sz="1400" baseline="0" dirty="0"/>
                        <a:t> and </a:t>
                      </a:r>
                      <a:r>
                        <a:rPr lang="en-ZA" sz="1400" b="1" i="1" baseline="0" dirty="0"/>
                        <a:t>corruption</a:t>
                      </a:r>
                    </a:p>
                    <a:p>
                      <a:pPr marL="171450" indent="-171450">
                        <a:buFont typeface="Arial" panose="020B0604020202020204" pitchFamily="34" charset="0"/>
                        <a:buChar char="•"/>
                      </a:pPr>
                      <a:r>
                        <a:rPr lang="en-ZA" sz="1400" baseline="0" dirty="0"/>
                        <a:t>Understand </a:t>
                      </a:r>
                      <a:r>
                        <a:rPr lang="en-ZA" sz="1400" b="1" i="1" baseline="0" dirty="0"/>
                        <a:t>need</a:t>
                      </a:r>
                      <a:r>
                        <a:rPr lang="en-ZA" sz="1400" baseline="0" dirty="0"/>
                        <a:t> for procurement and choice as to why a particular path was chosen – effect on BI and individual costs</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31915">
                <a:tc>
                  <a:txBody>
                    <a:bodyPr/>
                    <a:lstStyle/>
                    <a:p>
                      <a:pPr algn="r"/>
                      <a:endParaRPr lang="en-ZA" sz="3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5" name="Title 4">
            <a:extLst>
              <a:ext uri="{FF2B5EF4-FFF2-40B4-BE49-F238E27FC236}">
                <a16:creationId xmlns:a16="http://schemas.microsoft.com/office/drawing/2014/main" id="{279A8135-7A05-4B7B-B4F9-8278540B6C69}"/>
              </a:ext>
            </a:extLst>
          </p:cNvPr>
          <p:cNvSpPr>
            <a:spLocks noGrp="1"/>
          </p:cNvSpPr>
          <p:nvPr>
            <p:ph type="title"/>
          </p:nvPr>
        </p:nvSpPr>
        <p:spPr>
          <a:xfrm>
            <a:off x="839788" y="5887"/>
            <a:ext cx="10515600" cy="1325563"/>
          </a:xfrm>
        </p:spPr>
        <p:txBody>
          <a:bodyPr/>
          <a:lstStyle/>
          <a:p>
            <a:r>
              <a:rPr lang="en-ZA" dirty="0"/>
              <a:t>Perspectives on communication</a:t>
            </a:r>
          </a:p>
        </p:txBody>
      </p:sp>
    </p:spTree>
    <p:extLst>
      <p:ext uri="{BB962C8B-B14F-4D97-AF65-F5344CB8AC3E}">
        <p14:creationId xmlns:p14="http://schemas.microsoft.com/office/powerpoint/2010/main" val="1443477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able 41"/>
          <p:cNvGraphicFramePr>
            <a:graphicFrameLocks noGrp="1"/>
          </p:cNvGraphicFramePr>
          <p:nvPr>
            <p:extLst>
              <p:ext uri="{D42A27DB-BD31-4B8C-83A1-F6EECF244321}">
                <p14:modId xmlns:p14="http://schemas.microsoft.com/office/powerpoint/2010/main" val="2774542260"/>
              </p:ext>
            </p:extLst>
          </p:nvPr>
        </p:nvGraphicFramePr>
        <p:xfrm>
          <a:off x="0" y="1061254"/>
          <a:ext cx="12061371" cy="566649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000"/>
                    </a:ext>
                  </a:extLst>
                </a:gridCol>
                <a:gridCol w="545774">
                  <a:extLst>
                    <a:ext uri="{9D8B030D-6E8A-4147-A177-3AD203B41FA5}">
                      <a16:colId xmlns:a16="http://schemas.microsoft.com/office/drawing/2014/main" val="20001"/>
                    </a:ext>
                  </a:extLst>
                </a:gridCol>
                <a:gridCol w="1872000">
                  <a:extLst>
                    <a:ext uri="{9D8B030D-6E8A-4147-A177-3AD203B41FA5}">
                      <a16:colId xmlns:a16="http://schemas.microsoft.com/office/drawing/2014/main" val="20002"/>
                    </a:ext>
                  </a:extLst>
                </a:gridCol>
                <a:gridCol w="214870">
                  <a:extLst>
                    <a:ext uri="{9D8B030D-6E8A-4147-A177-3AD203B41FA5}">
                      <a16:colId xmlns:a16="http://schemas.microsoft.com/office/drawing/2014/main" val="20003"/>
                    </a:ext>
                  </a:extLst>
                </a:gridCol>
                <a:gridCol w="1872000">
                  <a:extLst>
                    <a:ext uri="{9D8B030D-6E8A-4147-A177-3AD203B41FA5}">
                      <a16:colId xmlns:a16="http://schemas.microsoft.com/office/drawing/2014/main" val="20004"/>
                    </a:ext>
                  </a:extLst>
                </a:gridCol>
                <a:gridCol w="214870">
                  <a:extLst>
                    <a:ext uri="{9D8B030D-6E8A-4147-A177-3AD203B41FA5}">
                      <a16:colId xmlns:a16="http://schemas.microsoft.com/office/drawing/2014/main" val="20005"/>
                    </a:ext>
                  </a:extLst>
                </a:gridCol>
                <a:gridCol w="1872000">
                  <a:extLst>
                    <a:ext uri="{9D8B030D-6E8A-4147-A177-3AD203B41FA5}">
                      <a16:colId xmlns:a16="http://schemas.microsoft.com/office/drawing/2014/main" val="20006"/>
                    </a:ext>
                  </a:extLst>
                </a:gridCol>
                <a:gridCol w="214870">
                  <a:extLst>
                    <a:ext uri="{9D8B030D-6E8A-4147-A177-3AD203B41FA5}">
                      <a16:colId xmlns:a16="http://schemas.microsoft.com/office/drawing/2014/main" val="534844854"/>
                    </a:ext>
                  </a:extLst>
                </a:gridCol>
                <a:gridCol w="1872000">
                  <a:extLst>
                    <a:ext uri="{9D8B030D-6E8A-4147-A177-3AD203B41FA5}">
                      <a16:colId xmlns:a16="http://schemas.microsoft.com/office/drawing/2014/main" val="1074943559"/>
                    </a:ext>
                  </a:extLst>
                </a:gridCol>
                <a:gridCol w="214870">
                  <a:extLst>
                    <a:ext uri="{9D8B030D-6E8A-4147-A177-3AD203B41FA5}">
                      <a16:colId xmlns:a16="http://schemas.microsoft.com/office/drawing/2014/main" val="716816035"/>
                    </a:ext>
                  </a:extLst>
                </a:gridCol>
                <a:gridCol w="2088117">
                  <a:extLst>
                    <a:ext uri="{9D8B030D-6E8A-4147-A177-3AD203B41FA5}">
                      <a16:colId xmlns:a16="http://schemas.microsoft.com/office/drawing/2014/main" val="3338174214"/>
                    </a:ext>
                  </a:extLst>
                </a:gridCol>
              </a:tblGrid>
              <a:tr h="467490">
                <a:tc>
                  <a:txBody>
                    <a:bodyPr/>
                    <a:lstStyle/>
                    <a:p>
                      <a:endParaRPr lang="en-ZA"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3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noFill/>
                  </a:tcPr>
                </a:tc>
                <a:tc>
                  <a:txBody>
                    <a:bodyPr/>
                    <a:lstStyle/>
                    <a:p>
                      <a:r>
                        <a:rPr lang="en-ZA" sz="1300" dirty="0">
                          <a:solidFill>
                            <a:schemeClr val="tx1"/>
                          </a:solidFill>
                        </a:rPr>
                        <a:t>Tender Programme</a:t>
                      </a:r>
                      <a:endParaRPr lang="en-ZA" sz="13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ZA"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noFill/>
                  </a:tcPr>
                </a:tc>
                <a:tc>
                  <a:txBody>
                    <a:bodyPr/>
                    <a:lstStyle/>
                    <a:p>
                      <a:r>
                        <a:rPr lang="en-ZA" sz="1300" dirty="0">
                          <a:solidFill>
                            <a:schemeClr val="tx1"/>
                          </a:solidFill>
                        </a:rPr>
                        <a:t>Description</a:t>
                      </a:r>
                      <a:endParaRPr lang="en-ZA" sz="13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ZA"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noFill/>
                  </a:tcPr>
                </a:tc>
                <a:tc>
                  <a:txBody>
                    <a:bodyPr/>
                    <a:lstStyle/>
                    <a:p>
                      <a:r>
                        <a:rPr lang="en-ZA" sz="1300" dirty="0">
                          <a:solidFill>
                            <a:schemeClr val="tx1"/>
                          </a:solidFill>
                        </a:rPr>
                        <a:t>Pricing</a:t>
                      </a:r>
                      <a:endParaRPr lang="en-ZA" sz="13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ZA" sz="13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300" b="1" i="0" dirty="0">
                          <a:solidFill>
                            <a:schemeClr val="tx1"/>
                          </a:solidFill>
                        </a:rPr>
                        <a:t>Progress / Trends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en-ZA" sz="130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300" b="1" i="1" dirty="0">
                          <a:solidFill>
                            <a:schemeClr val="tx1"/>
                          </a:solidFill>
                        </a:rPr>
                        <a:t>Key</a:t>
                      </a:r>
                      <a:r>
                        <a:rPr lang="en-ZA" sz="1300" b="1" i="1" baseline="0" dirty="0">
                          <a:solidFill>
                            <a:schemeClr val="tx1"/>
                          </a:solidFill>
                        </a:rPr>
                        <a:t> communication issues</a:t>
                      </a:r>
                      <a:endParaRPr lang="en-ZA" sz="1300" b="1" i="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endParaRPr lang="en-ZA" sz="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200"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7490">
                <a:tc>
                  <a:txBody>
                    <a:bodyPr/>
                    <a:lstStyle/>
                    <a:p>
                      <a:pPr marL="177800" indent="0" algn="r"/>
                      <a:r>
                        <a:rPr lang="en-ZA" sz="1300" b="1" i="0" dirty="0"/>
                        <a:t>South Africa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lang="en-ZA" sz="3200" dirty="0">
                          <a:latin typeface="Cambria Math" panose="02040503050406030204" pitchFamily="18" charset="0"/>
                          <a:ea typeface="Cambria Math" panose="02040503050406030204" pitchFamily="18" charset="0"/>
                        </a:rPr>
                        <a:t>⇨</a:t>
                      </a:r>
                      <a:endParaRPr lang="en-ZA" sz="3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r>
                        <a:rPr lang="en-ZA" sz="1000" dirty="0"/>
                        <a:t>REIPPP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indent="-171450">
                        <a:buFont typeface="Arial" panose="020B0604020202020204" pitchFamily="34" charset="0"/>
                        <a:buChar char="•"/>
                      </a:pPr>
                      <a:r>
                        <a:rPr lang="en-ZA" sz="1000" dirty="0"/>
                        <a:t>Reverse auction</a:t>
                      </a:r>
                    </a:p>
                    <a:p>
                      <a:pPr marL="171450" indent="-171450">
                        <a:buFont typeface="Arial" panose="020B0604020202020204" pitchFamily="34" charset="0"/>
                        <a:buChar char="•"/>
                      </a:pPr>
                      <a:r>
                        <a:rPr lang="en-ZA" sz="1000" dirty="0"/>
                        <a:t>Various technologies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indent="-171450">
                        <a:buFont typeface="Arial" panose="020B0604020202020204" pitchFamily="34" charset="0"/>
                        <a:buChar char="•"/>
                      </a:pPr>
                      <a:r>
                        <a:rPr lang="en-ZA" sz="1000" dirty="0"/>
                        <a:t>ZAR0.619/kWh (wind)</a:t>
                      </a:r>
                    </a:p>
                    <a:p>
                      <a:pPr marL="171450" indent="-171450">
                        <a:buFont typeface="Arial" panose="020B0604020202020204" pitchFamily="34" charset="0"/>
                        <a:buChar char="•"/>
                      </a:pPr>
                      <a:r>
                        <a:rPr lang="en-ZA" sz="1000" dirty="0"/>
                        <a:t>ZAR0.786/kWh (solar PV)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85750" indent="-285750">
                        <a:buFont typeface="Arial" panose="020B0604020202020204" pitchFamily="34" charset="0"/>
                        <a:buChar char="•"/>
                      </a:pP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ZA" sz="1000" dirty="0"/>
                        <a:t>4 rounds completed (6.2GW)</a:t>
                      </a:r>
                    </a:p>
                    <a:p>
                      <a:pPr marL="171450" indent="-171450">
                        <a:buFont typeface="Arial" panose="020B0604020202020204" pitchFamily="34" charset="0"/>
                        <a:buChar char="•"/>
                      </a:pPr>
                      <a:r>
                        <a:rPr lang="en-ZA" sz="1000" dirty="0"/>
                        <a:t>Round 4.5 stalled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buFont typeface="Arial" panose="020B0604020202020204" pitchFamily="34" charset="0"/>
                        <a:buNone/>
                      </a:pPr>
                      <a:endParaRPr lang="en-ZA" sz="1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ZA" sz="1200" b="1" i="1" u="none" dirty="0"/>
                        <a:t>Uncertainty and major</a:t>
                      </a:r>
                      <a:r>
                        <a:rPr lang="en-ZA" sz="1200" b="1" i="1" u="none" baseline="0" dirty="0"/>
                        <a:t> delay in closing Round 4</a:t>
                      </a:r>
                    </a:p>
                    <a:p>
                      <a:pPr marL="171450" indent="-171450">
                        <a:buFont typeface="Arial" panose="020B0604020202020204" pitchFamily="34" charset="0"/>
                        <a:buChar char="•"/>
                      </a:pPr>
                      <a:r>
                        <a:rPr lang="en-ZA" sz="1200" b="1" i="1" u="none" baseline="0" dirty="0"/>
                        <a:t>Uncertainty of future rounds</a:t>
                      </a:r>
                      <a:endParaRPr lang="en-ZA" sz="1200" b="1" i="1" u="non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algn="r"/>
                      <a:endParaRPr lang="en-ZA" sz="300" b="1"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7490">
                <a:tc>
                  <a:txBody>
                    <a:bodyPr/>
                    <a:lstStyle/>
                    <a:p>
                      <a:pPr algn="r"/>
                      <a:r>
                        <a:rPr lang="en-ZA" sz="1300" b="1" i="0" dirty="0"/>
                        <a:t>Zambia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3200" dirty="0">
                          <a:latin typeface="Cambria Math" panose="02040503050406030204" pitchFamily="18" charset="0"/>
                          <a:ea typeface="Cambria Math" panose="02040503050406030204" pitchFamily="18" charset="0"/>
                        </a:rPr>
                        <a:t>⇨</a:t>
                      </a:r>
                      <a:endParaRPr lang="en-ZA" sz="3200" dirty="0"/>
                    </a:p>
                  </a:txBody>
                  <a:tcPr marL="90000" marR="90000" marT="46800" marB="468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r>
                        <a:rPr lang="en-ZA" sz="1000" dirty="0" err="1"/>
                        <a:t>GETFiT</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indent="-171450">
                        <a:buFont typeface="Arial" panose="020B0604020202020204" pitchFamily="34" charset="0"/>
                        <a:buChar char="•"/>
                      </a:pPr>
                      <a:r>
                        <a:rPr lang="en-ZA" sz="1000" dirty="0"/>
                        <a:t>Feed-in-Tariff scheme small hydro and PV </a:t>
                      </a:r>
                    </a:p>
                    <a:p>
                      <a:pPr marL="171450" indent="-171450">
                        <a:buFont typeface="Arial" panose="020B0604020202020204" pitchFamily="34" charset="0"/>
                        <a:buChar char="•"/>
                      </a:pPr>
                      <a:r>
                        <a:rPr lang="en-ZA" sz="1000" dirty="0"/>
                        <a:t>Max capacity 20MW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indent="-171450">
                        <a:buFont typeface="Arial" panose="020B0604020202020204" pitchFamily="34" charset="0"/>
                        <a:buChar char="•"/>
                      </a:pPr>
                      <a:r>
                        <a:rPr lang="en-ZA" sz="1000" dirty="0"/>
                        <a:t>$0.0399/kWh lowest bid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buFont typeface="Arial" panose="020B0604020202020204" pitchFamily="34" charset="0"/>
                        <a:buNone/>
                      </a:pP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ZA" sz="1000" dirty="0"/>
                        <a:t>6 bidders awarded in 2019</a:t>
                      </a:r>
                    </a:p>
                    <a:p>
                      <a:pPr marL="171450" indent="-171450">
                        <a:buFont typeface="Arial" panose="020B0604020202020204" pitchFamily="34" charset="0"/>
                        <a:buChar char="•"/>
                      </a:pPr>
                      <a:r>
                        <a:rPr lang="en-ZA" sz="1000" dirty="0" err="1"/>
                        <a:t>RfQ</a:t>
                      </a:r>
                      <a:r>
                        <a:rPr lang="en-ZA" sz="1000" dirty="0"/>
                        <a:t> for round 2 to be issued in Q4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285750" indent="-285750">
                        <a:buFont typeface="Arial" panose="020B0604020202020204" pitchFamily="34" charset="0"/>
                        <a:buChar char="•"/>
                      </a:pPr>
                      <a:endParaRPr lang="en-ZA" sz="1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en-ZA" sz="10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24662">
                <a:tc>
                  <a:txBody>
                    <a:bodyPr/>
                    <a:lstStyle/>
                    <a:p>
                      <a:pPr algn="r"/>
                      <a:endParaRPr lang="en-ZA" sz="300" b="1"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67490">
                <a:tc>
                  <a:txBody>
                    <a:bodyPr/>
                    <a:lstStyle/>
                    <a:p>
                      <a:pPr algn="r"/>
                      <a:r>
                        <a:rPr lang="en-ZA" sz="1300" b="1" i="0" dirty="0"/>
                        <a:t>Zambia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3200" dirty="0">
                          <a:latin typeface="Cambria Math" panose="02040503050406030204" pitchFamily="18" charset="0"/>
                          <a:ea typeface="Cambria Math" panose="02040503050406030204" pitchFamily="18" charset="0"/>
                        </a:rPr>
                        <a:t>⇨</a:t>
                      </a:r>
                      <a:endParaRPr lang="en-ZA" sz="13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r>
                        <a:rPr lang="en-ZA" sz="1000" dirty="0"/>
                        <a:t>Scaling Solar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indent="-171450">
                        <a:buFont typeface="Arial" panose="020B0604020202020204" pitchFamily="34" charset="0"/>
                        <a:buChar char="•"/>
                      </a:pPr>
                      <a:r>
                        <a:rPr lang="en-ZA" sz="1000" dirty="0"/>
                        <a:t>IFC Scaling Solar programme</a:t>
                      </a:r>
                    </a:p>
                    <a:p>
                      <a:pPr marL="171450" indent="-171450">
                        <a:buFont typeface="Arial" panose="020B0604020202020204" pitchFamily="34" charset="0"/>
                        <a:buChar char="•"/>
                      </a:pPr>
                      <a:r>
                        <a:rPr lang="en-ZA" sz="1000" dirty="0"/>
                        <a:t>package includes advisory services, contracts, financing, guarantees and insurance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indent="-171450">
                        <a:buFont typeface="Arial" panose="020B0604020202020204" pitchFamily="34" charset="0"/>
                        <a:buChar char="•"/>
                      </a:pPr>
                      <a:r>
                        <a:rPr lang="en-ZA" sz="1000" dirty="0"/>
                        <a:t>$0.060/kWh (NEOEN/First Solar)</a:t>
                      </a:r>
                    </a:p>
                    <a:p>
                      <a:pPr marL="171450" indent="-171450">
                        <a:buFont typeface="Arial" panose="020B0604020202020204" pitchFamily="34" charset="0"/>
                        <a:buChar char="•"/>
                      </a:pPr>
                      <a:r>
                        <a:rPr lang="en-ZA" sz="1000" dirty="0"/>
                        <a:t>$0.078/kWh (Enel)</a:t>
                      </a:r>
                    </a:p>
                    <a:p>
                      <a:pPr marL="285750" indent="-285750">
                        <a:buFont typeface="Arial" panose="020B0604020202020204" pitchFamily="34" charset="0"/>
                        <a:buChar char="•"/>
                      </a:pP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00" dirty="0"/>
                        <a:t>First two projects reached FC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00" dirty="0"/>
                        <a:t>Round 2 bidders prequalified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1" i="1" dirty="0"/>
                        <a:t>Timing - delay</a:t>
                      </a:r>
                      <a:r>
                        <a:rPr lang="en-ZA" sz="1200" b="1" i="1" baseline="0" dirty="0"/>
                        <a:t> in closing</a:t>
                      </a:r>
                      <a:endParaRPr lang="en-ZA" sz="12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p>
                      <a:pPr algn="r"/>
                      <a:endParaRPr lang="en-ZA" sz="300" b="1"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3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67490">
                <a:tc>
                  <a:txBody>
                    <a:bodyPr/>
                    <a:lstStyle/>
                    <a:p>
                      <a:pPr algn="r"/>
                      <a:r>
                        <a:rPr lang="en-ZA" sz="1300" b="1" i="0" dirty="0"/>
                        <a:t>Uganda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3200" dirty="0">
                          <a:latin typeface="Cambria Math" panose="02040503050406030204" pitchFamily="18" charset="0"/>
                          <a:ea typeface="Cambria Math" panose="02040503050406030204" pitchFamily="18" charset="0"/>
                        </a:rPr>
                        <a:t>⇨</a:t>
                      </a:r>
                      <a:endParaRPr lang="en-ZA" sz="13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r>
                        <a:rPr lang="en-ZA" sz="1000" dirty="0" err="1"/>
                        <a:t>GETFiT</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indent="-171450">
                        <a:buFont typeface="Arial" panose="020B0604020202020204" pitchFamily="34" charset="0"/>
                        <a:buChar char="•"/>
                      </a:pPr>
                      <a:r>
                        <a:rPr lang="en-ZA" sz="1000" kern="1200" dirty="0">
                          <a:solidFill>
                            <a:schemeClr val="dk1"/>
                          </a:solidFill>
                          <a:latin typeface="+mn-lt"/>
                          <a:ea typeface="+mn-ea"/>
                          <a:cs typeface="+mn-cs"/>
                        </a:rPr>
                        <a:t>Programme launched to help existing </a:t>
                      </a:r>
                      <a:r>
                        <a:rPr lang="en-ZA" sz="1000" kern="1200" dirty="0" err="1">
                          <a:solidFill>
                            <a:schemeClr val="dk1"/>
                          </a:solidFill>
                          <a:latin typeface="+mn-lt"/>
                          <a:ea typeface="+mn-ea"/>
                          <a:cs typeface="+mn-cs"/>
                        </a:rPr>
                        <a:t>REFiT</a:t>
                      </a:r>
                      <a:r>
                        <a:rPr lang="en-ZA" sz="1000" kern="1200" dirty="0">
                          <a:solidFill>
                            <a:schemeClr val="dk1"/>
                          </a:solidFill>
                          <a:latin typeface="+mn-lt"/>
                          <a:ea typeface="+mn-ea"/>
                          <a:cs typeface="+mn-cs"/>
                        </a:rPr>
                        <a:t> programme</a:t>
                      </a:r>
                    </a:p>
                    <a:p>
                      <a:pPr marL="171450" indent="-171450">
                        <a:buFont typeface="Arial" panose="020B0604020202020204" pitchFamily="34" charset="0"/>
                        <a:buChar char="•"/>
                      </a:pPr>
                      <a:r>
                        <a:rPr lang="en-ZA" sz="1000" kern="1200" dirty="0">
                          <a:solidFill>
                            <a:schemeClr val="dk1"/>
                          </a:solidFill>
                          <a:latin typeface="+mn-lt"/>
                          <a:ea typeface="+mn-ea"/>
                          <a:cs typeface="+mn-cs"/>
                        </a:rPr>
                        <a:t>Projects paid a premium over and above </a:t>
                      </a:r>
                      <a:r>
                        <a:rPr lang="en-ZA" sz="1000" kern="1200" dirty="0" err="1">
                          <a:solidFill>
                            <a:schemeClr val="dk1"/>
                          </a:solidFill>
                          <a:latin typeface="+mn-lt"/>
                          <a:ea typeface="+mn-ea"/>
                          <a:cs typeface="+mn-cs"/>
                        </a:rPr>
                        <a:t>REFiT</a:t>
                      </a:r>
                      <a:r>
                        <a:rPr lang="en-ZA" sz="1000" kern="1200" dirty="0">
                          <a:solidFill>
                            <a:schemeClr val="dk1"/>
                          </a:solidFill>
                          <a:latin typeface="+mn-lt"/>
                          <a:ea typeface="+mn-ea"/>
                          <a:cs typeface="+mn-cs"/>
                        </a:rPr>
                        <a:t> tariff</a:t>
                      </a:r>
                    </a:p>
                    <a:p>
                      <a:pPr marL="171450" indent="-171450">
                        <a:buFont typeface="Arial" panose="020B0604020202020204" pitchFamily="34" charset="0"/>
                        <a:buChar char="•"/>
                      </a:pPr>
                      <a:r>
                        <a:rPr lang="en-ZA" sz="1000" kern="1200" dirty="0">
                          <a:solidFill>
                            <a:schemeClr val="dk1"/>
                          </a:solidFill>
                          <a:latin typeface="+mn-lt"/>
                          <a:ea typeface="+mn-ea"/>
                          <a:cs typeface="+mn-cs"/>
                        </a:rPr>
                        <a:t>World Bank $160m support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00" dirty="0"/>
                        <a:t>$0.166/kWh (solar auction)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00" dirty="0"/>
                        <a:t>$0.085/kWh + $0.014/kWh premium (hydro)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00" dirty="0"/>
                        <a:t>10 hydropower projects and one solar project awarded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1" i="1" dirty="0"/>
                        <a:t>Timing - delay</a:t>
                      </a:r>
                      <a:r>
                        <a:rPr lang="en-ZA" sz="1200" b="1" i="1" baseline="0" dirty="0"/>
                        <a:t> in closing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1" i="1" baseline="0" dirty="0"/>
                        <a:t>Programme effectively completed, low prospect for future rounds</a:t>
                      </a:r>
                      <a:endParaRPr lang="en-ZA" sz="1200"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0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0">
                <a:tc>
                  <a:txBody>
                    <a:bodyPr/>
                    <a:lstStyle/>
                    <a:p>
                      <a:pPr algn="r"/>
                      <a:endParaRPr lang="en-ZA" sz="300" b="1"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67490">
                <a:tc>
                  <a:txBody>
                    <a:bodyPr/>
                    <a:lstStyle/>
                    <a:p>
                      <a:pPr algn="r"/>
                      <a:r>
                        <a:rPr lang="en-ZA" sz="1300" b="1" i="0" dirty="0"/>
                        <a:t>Senegal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3200" dirty="0">
                          <a:latin typeface="Cambria Math" panose="02040503050406030204" pitchFamily="18" charset="0"/>
                          <a:ea typeface="Cambria Math" panose="02040503050406030204" pitchFamily="18" charset="0"/>
                        </a:rPr>
                        <a:t>⇨</a:t>
                      </a:r>
                      <a:endParaRPr lang="en-ZA" sz="13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r>
                        <a:rPr lang="en-ZA" sz="1000" dirty="0"/>
                        <a:t>Scaling Solar</a:t>
                      </a:r>
                      <a:endParaRPr lang="en-ZA" sz="10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indent="-171450">
                        <a:buFont typeface="Arial" panose="020B0604020202020204" pitchFamily="34" charset="0"/>
                        <a:buChar char="•"/>
                      </a:pPr>
                      <a:r>
                        <a:rPr lang="en-ZA" sz="1000" dirty="0"/>
                        <a:t>IFC Scaling Solar programme (100MW initially)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indent="-171450">
                        <a:buFont typeface="Arial" panose="020B0604020202020204" pitchFamily="34" charset="0"/>
                        <a:buChar char="•"/>
                      </a:pPr>
                      <a:r>
                        <a:rPr lang="en-ZA" sz="1000" dirty="0"/>
                        <a:t>€0.038/kWh and</a:t>
                      </a:r>
                    </a:p>
                    <a:p>
                      <a:pPr marL="171450" indent="-171450">
                        <a:buFont typeface="Arial" panose="020B0604020202020204" pitchFamily="34" charset="0"/>
                        <a:buChar char="•"/>
                      </a:pPr>
                      <a:r>
                        <a:rPr lang="en-ZA" sz="1000" dirty="0"/>
                        <a:t>€0.040/kWh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ZA" sz="1000" dirty="0"/>
                        <a:t>60MW awarded of proposed 100MW</a:t>
                      </a:r>
                    </a:p>
                    <a:p>
                      <a:pPr marL="171450" indent="-171450">
                        <a:buFont typeface="Arial" panose="020B0604020202020204" pitchFamily="34" charset="0"/>
                        <a:buChar char="•"/>
                      </a:pPr>
                      <a:r>
                        <a:rPr lang="en-ZA" sz="1000" dirty="0"/>
                        <a:t>Third project withdrawn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1" i="1" dirty="0"/>
                        <a:t>Timing - delay</a:t>
                      </a:r>
                      <a:r>
                        <a:rPr lang="en-ZA" sz="1200" b="1" i="1" baseline="0" dirty="0"/>
                        <a:t> in closing</a:t>
                      </a:r>
                      <a:endParaRPr lang="en-ZA" sz="1200" b="1" i="1" dirty="0"/>
                    </a:p>
                    <a:p>
                      <a:endParaRPr lang="en-ZA" sz="10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0">
                <a:tc>
                  <a:txBody>
                    <a:bodyPr/>
                    <a:lstStyle/>
                    <a:p>
                      <a:pPr algn="r"/>
                      <a:endParaRPr lang="en-ZA" sz="300" b="1"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0">
                <a:tc>
                  <a:txBody>
                    <a:bodyPr/>
                    <a:lstStyle/>
                    <a:p>
                      <a:pPr algn="r"/>
                      <a:r>
                        <a:rPr lang="en-ZA" sz="1300" b="1" i="0" dirty="0"/>
                        <a:t>Ethiopia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ZA" sz="3200" dirty="0">
                          <a:latin typeface="Cambria Math" panose="02040503050406030204" pitchFamily="18" charset="0"/>
                          <a:ea typeface="Cambria Math" panose="02040503050406030204" pitchFamily="18" charset="0"/>
                        </a:rPr>
                        <a:t>⇨</a:t>
                      </a:r>
                      <a:endParaRPr lang="en-ZA" sz="13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ZA" sz="1000" dirty="0"/>
                        <a:t>Scaling Solar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00" dirty="0"/>
                        <a:t>IFC Scaling Solar programme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00" dirty="0"/>
                        <a:t>500MW of solar capacity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000" dirty="0"/>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00" dirty="0"/>
                        <a:t>Prequalification for round 1 completed in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1" i="1" dirty="0"/>
                        <a:t>Timing -delay</a:t>
                      </a:r>
                      <a:r>
                        <a:rPr lang="en-ZA" sz="1200" b="1" i="1" baseline="0" dirty="0"/>
                        <a:t> in closing</a:t>
                      </a:r>
                      <a:endParaRPr lang="en-ZA" sz="1200"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0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0792361"/>
                  </a:ext>
                </a:extLst>
              </a:tr>
              <a:tr h="0">
                <a:tc>
                  <a:txBody>
                    <a:bodyPr/>
                    <a:lstStyle/>
                    <a:p>
                      <a:pPr algn="r"/>
                      <a:endParaRPr lang="en-ZA" sz="300" b="1" i="1" dirty="0">
                        <a:highlight>
                          <a:srgbClr val="FFFF00"/>
                        </a:high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6756632"/>
                  </a:ext>
                </a:extLst>
              </a:tr>
            </a:tbl>
          </a:graphicData>
        </a:graphic>
      </p:graphicFrame>
      <p:sp>
        <p:nvSpPr>
          <p:cNvPr id="45" name="Title 1"/>
          <p:cNvSpPr>
            <a:spLocks noGrp="1"/>
          </p:cNvSpPr>
          <p:nvPr>
            <p:ph type="title"/>
          </p:nvPr>
        </p:nvSpPr>
        <p:spPr>
          <a:xfrm>
            <a:off x="850075" y="174340"/>
            <a:ext cx="10668000" cy="1002929"/>
          </a:xfrm>
        </p:spPr>
        <p:txBody>
          <a:bodyPr/>
          <a:lstStyle/>
          <a:p>
            <a:r>
              <a:rPr lang="en-ZA" dirty="0"/>
              <a:t>Trends across the continent</a:t>
            </a:r>
          </a:p>
        </p:txBody>
      </p:sp>
    </p:spTree>
    <p:extLst>
      <p:ext uri="{BB962C8B-B14F-4D97-AF65-F5344CB8AC3E}">
        <p14:creationId xmlns:p14="http://schemas.microsoft.com/office/powerpoint/2010/main" val="3048209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able 41"/>
          <p:cNvGraphicFramePr>
            <a:graphicFrameLocks noGrp="1"/>
          </p:cNvGraphicFramePr>
          <p:nvPr>
            <p:extLst>
              <p:ext uri="{D42A27DB-BD31-4B8C-83A1-F6EECF244321}">
                <p14:modId xmlns:p14="http://schemas.microsoft.com/office/powerpoint/2010/main" val="3346699590"/>
              </p:ext>
            </p:extLst>
          </p:nvPr>
        </p:nvGraphicFramePr>
        <p:xfrm>
          <a:off x="0" y="1061254"/>
          <a:ext cx="11952514" cy="5313403"/>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000"/>
                    </a:ext>
                  </a:extLst>
                </a:gridCol>
                <a:gridCol w="545774">
                  <a:extLst>
                    <a:ext uri="{9D8B030D-6E8A-4147-A177-3AD203B41FA5}">
                      <a16:colId xmlns:a16="http://schemas.microsoft.com/office/drawing/2014/main" val="20001"/>
                    </a:ext>
                  </a:extLst>
                </a:gridCol>
                <a:gridCol w="1872000">
                  <a:extLst>
                    <a:ext uri="{9D8B030D-6E8A-4147-A177-3AD203B41FA5}">
                      <a16:colId xmlns:a16="http://schemas.microsoft.com/office/drawing/2014/main" val="20002"/>
                    </a:ext>
                  </a:extLst>
                </a:gridCol>
                <a:gridCol w="214870">
                  <a:extLst>
                    <a:ext uri="{9D8B030D-6E8A-4147-A177-3AD203B41FA5}">
                      <a16:colId xmlns:a16="http://schemas.microsoft.com/office/drawing/2014/main" val="20003"/>
                    </a:ext>
                  </a:extLst>
                </a:gridCol>
                <a:gridCol w="1872000">
                  <a:extLst>
                    <a:ext uri="{9D8B030D-6E8A-4147-A177-3AD203B41FA5}">
                      <a16:colId xmlns:a16="http://schemas.microsoft.com/office/drawing/2014/main" val="20004"/>
                    </a:ext>
                  </a:extLst>
                </a:gridCol>
                <a:gridCol w="214870">
                  <a:extLst>
                    <a:ext uri="{9D8B030D-6E8A-4147-A177-3AD203B41FA5}">
                      <a16:colId xmlns:a16="http://schemas.microsoft.com/office/drawing/2014/main" val="20005"/>
                    </a:ext>
                  </a:extLst>
                </a:gridCol>
                <a:gridCol w="1872000">
                  <a:extLst>
                    <a:ext uri="{9D8B030D-6E8A-4147-A177-3AD203B41FA5}">
                      <a16:colId xmlns:a16="http://schemas.microsoft.com/office/drawing/2014/main" val="20006"/>
                    </a:ext>
                  </a:extLst>
                </a:gridCol>
                <a:gridCol w="214870">
                  <a:extLst>
                    <a:ext uri="{9D8B030D-6E8A-4147-A177-3AD203B41FA5}">
                      <a16:colId xmlns:a16="http://schemas.microsoft.com/office/drawing/2014/main" val="534844854"/>
                    </a:ext>
                  </a:extLst>
                </a:gridCol>
                <a:gridCol w="1872000">
                  <a:extLst>
                    <a:ext uri="{9D8B030D-6E8A-4147-A177-3AD203B41FA5}">
                      <a16:colId xmlns:a16="http://schemas.microsoft.com/office/drawing/2014/main" val="1074943559"/>
                    </a:ext>
                  </a:extLst>
                </a:gridCol>
                <a:gridCol w="214870">
                  <a:extLst>
                    <a:ext uri="{9D8B030D-6E8A-4147-A177-3AD203B41FA5}">
                      <a16:colId xmlns:a16="http://schemas.microsoft.com/office/drawing/2014/main" val="716816035"/>
                    </a:ext>
                  </a:extLst>
                </a:gridCol>
                <a:gridCol w="1979260">
                  <a:extLst>
                    <a:ext uri="{9D8B030D-6E8A-4147-A177-3AD203B41FA5}">
                      <a16:colId xmlns:a16="http://schemas.microsoft.com/office/drawing/2014/main" val="3338174214"/>
                    </a:ext>
                  </a:extLst>
                </a:gridCol>
              </a:tblGrid>
              <a:tr h="419203">
                <a:tc>
                  <a:txBody>
                    <a:bodyPr/>
                    <a:lstStyle/>
                    <a:p>
                      <a:endParaRPr lang="en-ZA"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3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noFill/>
                  </a:tcPr>
                </a:tc>
                <a:tc>
                  <a:txBody>
                    <a:bodyPr/>
                    <a:lstStyle/>
                    <a:p>
                      <a:r>
                        <a:rPr lang="en-ZA" sz="1300" dirty="0">
                          <a:solidFill>
                            <a:schemeClr val="tx1"/>
                          </a:solidFill>
                        </a:rPr>
                        <a:t>Tender Programme</a:t>
                      </a:r>
                      <a:endParaRPr lang="en-ZA" sz="13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ZA"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noFill/>
                  </a:tcPr>
                </a:tc>
                <a:tc>
                  <a:txBody>
                    <a:bodyPr/>
                    <a:lstStyle/>
                    <a:p>
                      <a:r>
                        <a:rPr lang="en-ZA" sz="1300" dirty="0">
                          <a:solidFill>
                            <a:schemeClr val="tx1"/>
                          </a:solidFill>
                        </a:rPr>
                        <a:t>Description</a:t>
                      </a:r>
                      <a:endParaRPr lang="en-ZA" sz="13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ZA"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noFill/>
                  </a:tcPr>
                </a:tc>
                <a:tc>
                  <a:txBody>
                    <a:bodyPr/>
                    <a:lstStyle/>
                    <a:p>
                      <a:r>
                        <a:rPr lang="en-ZA" sz="1300" dirty="0">
                          <a:solidFill>
                            <a:schemeClr val="tx1"/>
                          </a:solidFill>
                        </a:rPr>
                        <a:t>Pricing</a:t>
                      </a:r>
                      <a:endParaRPr lang="en-ZA" sz="13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ZA" sz="13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300" b="1" i="0" dirty="0">
                          <a:solidFill>
                            <a:schemeClr val="tx1"/>
                          </a:solidFill>
                        </a:rPr>
                        <a:t>Progress / Trends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en-ZA" sz="130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300" b="1" i="1" dirty="0">
                          <a:solidFill>
                            <a:schemeClr val="tx1"/>
                          </a:solidFill>
                        </a:rPr>
                        <a:t>Key</a:t>
                      </a:r>
                      <a:r>
                        <a:rPr lang="en-ZA" sz="1300" b="1" i="1" baseline="0" dirty="0">
                          <a:solidFill>
                            <a:schemeClr val="tx1"/>
                          </a:solidFill>
                        </a:rPr>
                        <a:t> communication issues</a:t>
                      </a:r>
                      <a:endParaRPr lang="en-ZA" sz="1300" b="1" i="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4707">
                <a:tc>
                  <a:txBody>
                    <a:bodyPr/>
                    <a:lstStyle/>
                    <a:p>
                      <a:endParaRPr lang="en-ZA" sz="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200"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75952">
                <a:tc>
                  <a:txBody>
                    <a:bodyPr/>
                    <a:lstStyle/>
                    <a:p>
                      <a:pPr algn="r"/>
                      <a:r>
                        <a:rPr lang="en-ZA" sz="1300" b="1" i="0" dirty="0"/>
                        <a:t>Rwanda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3200" dirty="0">
                          <a:latin typeface="Cambria Math" panose="02040503050406030204" pitchFamily="18" charset="0"/>
                          <a:ea typeface="Cambria Math" panose="02040503050406030204" pitchFamily="18" charset="0"/>
                        </a:rPr>
                        <a:t>⇨</a:t>
                      </a:r>
                      <a:endParaRPr lang="en-ZA" sz="13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r>
                        <a:rPr lang="en-ZA" sz="1000" dirty="0"/>
                        <a:t>Tender programme</a:t>
                      </a:r>
                      <a:endParaRPr lang="en-ZA" sz="10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indent="-171450">
                        <a:buFont typeface="Arial" panose="020B0604020202020204" pitchFamily="34" charset="0"/>
                        <a:buChar char="•"/>
                      </a:pPr>
                      <a:r>
                        <a:rPr lang="en-ZA" sz="1000" dirty="0"/>
                        <a:t>73MW small-hydro and 30MW solar proposed for 2018</a:t>
                      </a:r>
                    </a:p>
                    <a:p>
                      <a:pPr marL="171450" indent="-171450">
                        <a:buFont typeface="Arial" panose="020B0604020202020204" pitchFamily="34" charset="0"/>
                        <a:buChar char="•"/>
                      </a:pPr>
                      <a:r>
                        <a:rPr lang="en-ZA" sz="1000" dirty="0"/>
                        <a:t>18.5MW solar awarded in 2014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0" indent="0">
                        <a:buFont typeface="Arial" panose="020B0604020202020204" pitchFamily="34" charset="0"/>
                        <a:buNone/>
                      </a:pPr>
                      <a:r>
                        <a:rPr lang="en-ZA" sz="1000" dirty="0"/>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buFont typeface="Arial" panose="020B0604020202020204" pitchFamily="34" charset="0"/>
                        <a:buNone/>
                      </a:pP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ZA" sz="1000" dirty="0"/>
                        <a:t>Gigawatt </a:t>
                      </a:r>
                      <a:r>
                        <a:rPr lang="en-ZA" sz="1000" dirty="0" err="1"/>
                        <a:t>Global's</a:t>
                      </a:r>
                      <a:r>
                        <a:rPr lang="en-ZA" sz="1000" dirty="0"/>
                        <a:t> 8.5MW operational since 2014</a:t>
                      </a:r>
                    </a:p>
                    <a:p>
                      <a:pPr marL="171450" indent="-171450">
                        <a:buFont typeface="Arial" panose="020B0604020202020204" pitchFamily="34" charset="0"/>
                        <a:buChar char="•"/>
                      </a:pPr>
                      <a:r>
                        <a:rPr lang="en-ZA" sz="1000" dirty="0" err="1"/>
                        <a:t>Goldsol</a:t>
                      </a:r>
                      <a:r>
                        <a:rPr lang="en-ZA" sz="1000" dirty="0"/>
                        <a:t> II 10MW cancelled in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285750" indent="-285750">
                        <a:buFont typeface="Arial" panose="020B0604020202020204" pitchFamily="34" charset="0"/>
                        <a:buChar char="•"/>
                      </a:pPr>
                      <a:endParaRPr lang="en-ZA" sz="1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en-ZA" sz="1200" b="1" i="1" u="sn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4707">
                <a:tc>
                  <a:txBody>
                    <a:bodyPr/>
                    <a:lstStyle/>
                    <a:p>
                      <a:pPr algn="r"/>
                      <a:endParaRPr lang="en-ZA" sz="300" b="1"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37389">
                <a:tc>
                  <a:txBody>
                    <a:bodyPr/>
                    <a:lstStyle/>
                    <a:p>
                      <a:pPr marL="177800" indent="0" algn="r"/>
                      <a:r>
                        <a:rPr lang="en-ZA" sz="1300" b="1" i="0" dirty="0"/>
                        <a:t>Malawi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lang="en-ZA" sz="3200" dirty="0">
                          <a:latin typeface="Cambria Math" panose="02040503050406030204" pitchFamily="18" charset="0"/>
                          <a:ea typeface="Cambria Math" panose="02040503050406030204" pitchFamily="18" charset="0"/>
                        </a:rPr>
                        <a:t>⇨</a:t>
                      </a:r>
                      <a:endParaRPr lang="en-ZA" sz="3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r>
                        <a:rPr lang="en-ZA" sz="1000" dirty="0"/>
                        <a:t>Solar tender programme – FIT proposed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indent="-171450">
                        <a:buFont typeface="Arial" panose="020B0604020202020204" pitchFamily="34" charset="0"/>
                        <a:buChar char="•"/>
                      </a:pPr>
                      <a:r>
                        <a:rPr lang="en-ZA" sz="1000" dirty="0"/>
                        <a:t>70MW solar launched in 2017 4 sites targeted</a:t>
                      </a:r>
                    </a:p>
                    <a:p>
                      <a:pPr marL="171450" indent="-171450">
                        <a:buFont typeface="Arial" panose="020B0604020202020204" pitchFamily="34" charset="0"/>
                        <a:buChar char="•"/>
                      </a:pPr>
                      <a:r>
                        <a:rPr lang="en-ZA" sz="1000" dirty="0" err="1"/>
                        <a:t>FiT</a:t>
                      </a:r>
                      <a:r>
                        <a:rPr lang="en-ZA" sz="1000" dirty="0"/>
                        <a:t> programme proposed since 2012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indent="-171450">
                        <a:buFont typeface="Arial" panose="020B0604020202020204" pitchFamily="34" charset="0"/>
                        <a:buChar char="•"/>
                      </a:pPr>
                      <a:r>
                        <a:rPr lang="en-ZA" sz="1000" dirty="0"/>
                        <a:t>$0.200/kWh (solar FIT)</a:t>
                      </a:r>
                    </a:p>
                    <a:p>
                      <a:pPr marL="171450" indent="-171450">
                        <a:buFont typeface="Arial" panose="020B0604020202020204" pitchFamily="34" charset="0"/>
                        <a:buChar char="•"/>
                      </a:pPr>
                      <a:r>
                        <a:rPr lang="en-ZA" sz="1000" dirty="0"/>
                        <a:t>$0.100/kWh (hydro FIT)</a:t>
                      </a:r>
                    </a:p>
                    <a:p>
                      <a:pPr marL="171450" indent="-171450">
                        <a:buFont typeface="Arial" panose="020B0604020202020204" pitchFamily="34" charset="0"/>
                        <a:buChar char="•"/>
                      </a:pP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buFont typeface="Arial" panose="020B0604020202020204" pitchFamily="34" charset="0"/>
                        <a:buNone/>
                      </a:pP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ZA" sz="1000" dirty="0" err="1"/>
                        <a:t>EoI</a:t>
                      </a:r>
                      <a:r>
                        <a:rPr lang="en-ZA" sz="1000" dirty="0"/>
                        <a:t> issued in 2017, tender Programme delayed</a:t>
                      </a:r>
                    </a:p>
                    <a:p>
                      <a:pPr marL="171450" indent="-171450">
                        <a:buFont typeface="Arial" panose="020B0604020202020204" pitchFamily="34" charset="0"/>
                        <a:buChar char="•"/>
                      </a:pPr>
                      <a:r>
                        <a:rPr lang="en-ZA" sz="1000" dirty="0" err="1"/>
                        <a:t>FiT</a:t>
                      </a:r>
                      <a:r>
                        <a:rPr lang="en-ZA" sz="1000" dirty="0"/>
                        <a:t> programme under 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285750" indent="-285750">
                        <a:buFont typeface="Arial" panose="020B0604020202020204" pitchFamily="34" charset="0"/>
                        <a:buChar char="•"/>
                      </a:pPr>
                      <a:endParaRPr lang="en-ZA" sz="1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indent="-174625">
                        <a:buFont typeface="Arial" panose="020B0604020202020204" pitchFamily="34" charset="0"/>
                        <a:buChar char="•"/>
                      </a:pPr>
                      <a:r>
                        <a:rPr lang="en-ZA" sz="1200" b="1" i="1" dirty="0"/>
                        <a:t>Programme under review, long-term certainty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24707">
                <a:tc>
                  <a:txBody>
                    <a:bodyPr/>
                    <a:lstStyle/>
                    <a:p>
                      <a:pPr algn="r"/>
                      <a:endParaRPr lang="en-ZA" sz="300" b="1"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28503">
                <a:tc>
                  <a:txBody>
                    <a:bodyPr/>
                    <a:lstStyle/>
                    <a:p>
                      <a:pPr algn="r"/>
                      <a:r>
                        <a:rPr lang="en-ZA" sz="1300" b="1" i="0" dirty="0"/>
                        <a:t>Mozambique</a:t>
                      </a:r>
                    </a:p>
                  </a:txBody>
                  <a:tcPr marL="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3200" dirty="0">
                          <a:latin typeface="Cambria Math" panose="02040503050406030204" pitchFamily="18" charset="0"/>
                          <a:ea typeface="Cambria Math" panose="02040503050406030204" pitchFamily="18" charset="0"/>
                        </a:rPr>
                        <a:t>⇨</a:t>
                      </a:r>
                      <a:endParaRPr lang="en-ZA" sz="3200" dirty="0"/>
                    </a:p>
                  </a:txBody>
                  <a:tcPr marL="90000" marR="90000" marT="46800" marB="468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r>
                        <a:rPr lang="en-ZA" sz="1000" dirty="0"/>
                        <a:t>Feed in tariff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indent="-171450">
                        <a:buFont typeface="Arial" panose="020B0604020202020204" pitchFamily="34" charset="0"/>
                        <a:buChar char="•"/>
                      </a:pPr>
                      <a:r>
                        <a:rPr lang="en-ZA" sz="1000" dirty="0"/>
                        <a:t>Launched in 2014</a:t>
                      </a:r>
                    </a:p>
                    <a:p>
                      <a:pPr marL="171450" indent="-171450">
                        <a:buFont typeface="Arial" panose="020B0604020202020204" pitchFamily="34" charset="0"/>
                        <a:buChar char="•"/>
                      </a:pPr>
                      <a:r>
                        <a:rPr lang="en-ZA" sz="1000" dirty="0"/>
                        <a:t>Applies to biomass, wind, small hydro and solar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indent="-171450">
                        <a:buFont typeface="Arial" panose="020B0604020202020204" pitchFamily="34" charset="0"/>
                        <a:buChar char="•"/>
                      </a:pPr>
                      <a:r>
                        <a:rPr lang="en-ZA" sz="1000" dirty="0"/>
                        <a:t>MZN 7.9/kWh (solar)</a:t>
                      </a:r>
                    </a:p>
                    <a:p>
                      <a:pPr marL="171450" indent="-171450">
                        <a:buFont typeface="Arial" panose="020B0604020202020204" pitchFamily="34" charset="0"/>
                        <a:buChar char="•"/>
                      </a:pPr>
                      <a:r>
                        <a:rPr lang="en-ZA" sz="1000" dirty="0"/>
                        <a:t>MZN 4.1/kWh (wind)</a:t>
                      </a:r>
                    </a:p>
                    <a:p>
                      <a:pPr marL="171450" indent="-171450">
                        <a:buFont typeface="Arial" panose="020B0604020202020204" pitchFamily="34" charset="0"/>
                        <a:buChar char="•"/>
                      </a:pPr>
                      <a:r>
                        <a:rPr lang="en-ZA" sz="1000" dirty="0"/>
                        <a:t>MZN 2.3/kWh (small hydro)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00" dirty="0"/>
                        <a:t>Went under review in 2017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00" dirty="0"/>
                        <a:t>Further regulation pending on price premium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1" i="1" dirty="0"/>
                        <a:t>Initial programme under review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24707">
                <a:tc>
                  <a:txBody>
                    <a:bodyPr/>
                    <a:lstStyle/>
                    <a:p>
                      <a:pPr algn="r"/>
                      <a:endParaRPr lang="en-ZA" sz="300" b="1"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3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26539">
                <a:tc>
                  <a:txBody>
                    <a:bodyPr/>
                    <a:lstStyle/>
                    <a:p>
                      <a:pPr algn="r"/>
                      <a:r>
                        <a:rPr lang="en-ZA" sz="1300" b="1" i="0" dirty="0"/>
                        <a:t>Egypt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3200" dirty="0">
                          <a:latin typeface="Cambria Math" panose="02040503050406030204" pitchFamily="18" charset="0"/>
                          <a:ea typeface="Cambria Math" panose="02040503050406030204" pitchFamily="18" charset="0"/>
                        </a:rPr>
                        <a:t>⇨</a:t>
                      </a:r>
                      <a:endParaRPr lang="en-ZA" sz="13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r>
                        <a:rPr lang="en-ZA" sz="1000" dirty="0"/>
                        <a:t>Feed in tariff or competitive tender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indent="-171450">
                        <a:buFont typeface="Arial" panose="020B0604020202020204" pitchFamily="34" charset="0"/>
                        <a:buChar char="•"/>
                      </a:pPr>
                      <a:r>
                        <a:rPr lang="en-ZA" sz="1000" dirty="0"/>
                        <a:t>2GW of PV</a:t>
                      </a:r>
                    </a:p>
                    <a:p>
                      <a:pPr marL="171450" indent="-171450">
                        <a:buFont typeface="Arial" panose="020B0604020202020204" pitchFamily="34" charset="0"/>
                        <a:buChar char="•"/>
                      </a:pPr>
                      <a:r>
                        <a:rPr lang="en-ZA" sz="1000" dirty="0"/>
                        <a:t>2GW of wind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00" dirty="0"/>
                        <a:t>$0.084/kWh (solar)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00" dirty="0"/>
                        <a:t>$0.040/kWh (wind)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00" dirty="0"/>
                        <a:t>30 solar closed in 2018 (1.5GW)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00" dirty="0"/>
                        <a:t>3 projects closed in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24707">
                <a:tc>
                  <a:txBody>
                    <a:bodyPr/>
                    <a:lstStyle/>
                    <a:p>
                      <a:pPr algn="r"/>
                      <a:endParaRPr lang="en-ZA" sz="300" b="1"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526539">
                <a:tc>
                  <a:txBody>
                    <a:bodyPr/>
                    <a:lstStyle/>
                    <a:p>
                      <a:pPr algn="r"/>
                      <a:r>
                        <a:rPr lang="en-ZA" sz="1300" b="1" i="0" dirty="0"/>
                        <a:t>Cote d’Ivoire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3200" dirty="0">
                          <a:latin typeface="Cambria Math" panose="02040503050406030204" pitchFamily="18" charset="0"/>
                          <a:ea typeface="Cambria Math" panose="02040503050406030204" pitchFamily="18" charset="0"/>
                        </a:rPr>
                        <a:t>⇨</a:t>
                      </a:r>
                      <a:endParaRPr lang="en-ZA" sz="13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r>
                        <a:rPr lang="en-ZA" sz="1000" baseline="0" dirty="0"/>
                        <a:t>Competitive tender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00" dirty="0"/>
                        <a:t>2 biomass and one solar project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00" dirty="0"/>
                        <a:t>20-25MW each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indent="-171450">
                        <a:buFont typeface="Arial" panose="020B0604020202020204" pitchFamily="34" charset="0"/>
                        <a:buChar char="•"/>
                      </a:pPr>
                      <a:r>
                        <a:rPr lang="en-ZA" sz="1000" dirty="0"/>
                        <a:t>CFA65/kWh (biomass)</a:t>
                      </a:r>
                    </a:p>
                    <a:p>
                      <a:pPr marL="171450" indent="-171450">
                        <a:buFont typeface="Arial" panose="020B0604020202020204" pitchFamily="34" charset="0"/>
                        <a:buChar char="•"/>
                      </a:pPr>
                      <a:r>
                        <a:rPr lang="en-ZA" sz="1000" dirty="0"/>
                        <a:t>CFA70/kWh (solar)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ZA" sz="1000" dirty="0"/>
                        <a:t>3 companies preselected</a:t>
                      </a:r>
                    </a:p>
                    <a:p>
                      <a:pPr marL="171450" indent="-171450">
                        <a:buFont typeface="Arial" panose="020B0604020202020204" pitchFamily="34" charset="0"/>
                        <a:buChar char="•"/>
                      </a:pPr>
                      <a:r>
                        <a:rPr lang="en-ZA" sz="1000" dirty="0"/>
                        <a:t>Project delayed </a:t>
                      </a:r>
                    </a:p>
                    <a:p>
                      <a:pPr marL="171450" indent="-171450">
                        <a:buFont typeface="Arial" panose="020B0604020202020204" pitchFamily="34" charset="0"/>
                        <a:buChar char="•"/>
                      </a:pPr>
                      <a:r>
                        <a:rPr lang="en-ZA" sz="1000" dirty="0"/>
                        <a:t>Recent </a:t>
                      </a:r>
                      <a:r>
                        <a:rPr lang="en-ZA" sz="1000" dirty="0" err="1"/>
                        <a:t>EoI</a:t>
                      </a:r>
                      <a:r>
                        <a:rPr lang="en-ZA" sz="1000" dirty="0"/>
                        <a:t> cancelled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ZA" sz="1200" b="1" i="1" dirty="0"/>
                        <a:t>Tender effectively</a:t>
                      </a:r>
                      <a:r>
                        <a:rPr lang="en-ZA" sz="1200" b="1" i="1" baseline="0" dirty="0"/>
                        <a:t> cancelled</a:t>
                      </a:r>
                      <a:endParaRPr lang="en-ZA" sz="12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24707">
                <a:tc>
                  <a:txBody>
                    <a:bodyPr/>
                    <a:lstStyle/>
                    <a:p>
                      <a:pPr algn="r"/>
                      <a:endParaRPr lang="en-ZA" sz="300" b="1"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6756632"/>
                  </a:ext>
                </a:extLst>
              </a:tr>
              <a:tr h="581964">
                <a:tc>
                  <a:txBody>
                    <a:bodyPr/>
                    <a:lstStyle/>
                    <a:p>
                      <a:pPr algn="r"/>
                      <a:r>
                        <a:rPr lang="en-ZA" sz="1300" b="1" i="0" dirty="0"/>
                        <a:t>Ghana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ZA" sz="3200" dirty="0">
                          <a:latin typeface="Cambria Math" panose="02040503050406030204" pitchFamily="18" charset="0"/>
                          <a:ea typeface="Cambria Math" panose="02040503050406030204" pitchFamily="18" charset="0"/>
                        </a:rPr>
                        <a:t>⇨</a:t>
                      </a:r>
                      <a:endParaRPr lang="en-ZA" sz="13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ZA" sz="1000" dirty="0"/>
                        <a:t>Feed-in tariff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00" dirty="0"/>
                        <a:t>Launched 2016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00" dirty="0"/>
                        <a:t>Tariff fixed for 10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ZA" sz="1000" dirty="0"/>
                        <a:t>GHS0.598/kWh (solar)</a:t>
                      </a:r>
                    </a:p>
                    <a:p>
                      <a:pPr marL="171450" indent="-171450">
                        <a:buFont typeface="Arial" panose="020B0604020202020204" pitchFamily="34" charset="0"/>
                        <a:buChar char="•"/>
                      </a:pPr>
                      <a:r>
                        <a:rPr lang="en-ZA" sz="1000" dirty="0"/>
                        <a:t>GHS0.565/kWh (hydro)</a:t>
                      </a:r>
                    </a:p>
                    <a:p>
                      <a:pPr marL="171450" indent="-171450">
                        <a:buFont typeface="Arial" panose="020B0604020202020204" pitchFamily="34" charset="0"/>
                        <a:buChar char="•"/>
                      </a:pPr>
                      <a:r>
                        <a:rPr lang="en-ZA" sz="1000" dirty="0"/>
                        <a:t>GHS 0.654/kWh (wind)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ZA" sz="1000" dirty="0"/>
                        <a:t>one utility-scale project operational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1" i="1" dirty="0"/>
                        <a:t>No</a:t>
                      </a:r>
                      <a:r>
                        <a:rPr lang="en-ZA" sz="1200" b="1" i="1" baseline="0" dirty="0"/>
                        <a:t> progress since launch in 2011</a:t>
                      </a:r>
                      <a:endParaRPr lang="en-ZA" sz="1200" b="1" i="1" dirty="0"/>
                    </a:p>
                    <a:p>
                      <a:endParaRPr lang="en-ZA" sz="12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8771324"/>
                  </a:ext>
                </a:extLst>
              </a:tr>
              <a:tr h="124707">
                <a:tc>
                  <a:txBody>
                    <a:bodyPr/>
                    <a:lstStyle/>
                    <a:p>
                      <a:pPr algn="r"/>
                      <a:endParaRPr lang="en-ZA" sz="300" b="1" i="1" dirty="0">
                        <a:highlight>
                          <a:srgbClr val="FFFF00"/>
                        </a:high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4656672"/>
                  </a:ext>
                </a:extLst>
              </a:tr>
            </a:tbl>
          </a:graphicData>
        </a:graphic>
      </p:graphicFrame>
      <p:sp>
        <p:nvSpPr>
          <p:cNvPr id="45" name="Title 1"/>
          <p:cNvSpPr>
            <a:spLocks noGrp="1"/>
          </p:cNvSpPr>
          <p:nvPr>
            <p:ph type="title"/>
          </p:nvPr>
        </p:nvSpPr>
        <p:spPr>
          <a:xfrm>
            <a:off x="850075" y="174340"/>
            <a:ext cx="10668000" cy="1002929"/>
          </a:xfrm>
        </p:spPr>
        <p:txBody>
          <a:bodyPr/>
          <a:lstStyle/>
          <a:p>
            <a:r>
              <a:rPr lang="en-ZA" dirty="0"/>
              <a:t>Trends across the continent</a:t>
            </a:r>
          </a:p>
        </p:txBody>
      </p:sp>
    </p:spTree>
    <p:extLst>
      <p:ext uri="{BB962C8B-B14F-4D97-AF65-F5344CB8AC3E}">
        <p14:creationId xmlns:p14="http://schemas.microsoft.com/office/powerpoint/2010/main" val="3088059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able 41"/>
          <p:cNvGraphicFramePr>
            <a:graphicFrameLocks noGrp="1"/>
          </p:cNvGraphicFramePr>
          <p:nvPr>
            <p:extLst>
              <p:ext uri="{D42A27DB-BD31-4B8C-83A1-F6EECF244321}">
                <p14:modId xmlns:p14="http://schemas.microsoft.com/office/powerpoint/2010/main" val="4180480173"/>
              </p:ext>
            </p:extLst>
          </p:nvPr>
        </p:nvGraphicFramePr>
        <p:xfrm>
          <a:off x="0" y="1061254"/>
          <a:ext cx="12006943" cy="492557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000"/>
                    </a:ext>
                  </a:extLst>
                </a:gridCol>
                <a:gridCol w="545774">
                  <a:extLst>
                    <a:ext uri="{9D8B030D-6E8A-4147-A177-3AD203B41FA5}">
                      <a16:colId xmlns:a16="http://schemas.microsoft.com/office/drawing/2014/main" val="20001"/>
                    </a:ext>
                  </a:extLst>
                </a:gridCol>
                <a:gridCol w="1872000">
                  <a:extLst>
                    <a:ext uri="{9D8B030D-6E8A-4147-A177-3AD203B41FA5}">
                      <a16:colId xmlns:a16="http://schemas.microsoft.com/office/drawing/2014/main" val="20002"/>
                    </a:ext>
                  </a:extLst>
                </a:gridCol>
                <a:gridCol w="214870">
                  <a:extLst>
                    <a:ext uri="{9D8B030D-6E8A-4147-A177-3AD203B41FA5}">
                      <a16:colId xmlns:a16="http://schemas.microsoft.com/office/drawing/2014/main" val="20003"/>
                    </a:ext>
                  </a:extLst>
                </a:gridCol>
                <a:gridCol w="1872000">
                  <a:extLst>
                    <a:ext uri="{9D8B030D-6E8A-4147-A177-3AD203B41FA5}">
                      <a16:colId xmlns:a16="http://schemas.microsoft.com/office/drawing/2014/main" val="20004"/>
                    </a:ext>
                  </a:extLst>
                </a:gridCol>
                <a:gridCol w="214870">
                  <a:extLst>
                    <a:ext uri="{9D8B030D-6E8A-4147-A177-3AD203B41FA5}">
                      <a16:colId xmlns:a16="http://schemas.microsoft.com/office/drawing/2014/main" val="20005"/>
                    </a:ext>
                  </a:extLst>
                </a:gridCol>
                <a:gridCol w="1872000">
                  <a:extLst>
                    <a:ext uri="{9D8B030D-6E8A-4147-A177-3AD203B41FA5}">
                      <a16:colId xmlns:a16="http://schemas.microsoft.com/office/drawing/2014/main" val="20006"/>
                    </a:ext>
                  </a:extLst>
                </a:gridCol>
                <a:gridCol w="214870">
                  <a:extLst>
                    <a:ext uri="{9D8B030D-6E8A-4147-A177-3AD203B41FA5}">
                      <a16:colId xmlns:a16="http://schemas.microsoft.com/office/drawing/2014/main" val="534844854"/>
                    </a:ext>
                  </a:extLst>
                </a:gridCol>
                <a:gridCol w="1872000">
                  <a:extLst>
                    <a:ext uri="{9D8B030D-6E8A-4147-A177-3AD203B41FA5}">
                      <a16:colId xmlns:a16="http://schemas.microsoft.com/office/drawing/2014/main" val="1074943559"/>
                    </a:ext>
                  </a:extLst>
                </a:gridCol>
                <a:gridCol w="214870">
                  <a:extLst>
                    <a:ext uri="{9D8B030D-6E8A-4147-A177-3AD203B41FA5}">
                      <a16:colId xmlns:a16="http://schemas.microsoft.com/office/drawing/2014/main" val="716816035"/>
                    </a:ext>
                  </a:extLst>
                </a:gridCol>
                <a:gridCol w="2033689">
                  <a:extLst>
                    <a:ext uri="{9D8B030D-6E8A-4147-A177-3AD203B41FA5}">
                      <a16:colId xmlns:a16="http://schemas.microsoft.com/office/drawing/2014/main" val="3338174214"/>
                    </a:ext>
                  </a:extLst>
                </a:gridCol>
              </a:tblGrid>
              <a:tr h="452471">
                <a:tc>
                  <a:txBody>
                    <a:bodyPr/>
                    <a:lstStyle/>
                    <a:p>
                      <a:endParaRPr lang="en-ZA"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3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noFill/>
                  </a:tcPr>
                </a:tc>
                <a:tc>
                  <a:txBody>
                    <a:bodyPr/>
                    <a:lstStyle/>
                    <a:p>
                      <a:r>
                        <a:rPr lang="en-ZA" sz="1300" dirty="0">
                          <a:solidFill>
                            <a:schemeClr val="tx1"/>
                          </a:solidFill>
                        </a:rPr>
                        <a:t>Tender Programme</a:t>
                      </a:r>
                      <a:endParaRPr lang="en-ZA" sz="13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ZA"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noFill/>
                  </a:tcPr>
                </a:tc>
                <a:tc>
                  <a:txBody>
                    <a:bodyPr/>
                    <a:lstStyle/>
                    <a:p>
                      <a:r>
                        <a:rPr lang="en-ZA" sz="1300" dirty="0">
                          <a:solidFill>
                            <a:schemeClr val="tx1"/>
                          </a:solidFill>
                        </a:rPr>
                        <a:t>Description</a:t>
                      </a:r>
                      <a:endParaRPr lang="en-ZA" sz="13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ZA"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noFill/>
                  </a:tcPr>
                </a:tc>
                <a:tc>
                  <a:txBody>
                    <a:bodyPr/>
                    <a:lstStyle/>
                    <a:p>
                      <a:r>
                        <a:rPr lang="en-ZA" sz="1300" dirty="0">
                          <a:solidFill>
                            <a:schemeClr val="tx1"/>
                          </a:solidFill>
                        </a:rPr>
                        <a:t>Pricing</a:t>
                      </a:r>
                      <a:endParaRPr lang="en-ZA" sz="13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ZA" sz="13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300" b="1" i="0" dirty="0">
                          <a:solidFill>
                            <a:schemeClr val="tx1"/>
                          </a:solidFill>
                        </a:rPr>
                        <a:t>Progress / Trends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en-ZA" sz="130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300" b="1" i="1" dirty="0">
                          <a:solidFill>
                            <a:schemeClr val="tx1"/>
                          </a:solidFill>
                        </a:rPr>
                        <a:t>Key</a:t>
                      </a:r>
                      <a:r>
                        <a:rPr lang="en-ZA" sz="1300" b="1" i="1" baseline="0" dirty="0">
                          <a:solidFill>
                            <a:schemeClr val="tx1"/>
                          </a:solidFill>
                        </a:rPr>
                        <a:t> communication issues</a:t>
                      </a:r>
                      <a:endParaRPr lang="en-ZA" sz="1300" b="1" i="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7258">
                <a:tc>
                  <a:txBody>
                    <a:bodyPr/>
                    <a:lstStyle/>
                    <a:p>
                      <a:endParaRPr lang="en-ZA" sz="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200"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50428">
                <a:tc>
                  <a:txBody>
                    <a:bodyPr/>
                    <a:lstStyle/>
                    <a:p>
                      <a:pPr algn="r"/>
                      <a:r>
                        <a:rPr lang="en-ZA" sz="1300" b="1" i="0" dirty="0"/>
                        <a:t>Nigeria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3200" dirty="0">
                          <a:latin typeface="Cambria Math" panose="02040503050406030204" pitchFamily="18" charset="0"/>
                          <a:ea typeface="Cambria Math" panose="02040503050406030204" pitchFamily="18" charset="0"/>
                        </a:rPr>
                        <a:t>⇨</a:t>
                      </a:r>
                      <a:endParaRPr lang="en-ZA" sz="13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r>
                        <a:rPr lang="en-ZA" sz="1000" dirty="0"/>
                        <a:t>Renewable Auction</a:t>
                      </a:r>
                      <a:endParaRPr lang="en-ZA" sz="10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indent="-171450">
                        <a:buFont typeface="Arial" panose="020B0604020202020204" pitchFamily="34" charset="0"/>
                        <a:buChar char="•"/>
                      </a:pPr>
                      <a:r>
                        <a:rPr lang="en-ZA" sz="1000" dirty="0"/>
                        <a:t>Unsolicited auction for solar 1.4GW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indent="-171450">
                        <a:buFont typeface="Arial" panose="020B0604020202020204" pitchFamily="34" charset="0"/>
                        <a:buChar char="•"/>
                      </a:pPr>
                      <a:r>
                        <a:rPr lang="en-ZA" sz="1000" dirty="0"/>
                        <a:t>$0.115/kWh</a:t>
                      </a:r>
                    </a:p>
                    <a:p>
                      <a:pPr marL="171450" indent="-171450">
                        <a:buFont typeface="Arial" panose="020B0604020202020204" pitchFamily="34" charset="0"/>
                        <a:buChar char="•"/>
                      </a:pPr>
                      <a:r>
                        <a:rPr lang="en-ZA" sz="1000" dirty="0"/>
                        <a:t>Government requested reduction of tariff to $0.075/kWh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85750" indent="-285750">
                        <a:buFont typeface="Arial" panose="020B0604020202020204" pitchFamily="34" charset="0"/>
                        <a:buChar char="•"/>
                      </a:pP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ZA" sz="1000" dirty="0"/>
                        <a:t>Some bidders willing to proceed with lower tariff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285750" indent="-285750">
                        <a:buFont typeface="Arial" panose="020B0604020202020204" pitchFamily="34" charset="0"/>
                        <a:buChar char="•"/>
                      </a:pPr>
                      <a:endParaRPr lang="en-ZA" sz="1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indent="-174625">
                        <a:buFont typeface="Arial" panose="020B0604020202020204" pitchFamily="34" charset="0"/>
                        <a:buChar char="•"/>
                      </a:pPr>
                      <a:r>
                        <a:rPr lang="en-ZA" sz="1200" b="1" i="1" u="none" dirty="0"/>
                        <a:t>Consistency</a:t>
                      </a:r>
                      <a:r>
                        <a:rPr lang="en-ZA" sz="1200" b="1" i="1" u="none" baseline="0" dirty="0"/>
                        <a:t> – attempt to change tariffs post offer</a:t>
                      </a:r>
                      <a:endParaRPr lang="en-ZA" sz="1200" b="1" i="1" u="non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7258">
                <a:tc>
                  <a:txBody>
                    <a:bodyPr/>
                    <a:lstStyle/>
                    <a:p>
                      <a:pPr algn="r"/>
                      <a:endParaRPr lang="en-ZA" sz="300" b="1" i="0" dirty="0">
                        <a:highlight>
                          <a:srgbClr val="FFFF00"/>
                        </a:high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50428">
                <a:tc>
                  <a:txBody>
                    <a:bodyPr/>
                    <a:lstStyle/>
                    <a:p>
                      <a:pPr marL="177800" indent="0" algn="r"/>
                      <a:r>
                        <a:rPr lang="en-ZA" sz="1300" b="1" i="0" dirty="0"/>
                        <a:t>Botswana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lang="en-ZA" sz="3200" dirty="0">
                          <a:latin typeface="Cambria Math" panose="02040503050406030204" pitchFamily="18" charset="0"/>
                          <a:ea typeface="Cambria Math" panose="02040503050406030204" pitchFamily="18" charset="0"/>
                        </a:rPr>
                        <a:t>⇨</a:t>
                      </a:r>
                      <a:endParaRPr lang="en-ZA" sz="3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r>
                        <a:rPr lang="en-ZA" sz="1000" dirty="0"/>
                        <a:t>Botswana solar tenders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indent="-171450">
                        <a:buFont typeface="Arial" panose="020B0604020202020204" pitchFamily="34" charset="0"/>
                        <a:buChar char="•"/>
                      </a:pPr>
                      <a:r>
                        <a:rPr lang="en-ZA" sz="1000" dirty="0"/>
                        <a:t>Bid for 100MW solar power plant</a:t>
                      </a:r>
                    </a:p>
                    <a:p>
                      <a:pPr marL="171450" indent="-171450">
                        <a:buFont typeface="Arial" panose="020B0604020202020204" pitchFamily="34" charset="0"/>
                        <a:buChar char="•"/>
                      </a:pPr>
                      <a:r>
                        <a:rPr lang="en-ZA" sz="1000" dirty="0"/>
                        <a:t>Bid for small scale hybrid projects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0" indent="0">
                        <a:buFont typeface="Arial" panose="020B0604020202020204" pitchFamily="34" charset="0"/>
                        <a:buNone/>
                      </a:pPr>
                      <a:r>
                        <a:rPr lang="en-ZA" sz="1000" dirty="0"/>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buFont typeface="Arial" panose="020B0604020202020204" pitchFamily="34" charset="0"/>
                        <a:buNone/>
                      </a:pP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ZA" sz="1000" dirty="0"/>
                        <a:t>Prequalified bidders selected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285750" indent="-285750">
                        <a:buFont typeface="Arial" panose="020B0604020202020204" pitchFamily="34" charset="0"/>
                        <a:buChar char="•"/>
                      </a:pPr>
                      <a:endParaRPr lang="en-ZA" sz="1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indent="-174625">
                        <a:buFont typeface="Arial" panose="020B0604020202020204" pitchFamily="34" charset="0"/>
                        <a:buChar char="•"/>
                      </a:pPr>
                      <a:r>
                        <a:rPr lang="en-ZA" sz="1200" b="1" i="1" dirty="0"/>
                        <a:t>Capacity</a:t>
                      </a:r>
                      <a:r>
                        <a:rPr lang="en-ZA" sz="1200" b="1" i="1" baseline="0" dirty="0"/>
                        <a:t> and credibility of the tender – effectively cancelled</a:t>
                      </a:r>
                      <a:endParaRPr lang="en-ZA" sz="12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27258">
                <a:tc>
                  <a:txBody>
                    <a:bodyPr/>
                    <a:lstStyle/>
                    <a:p>
                      <a:pPr algn="r"/>
                      <a:endParaRPr lang="en-ZA" sz="300" b="1"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39314">
                <a:tc>
                  <a:txBody>
                    <a:bodyPr/>
                    <a:lstStyle/>
                    <a:p>
                      <a:pPr algn="r"/>
                      <a:r>
                        <a:rPr lang="en-ZA" sz="1300" b="1" i="0" dirty="0"/>
                        <a:t>Namibia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3200" dirty="0">
                          <a:latin typeface="Cambria Math" panose="02040503050406030204" pitchFamily="18" charset="0"/>
                          <a:ea typeface="Cambria Math" panose="02040503050406030204" pitchFamily="18" charset="0"/>
                        </a:rPr>
                        <a:t>⇨</a:t>
                      </a:r>
                      <a:endParaRPr lang="en-ZA" sz="3200" dirty="0"/>
                    </a:p>
                  </a:txBody>
                  <a:tcPr marL="90000" marR="90000" marT="46800" marB="468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r>
                        <a:rPr lang="en-ZA" sz="1000" dirty="0"/>
                        <a:t>Feed-in Tariff then switched to Tender programme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indent="-171450">
                        <a:buFont typeface="Arial" panose="020B0604020202020204" pitchFamily="34" charset="0"/>
                        <a:buChar char="•"/>
                      </a:pPr>
                      <a:r>
                        <a:rPr lang="en-ZA" sz="1000" dirty="0" err="1"/>
                        <a:t>REFiT</a:t>
                      </a:r>
                      <a:r>
                        <a:rPr lang="en-ZA" sz="1000" dirty="0"/>
                        <a:t> programme from 2015</a:t>
                      </a:r>
                    </a:p>
                    <a:p>
                      <a:pPr marL="171450" indent="-171450">
                        <a:buFont typeface="Arial" panose="020B0604020202020204" pitchFamily="34" charset="0"/>
                        <a:buChar char="•"/>
                      </a:pPr>
                      <a:r>
                        <a:rPr lang="en-ZA" sz="1000" dirty="0"/>
                        <a:t>Switched to tender programme in 2017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indent="-171450">
                        <a:buFont typeface="Arial" panose="020B0604020202020204" pitchFamily="34" charset="0"/>
                        <a:buChar char="•"/>
                      </a:pPr>
                      <a:r>
                        <a:rPr lang="en-ZA" sz="1000" dirty="0"/>
                        <a:t>$0.226/kWh (solar REFIT)</a:t>
                      </a:r>
                    </a:p>
                    <a:p>
                      <a:pPr marL="171450" indent="-171450">
                        <a:buFont typeface="Arial" panose="020B0604020202020204" pitchFamily="34" charset="0"/>
                        <a:buChar char="•"/>
                      </a:pPr>
                      <a:r>
                        <a:rPr lang="en-ZA" sz="1000" dirty="0"/>
                        <a:t>$0.106/kWh (wind REFIT)</a:t>
                      </a:r>
                    </a:p>
                    <a:p>
                      <a:pPr marL="171450" indent="-171450">
                        <a:buFont typeface="Arial" panose="020B0604020202020204" pitchFamily="34" charset="0"/>
                        <a:buChar char="•"/>
                      </a:pPr>
                      <a:r>
                        <a:rPr lang="en-ZA" sz="1000" dirty="0"/>
                        <a:t>N$0.807/kWh (tender)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00" dirty="0"/>
                        <a:t>PPAs for 14 projects in </a:t>
                      </a:r>
                      <a:r>
                        <a:rPr lang="en-ZA" sz="1000" dirty="0" err="1"/>
                        <a:t>REFiT</a:t>
                      </a: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1" i="1" dirty="0"/>
                        <a:t>Legality</a:t>
                      </a:r>
                      <a:r>
                        <a:rPr lang="en-ZA" sz="1200" b="1" i="1" baseline="0" dirty="0"/>
                        <a:t> of initial tender challenged</a:t>
                      </a:r>
                      <a:endParaRPr lang="en-ZA" sz="12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27258">
                <a:tc>
                  <a:txBody>
                    <a:bodyPr/>
                    <a:lstStyle/>
                    <a:p>
                      <a:pPr algn="r"/>
                      <a:endParaRPr lang="en-ZA" sz="300" b="1"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3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102899">
                <a:tc>
                  <a:txBody>
                    <a:bodyPr/>
                    <a:lstStyle/>
                    <a:p>
                      <a:pPr algn="r"/>
                      <a:r>
                        <a:rPr lang="en-ZA" sz="1300" b="1" i="0" dirty="0"/>
                        <a:t>Kenya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3200" dirty="0">
                          <a:latin typeface="Cambria Math" panose="02040503050406030204" pitchFamily="18" charset="0"/>
                          <a:ea typeface="Cambria Math" panose="02040503050406030204" pitchFamily="18" charset="0"/>
                        </a:rPr>
                        <a:t>⇨</a:t>
                      </a:r>
                      <a:endParaRPr lang="en-ZA" sz="13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r>
                        <a:rPr lang="en-ZA" sz="1000" dirty="0"/>
                        <a:t>Feed-in Tariff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indent="-171450">
                        <a:buFont typeface="Arial" panose="020B0604020202020204" pitchFamily="34" charset="0"/>
                        <a:buChar char="•"/>
                      </a:pPr>
                      <a:r>
                        <a:rPr lang="en-ZA" sz="1000" dirty="0" err="1"/>
                        <a:t>FiT</a:t>
                      </a:r>
                      <a:r>
                        <a:rPr lang="en-ZA" sz="1000" dirty="0"/>
                        <a:t> policy introduced in March 2008 and reviewed in 2012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00" dirty="0"/>
                        <a:t>$0.120/kWh (solar)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00" dirty="0"/>
                        <a:t>$0.083/kWh (hydro)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00" dirty="0"/>
                        <a:t>$0.110/kWh (wind)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00" dirty="0"/>
                        <a:t>No tariff review since 2012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00" dirty="0"/>
                        <a:t>Few projects have moved forward in the past few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1" i="1" u="none" dirty="0"/>
                        <a:t>Consistency</a:t>
                      </a:r>
                      <a:r>
                        <a:rPr lang="en-ZA" sz="1200" b="1" i="1" u="none" baseline="0" dirty="0"/>
                        <a:t> – attempt to change agreed tariffs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1" i="1" u="none" baseline="0" dirty="0"/>
                        <a:t>Community engagement and land</a:t>
                      </a:r>
                      <a:endParaRPr lang="en-ZA" sz="1200" b="1" i="1"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27258">
                <a:tc>
                  <a:txBody>
                    <a:bodyPr/>
                    <a:lstStyle/>
                    <a:p>
                      <a:pPr algn="r"/>
                      <a:endParaRPr lang="en-ZA" sz="300" b="1"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3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650428">
                <a:tc>
                  <a:txBody>
                    <a:bodyPr/>
                    <a:lstStyle/>
                    <a:p>
                      <a:pPr algn="r"/>
                      <a:r>
                        <a:rPr lang="en-ZA" sz="1300" b="1" i="0" dirty="0"/>
                        <a:t>Morocco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3200" dirty="0">
                          <a:latin typeface="Cambria Math" panose="02040503050406030204" pitchFamily="18" charset="0"/>
                          <a:ea typeface="Cambria Math" panose="02040503050406030204" pitchFamily="18" charset="0"/>
                        </a:rPr>
                        <a:t>⇨</a:t>
                      </a:r>
                      <a:endParaRPr lang="en-ZA" sz="13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r>
                        <a:rPr lang="en-ZA" sz="1000" baseline="0" dirty="0"/>
                        <a:t>Masen renewable power tenders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00" dirty="0"/>
                        <a:t>Targets of 2GW of wind and 2GW of solar by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noFill/>
                  </a:tcPr>
                </a:tc>
                <a:tc>
                  <a:txBody>
                    <a:bodyPr/>
                    <a:lstStyle/>
                    <a:p>
                      <a:pPr marL="171450" indent="-171450">
                        <a:buFont typeface="Arial" panose="020B0604020202020204" pitchFamily="34" charset="0"/>
                        <a:buChar char="•"/>
                      </a:pPr>
                      <a:r>
                        <a:rPr lang="en-ZA" sz="1000" dirty="0"/>
                        <a:t>€0.045/kWh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ZA" sz="1000" dirty="0"/>
                        <a:t>160MW </a:t>
                      </a:r>
                      <a:r>
                        <a:rPr lang="en-ZA" sz="1000" dirty="0" err="1"/>
                        <a:t>Ouarzazate</a:t>
                      </a:r>
                      <a:r>
                        <a:rPr lang="en-ZA" sz="1000" dirty="0"/>
                        <a:t> began generating in 2016</a:t>
                      </a:r>
                    </a:p>
                    <a:p>
                      <a:pPr marL="171450" indent="-171450">
                        <a:buFont typeface="Arial" panose="020B0604020202020204" pitchFamily="34" charset="0"/>
                        <a:buChar char="•"/>
                      </a:pPr>
                      <a:r>
                        <a:rPr lang="en-ZA" sz="1000" dirty="0"/>
                        <a:t>200MW and 150MW NOOR programme began in 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ZA" sz="1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200" b="1"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45" name="Title 1"/>
          <p:cNvSpPr>
            <a:spLocks noGrp="1"/>
          </p:cNvSpPr>
          <p:nvPr>
            <p:ph type="title"/>
          </p:nvPr>
        </p:nvSpPr>
        <p:spPr>
          <a:xfrm>
            <a:off x="850075" y="174340"/>
            <a:ext cx="10668000" cy="1002929"/>
          </a:xfrm>
        </p:spPr>
        <p:txBody>
          <a:bodyPr/>
          <a:lstStyle/>
          <a:p>
            <a:r>
              <a:rPr lang="en-ZA" dirty="0"/>
              <a:t>Trends across the continent</a:t>
            </a:r>
          </a:p>
        </p:txBody>
      </p:sp>
      <p:sp>
        <p:nvSpPr>
          <p:cNvPr id="4" name="Text Box 79"/>
          <p:cNvSpPr txBox="1">
            <a:spLocks noChangeArrowheads="1"/>
          </p:cNvSpPr>
          <p:nvPr/>
        </p:nvSpPr>
        <p:spPr bwMode="auto">
          <a:xfrm>
            <a:off x="914604" y="6233208"/>
            <a:ext cx="98958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i="1" dirty="0">
                <a:solidFill>
                  <a:srgbClr val="00B0F0"/>
                </a:solidFill>
                <a:latin typeface="Calibri" panose="020F0502020204030204" pitchFamily="34" charset="0"/>
              </a:rPr>
              <a:t>No renewable energy procurement process has been perfect but lessons can be extracted from other processes </a:t>
            </a:r>
          </a:p>
          <a:p>
            <a:pPr eaLnBrk="1" hangingPunct="1">
              <a:spcBef>
                <a:spcPct val="0"/>
              </a:spcBef>
              <a:buFontTx/>
              <a:buNone/>
            </a:pPr>
            <a:endParaRPr lang="en-GB" altLang="en-US" sz="1600" b="1" i="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68134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ZA" dirty="0"/>
              <a:t>Elements of best practice</a:t>
            </a:r>
          </a:p>
        </p:txBody>
      </p:sp>
      <p:sp>
        <p:nvSpPr>
          <p:cNvPr id="4" name="Content Placeholder 3">
            <a:extLst>
              <a:ext uri="{FF2B5EF4-FFF2-40B4-BE49-F238E27FC236}">
                <a16:creationId xmlns:a16="http://schemas.microsoft.com/office/drawing/2014/main" id="{CC619499-E695-4DFC-A27D-FB65A42173EB}"/>
              </a:ext>
            </a:extLst>
          </p:cNvPr>
          <p:cNvSpPr>
            <a:spLocks noGrp="1"/>
          </p:cNvSpPr>
          <p:nvPr>
            <p:ph idx="1"/>
          </p:nvPr>
        </p:nvSpPr>
        <p:spPr>
          <a:xfrm>
            <a:off x="838200" y="1825625"/>
            <a:ext cx="4808456" cy="4351338"/>
          </a:xfrm>
        </p:spPr>
        <p:txBody>
          <a:bodyPr>
            <a:normAutofit/>
          </a:bodyPr>
          <a:lstStyle/>
          <a:p>
            <a:pPr marL="285750" indent="-285750" algn="just"/>
            <a:r>
              <a:rPr lang="en-ZA" sz="2400" dirty="0"/>
              <a:t>Principles are extracted from our view of what has worked in processes across Africa</a:t>
            </a:r>
          </a:p>
          <a:p>
            <a:pPr marL="285750" indent="-285750" algn="just"/>
            <a:endParaRPr lang="en-ZA" sz="2400" dirty="0"/>
          </a:p>
          <a:p>
            <a:pPr marL="285750" indent="-285750" algn="just"/>
            <a:r>
              <a:rPr lang="en-ZA" sz="2400" dirty="0"/>
              <a:t>Not a one-size fits all approach but intended to act as a description of ideas which assist in realising stakeholder objectives </a:t>
            </a:r>
          </a:p>
          <a:p>
            <a:pPr marL="0" indent="0" algn="just">
              <a:buNone/>
            </a:pPr>
            <a:endParaRPr lang="en-ZA" sz="2400" dirty="0"/>
          </a:p>
          <a:p>
            <a:pPr marL="285750" indent="-285750" algn="just"/>
            <a:endParaRPr lang="en-ZA" sz="2400" dirty="0"/>
          </a:p>
        </p:txBody>
      </p:sp>
      <p:graphicFrame>
        <p:nvGraphicFramePr>
          <p:cNvPr id="6" name="Content Placeholder 8">
            <a:extLst>
              <a:ext uri="{FF2B5EF4-FFF2-40B4-BE49-F238E27FC236}">
                <a16:creationId xmlns:a16="http://schemas.microsoft.com/office/drawing/2014/main" id="{DF12EC07-41A4-4243-A41E-2276900A7564}"/>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520211676"/>
              </p:ext>
            </p:extLst>
          </p:nvPr>
        </p:nvGraphicFramePr>
        <p:xfrm>
          <a:off x="5305940" y="1171440"/>
          <a:ext cx="7076502" cy="5333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319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41"/>
            <a:ext cx="10515600" cy="1325563"/>
          </a:xfrm>
        </p:spPr>
        <p:txBody>
          <a:bodyPr/>
          <a:lstStyle/>
          <a:p>
            <a:r>
              <a:rPr lang="en-ZA" dirty="0"/>
              <a:t>Ownership of the process</a:t>
            </a:r>
          </a:p>
        </p:txBody>
      </p:sp>
      <p:sp>
        <p:nvSpPr>
          <p:cNvPr id="6" name="Rounded Rectangle 10">
            <a:extLst>
              <a:ext uri="{FF2B5EF4-FFF2-40B4-BE49-F238E27FC236}">
                <a16:creationId xmlns:a16="http://schemas.microsoft.com/office/drawing/2014/main" id="{4B44CC04-8B92-4772-9FB2-D0C01FCC0D85}"/>
              </a:ext>
            </a:extLst>
          </p:cNvPr>
          <p:cNvSpPr/>
          <p:nvPr/>
        </p:nvSpPr>
        <p:spPr>
          <a:xfrm>
            <a:off x="490398" y="1275580"/>
            <a:ext cx="2968722" cy="1634332"/>
          </a:xfrm>
          <a:prstGeom prst="roundRect">
            <a:avLst/>
          </a:prstGeom>
          <a:solidFill>
            <a:srgbClr val="9DC3E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300"/>
              </a:spcBef>
            </a:pPr>
            <a:r>
              <a:rPr lang="en-US" sz="1600" b="1" dirty="0">
                <a:solidFill>
                  <a:sysClr val="windowText" lastClr="000000"/>
                </a:solidFill>
              </a:rPr>
              <a:t>Ideal: dedicated, separated and empowered team</a:t>
            </a:r>
          </a:p>
        </p:txBody>
      </p:sp>
      <p:sp>
        <p:nvSpPr>
          <p:cNvPr id="7" name="Rounded Rectangle 11">
            <a:extLst>
              <a:ext uri="{FF2B5EF4-FFF2-40B4-BE49-F238E27FC236}">
                <a16:creationId xmlns:a16="http://schemas.microsoft.com/office/drawing/2014/main" id="{9D547C84-0B9B-48E3-BDE3-736C0E94EB05}"/>
              </a:ext>
            </a:extLst>
          </p:cNvPr>
          <p:cNvSpPr/>
          <p:nvPr/>
        </p:nvSpPr>
        <p:spPr>
          <a:xfrm>
            <a:off x="490398" y="3127394"/>
            <a:ext cx="2968722" cy="1500171"/>
          </a:xfrm>
          <a:prstGeom prst="roundRect">
            <a:avLst/>
          </a:prstGeom>
          <a:solidFill>
            <a:srgbClr val="BDD7EE"/>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300"/>
              </a:spcBef>
            </a:pPr>
            <a:r>
              <a:rPr lang="en-US" sz="1600" b="1" dirty="0">
                <a:solidFill>
                  <a:sysClr val="windowText" lastClr="000000"/>
                </a:solidFill>
              </a:rPr>
              <a:t>Use experienced advisers</a:t>
            </a:r>
          </a:p>
          <a:p>
            <a:pPr>
              <a:spcBef>
                <a:spcPts val="300"/>
              </a:spcBef>
            </a:pPr>
            <a:r>
              <a:rPr lang="en-US" sz="1600" b="1" dirty="0">
                <a:solidFill>
                  <a:sysClr val="windowText" lastClr="000000"/>
                </a:solidFill>
              </a:rPr>
              <a:t>to build capacity</a:t>
            </a:r>
          </a:p>
        </p:txBody>
      </p:sp>
      <p:sp>
        <p:nvSpPr>
          <p:cNvPr id="10" name="Rounded Rectangle 23">
            <a:extLst>
              <a:ext uri="{FF2B5EF4-FFF2-40B4-BE49-F238E27FC236}">
                <a16:creationId xmlns:a16="http://schemas.microsoft.com/office/drawing/2014/main" id="{B47E7447-2D0A-48C9-BBA7-FD84CFEA148E}"/>
              </a:ext>
            </a:extLst>
          </p:cNvPr>
          <p:cNvSpPr/>
          <p:nvPr/>
        </p:nvSpPr>
        <p:spPr>
          <a:xfrm>
            <a:off x="4037858" y="1230112"/>
            <a:ext cx="7852811" cy="502638"/>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just">
              <a:spcBef>
                <a:spcPts val="300"/>
              </a:spcBef>
            </a:pPr>
            <a:r>
              <a:rPr lang="en-US" sz="1600" dirty="0">
                <a:solidFill>
                  <a:schemeClr val="tx1"/>
                </a:solidFill>
              </a:rPr>
              <a:t>Key is to have a group which is empowered by all Government stakeholders to run the procurement </a:t>
            </a:r>
            <a:r>
              <a:rPr lang="en-US" sz="1600" dirty="0" err="1">
                <a:solidFill>
                  <a:schemeClr val="tx1"/>
                </a:solidFill>
              </a:rPr>
              <a:t>programme</a:t>
            </a:r>
            <a:r>
              <a:rPr lang="en-US" sz="1600" dirty="0">
                <a:solidFill>
                  <a:schemeClr val="tx1"/>
                </a:solidFill>
              </a:rPr>
              <a:t> and has an explicit mandate and authority to </a:t>
            </a:r>
          </a:p>
          <a:p>
            <a:pPr marL="171450" indent="-171450" algn="just">
              <a:spcBef>
                <a:spcPts val="300"/>
              </a:spcBef>
              <a:buFont typeface="Arial" panose="020B0604020202020204" pitchFamily="34" charset="0"/>
              <a:buChar char="•"/>
            </a:pPr>
            <a:r>
              <a:rPr lang="en-US" sz="1600" dirty="0">
                <a:solidFill>
                  <a:schemeClr val="tx1"/>
                </a:solidFill>
              </a:rPr>
              <a:t>Coordinate the activities of all Government stakeholders to the process</a:t>
            </a:r>
          </a:p>
          <a:p>
            <a:pPr marL="171450" indent="-171450" algn="just">
              <a:spcBef>
                <a:spcPts val="300"/>
              </a:spcBef>
              <a:buFont typeface="Arial" panose="020B0604020202020204" pitchFamily="34" charset="0"/>
              <a:buChar char="•"/>
            </a:pPr>
            <a:r>
              <a:rPr lang="en-US" sz="1600" dirty="0">
                <a:solidFill>
                  <a:schemeClr val="tx1"/>
                </a:solidFill>
              </a:rPr>
              <a:t>Provide a single source of access to project developers and Government stakeholders alike</a:t>
            </a:r>
          </a:p>
          <a:p>
            <a:pPr marL="171450" indent="-171450" algn="just">
              <a:spcBef>
                <a:spcPts val="300"/>
              </a:spcBef>
              <a:buFont typeface="Arial" panose="020B0604020202020204" pitchFamily="34" charset="0"/>
              <a:buChar char="•"/>
            </a:pPr>
            <a:r>
              <a:rPr lang="en-US" sz="1600" dirty="0">
                <a:solidFill>
                  <a:schemeClr val="tx1"/>
                </a:solidFill>
              </a:rPr>
              <a:t>Can be funded by the </a:t>
            </a:r>
            <a:r>
              <a:rPr lang="en-US" sz="1600" dirty="0" err="1">
                <a:solidFill>
                  <a:schemeClr val="tx1"/>
                </a:solidFill>
              </a:rPr>
              <a:t>programme</a:t>
            </a:r>
            <a:r>
              <a:rPr lang="en-US" sz="1600" dirty="0">
                <a:solidFill>
                  <a:schemeClr val="tx1"/>
                </a:solidFill>
              </a:rPr>
              <a:t> if there is sufficient volume (fees e.g. SA) otherwise look to DFIs and agencies</a:t>
            </a:r>
          </a:p>
          <a:p>
            <a:pPr marL="171450" indent="-171450" algn="just">
              <a:spcBef>
                <a:spcPts val="300"/>
              </a:spcBef>
              <a:buFont typeface="Arial" panose="020B0604020202020204" pitchFamily="34" charset="0"/>
              <a:buChar char="•"/>
            </a:pPr>
            <a:endParaRPr lang="en-US" sz="1600" dirty="0">
              <a:solidFill>
                <a:schemeClr val="tx1"/>
              </a:solidFill>
            </a:endParaRPr>
          </a:p>
        </p:txBody>
      </p:sp>
      <p:sp>
        <p:nvSpPr>
          <p:cNvPr id="17" name="Rounded Rectangle 23">
            <a:extLst>
              <a:ext uri="{FF2B5EF4-FFF2-40B4-BE49-F238E27FC236}">
                <a16:creationId xmlns:a16="http://schemas.microsoft.com/office/drawing/2014/main" id="{CDA2255D-2EC0-46BD-8495-2570B64BB676}"/>
              </a:ext>
            </a:extLst>
          </p:cNvPr>
          <p:cNvSpPr/>
          <p:nvPr/>
        </p:nvSpPr>
        <p:spPr>
          <a:xfrm>
            <a:off x="4037857" y="3044582"/>
            <a:ext cx="7852811" cy="502638"/>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just"/>
            <a:r>
              <a:rPr lang="en-US" sz="1600" dirty="0">
                <a:solidFill>
                  <a:schemeClr val="tx1"/>
                </a:solidFill>
              </a:rPr>
              <a:t>As far as possible provide additional capacity to this team through the use of experienced advisers (legal, technical, financial and environmental) </a:t>
            </a:r>
          </a:p>
          <a:p>
            <a:pPr marL="171450" indent="-171450" algn="just">
              <a:spcBef>
                <a:spcPts val="600"/>
              </a:spcBef>
              <a:buFont typeface="Arial" panose="020B0604020202020204" pitchFamily="34" charset="0"/>
              <a:buChar char="•"/>
            </a:pPr>
            <a:r>
              <a:rPr lang="en-US" sz="1600" dirty="0">
                <a:solidFill>
                  <a:schemeClr val="tx1"/>
                </a:solidFill>
              </a:rPr>
              <a:t>Disintermediate misunderstandings – avoid direct conflict between procuring agency and market participants</a:t>
            </a:r>
          </a:p>
          <a:p>
            <a:pPr marL="171450" indent="-171450" algn="just">
              <a:buFont typeface="Arial" panose="020B0604020202020204" pitchFamily="34" charset="0"/>
              <a:buChar char="•"/>
            </a:pPr>
            <a:r>
              <a:rPr lang="en-US" sz="1600" dirty="0">
                <a:solidFill>
                  <a:schemeClr val="tx1"/>
                </a:solidFill>
              </a:rPr>
              <a:t>Provide meaningful and material answers to market queries</a:t>
            </a:r>
          </a:p>
          <a:p>
            <a:pPr marL="171450" indent="-171450" algn="just">
              <a:buFont typeface="Arial" panose="020B0604020202020204" pitchFamily="34" charset="0"/>
              <a:buChar char="•"/>
            </a:pPr>
            <a:r>
              <a:rPr lang="en-US" sz="1600" dirty="0">
                <a:solidFill>
                  <a:schemeClr val="tx1"/>
                </a:solidFill>
              </a:rPr>
              <a:t>Use external procurement agent? Scaling Solar</a:t>
            </a:r>
          </a:p>
        </p:txBody>
      </p:sp>
      <p:sp>
        <p:nvSpPr>
          <p:cNvPr id="19" name="Right Arrow 29">
            <a:extLst>
              <a:ext uri="{FF2B5EF4-FFF2-40B4-BE49-F238E27FC236}">
                <a16:creationId xmlns:a16="http://schemas.microsoft.com/office/drawing/2014/main" id="{D1328766-D162-433E-A185-04CED4709EAC}"/>
              </a:ext>
              <a:ext uri="{C183D7F6-B498-43B3-948B-1728B52AA6E4}">
                <adec:decorative xmlns:adec="http://schemas.microsoft.com/office/drawing/2017/decorative" val="1"/>
              </a:ext>
            </a:extLst>
          </p:cNvPr>
          <p:cNvSpPr/>
          <p:nvPr/>
        </p:nvSpPr>
        <p:spPr>
          <a:xfrm>
            <a:off x="3646042" y="1993376"/>
            <a:ext cx="329736" cy="597848"/>
          </a:xfrm>
          <a:prstGeom prst="rightArrow">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20" name="Right Arrow 29">
            <a:extLst>
              <a:ext uri="{FF2B5EF4-FFF2-40B4-BE49-F238E27FC236}">
                <a16:creationId xmlns:a16="http://schemas.microsoft.com/office/drawing/2014/main" id="{6619CDA5-E86C-48C9-8040-2C565B882788}"/>
              </a:ext>
              <a:ext uri="{C183D7F6-B498-43B3-948B-1728B52AA6E4}">
                <adec:decorative xmlns:adec="http://schemas.microsoft.com/office/drawing/2017/decorative" val="1"/>
              </a:ext>
            </a:extLst>
          </p:cNvPr>
          <p:cNvSpPr/>
          <p:nvPr/>
        </p:nvSpPr>
        <p:spPr>
          <a:xfrm>
            <a:off x="3646042" y="3745271"/>
            <a:ext cx="329736" cy="597848"/>
          </a:xfrm>
          <a:prstGeom prst="rightArrow">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13" name="Rounded Rectangle 10">
            <a:extLst>
              <a:ext uri="{FF2B5EF4-FFF2-40B4-BE49-F238E27FC236}">
                <a16:creationId xmlns:a16="http://schemas.microsoft.com/office/drawing/2014/main" id="{905E9433-C7E8-4611-A679-745234A267C1}"/>
              </a:ext>
            </a:extLst>
          </p:cNvPr>
          <p:cNvSpPr/>
          <p:nvPr/>
        </p:nvSpPr>
        <p:spPr>
          <a:xfrm>
            <a:off x="527217" y="4827568"/>
            <a:ext cx="2968722" cy="1018000"/>
          </a:xfrm>
          <a:prstGeom prst="roundRect">
            <a:avLst/>
          </a:prstGeom>
          <a:solidFill>
            <a:srgbClr val="DEEBF7"/>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300"/>
              </a:spcBef>
            </a:pPr>
            <a:r>
              <a:rPr lang="en-US" sz="1600" b="1" dirty="0">
                <a:solidFill>
                  <a:sysClr val="windowText" lastClr="000000"/>
                </a:solidFill>
              </a:rPr>
              <a:t>Taking ownership means</a:t>
            </a:r>
          </a:p>
        </p:txBody>
      </p:sp>
      <p:sp>
        <p:nvSpPr>
          <p:cNvPr id="14" name="Rounded Rectangle 23">
            <a:extLst>
              <a:ext uri="{FF2B5EF4-FFF2-40B4-BE49-F238E27FC236}">
                <a16:creationId xmlns:a16="http://schemas.microsoft.com/office/drawing/2014/main" id="{F62CE8BC-C6C9-4F25-A0D6-AD8A58E93DB4}"/>
              </a:ext>
            </a:extLst>
          </p:cNvPr>
          <p:cNvSpPr/>
          <p:nvPr/>
        </p:nvSpPr>
        <p:spPr>
          <a:xfrm>
            <a:off x="4074677" y="4878088"/>
            <a:ext cx="7852811" cy="502638"/>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285750" indent="-285750" algn="just">
              <a:spcBef>
                <a:spcPts val="300"/>
              </a:spcBef>
              <a:buFont typeface="Arial" panose="020B0604020202020204" pitchFamily="34" charset="0"/>
              <a:buChar char="•"/>
            </a:pPr>
            <a:r>
              <a:rPr lang="en-US" sz="1600" dirty="0">
                <a:solidFill>
                  <a:schemeClr val="tx1"/>
                </a:solidFill>
              </a:rPr>
              <a:t>Limiting conflicting messages being sent out to stakeholders</a:t>
            </a:r>
          </a:p>
          <a:p>
            <a:pPr marL="285750" indent="-285750" algn="just">
              <a:spcBef>
                <a:spcPts val="300"/>
              </a:spcBef>
              <a:buFont typeface="Arial" panose="020B0604020202020204" pitchFamily="34" charset="0"/>
              <a:buChar char="•"/>
            </a:pPr>
            <a:r>
              <a:rPr lang="en-US" sz="1600" dirty="0">
                <a:solidFill>
                  <a:schemeClr val="tx1"/>
                </a:solidFill>
              </a:rPr>
              <a:t>Providing comfort and assurance to the market that there is a dedicated party or parties which can take responsibility for resolving blockages in the process</a:t>
            </a:r>
          </a:p>
          <a:p>
            <a:pPr algn="just">
              <a:spcBef>
                <a:spcPts val="300"/>
              </a:spcBef>
            </a:pPr>
            <a:endParaRPr lang="en-US" sz="1600" dirty="0">
              <a:solidFill>
                <a:schemeClr val="tx1"/>
              </a:solidFill>
            </a:endParaRPr>
          </a:p>
        </p:txBody>
      </p:sp>
      <p:sp>
        <p:nvSpPr>
          <p:cNvPr id="15" name="Right Arrow 29">
            <a:extLst>
              <a:ext uri="{FF2B5EF4-FFF2-40B4-BE49-F238E27FC236}">
                <a16:creationId xmlns:a16="http://schemas.microsoft.com/office/drawing/2014/main" id="{D23A4B35-7196-432E-99B3-34C0526EC8D5}"/>
              </a:ext>
              <a:ext uri="{C183D7F6-B498-43B3-948B-1728B52AA6E4}">
                <adec:decorative xmlns:adec="http://schemas.microsoft.com/office/drawing/2017/decorative" val="1"/>
              </a:ext>
            </a:extLst>
          </p:cNvPr>
          <p:cNvSpPr/>
          <p:nvPr/>
        </p:nvSpPr>
        <p:spPr>
          <a:xfrm>
            <a:off x="3682861" y="5006022"/>
            <a:ext cx="329736" cy="597848"/>
          </a:xfrm>
          <a:prstGeom prst="rightArrow">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16" name="Rectangle 15">
            <a:extLst>
              <a:ext uri="{FF2B5EF4-FFF2-40B4-BE49-F238E27FC236}">
                <a16:creationId xmlns:a16="http://schemas.microsoft.com/office/drawing/2014/main" id="{D8C0A6CB-E26F-4D4C-86EC-CFFEC026A99A}"/>
              </a:ext>
            </a:extLst>
          </p:cNvPr>
          <p:cNvSpPr/>
          <p:nvPr/>
        </p:nvSpPr>
        <p:spPr>
          <a:xfrm>
            <a:off x="1087285" y="5979058"/>
            <a:ext cx="11177451" cy="1200329"/>
          </a:xfrm>
          <a:prstGeom prst="rect">
            <a:avLst/>
          </a:prstGeom>
        </p:spPr>
        <p:txBody>
          <a:bodyPr wrap="square">
            <a:spAutoFit/>
          </a:bodyPr>
          <a:lstStyle/>
          <a:p>
            <a:r>
              <a:rPr lang="en-US" b="1" dirty="0"/>
              <a:t>In setting up procurement </a:t>
            </a:r>
            <a:r>
              <a:rPr lang="en-US" b="1" dirty="0" err="1"/>
              <a:t>programmes</a:t>
            </a:r>
            <a:r>
              <a:rPr lang="en-US" b="1" dirty="0"/>
              <a:t> it should be clearly set out who is in charge of the process as well as what capacity they have to enforce the </a:t>
            </a:r>
            <a:r>
              <a:rPr lang="en-US" b="1" dirty="0" err="1"/>
              <a:t>programme</a:t>
            </a:r>
            <a:r>
              <a:rPr lang="en-US" b="1" dirty="0"/>
              <a:t> objectives</a:t>
            </a:r>
          </a:p>
          <a:p>
            <a:endParaRPr lang="en-US" b="1" dirty="0"/>
          </a:p>
          <a:p>
            <a:endParaRPr lang="en-ZA" b="1" dirty="0"/>
          </a:p>
        </p:txBody>
      </p:sp>
    </p:spTree>
    <p:extLst>
      <p:ext uri="{BB962C8B-B14F-4D97-AF65-F5344CB8AC3E}">
        <p14:creationId xmlns:p14="http://schemas.microsoft.com/office/powerpoint/2010/main" val="2004566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ZA" dirty="0"/>
              <a:t>Planning</a:t>
            </a:r>
          </a:p>
        </p:txBody>
      </p:sp>
      <p:sp>
        <p:nvSpPr>
          <p:cNvPr id="3" name="Content Placeholder 2"/>
          <p:cNvSpPr>
            <a:spLocks noGrp="1"/>
          </p:cNvSpPr>
          <p:nvPr>
            <p:ph idx="1"/>
          </p:nvPr>
        </p:nvSpPr>
        <p:spPr>
          <a:xfrm>
            <a:off x="838200" y="1172475"/>
            <a:ext cx="10515600" cy="5244200"/>
          </a:xfrm>
        </p:spPr>
        <p:txBody>
          <a:bodyPr>
            <a:normAutofit fontScale="77500" lnSpcReduction="20000"/>
          </a:bodyPr>
          <a:lstStyle/>
          <a:p>
            <a:r>
              <a:rPr lang="en-ZA" dirty="0"/>
              <a:t>3 stages: pre-bid launch, during bid, closing period and beyond</a:t>
            </a:r>
          </a:p>
          <a:p>
            <a:endParaRPr lang="en-ZA" dirty="0"/>
          </a:p>
          <a:p>
            <a:r>
              <a:rPr lang="en-ZA" b="1" dirty="0">
                <a:solidFill>
                  <a:srgbClr val="0070C0"/>
                </a:solidFill>
              </a:rPr>
              <a:t>Pre-bid: Before launching the process</a:t>
            </a:r>
          </a:p>
          <a:p>
            <a:pPr lvl="1"/>
            <a:endParaRPr lang="en-ZA" dirty="0"/>
          </a:p>
          <a:p>
            <a:pPr lvl="1"/>
            <a:r>
              <a:rPr lang="en-ZA" dirty="0"/>
              <a:t>Key principle: </a:t>
            </a:r>
            <a:r>
              <a:rPr lang="en-ZA" b="1" i="1" dirty="0"/>
              <a:t>make sure process is bankable before launch</a:t>
            </a:r>
          </a:p>
          <a:p>
            <a:pPr lvl="1"/>
            <a:endParaRPr lang="en-ZA" dirty="0"/>
          </a:p>
          <a:p>
            <a:pPr lvl="1"/>
            <a:r>
              <a:rPr lang="en-ZA" dirty="0"/>
              <a:t>Retain high quality advisers who can assist with:</a:t>
            </a:r>
          </a:p>
          <a:p>
            <a:pPr lvl="2"/>
            <a:r>
              <a:rPr lang="en-ZA" dirty="0"/>
              <a:t>Delivering a bankable approach</a:t>
            </a:r>
          </a:p>
          <a:p>
            <a:pPr lvl="2"/>
            <a:r>
              <a:rPr lang="en-ZA" dirty="0"/>
              <a:t>Identifying points of interaction to consult with the power market</a:t>
            </a:r>
          </a:p>
          <a:p>
            <a:pPr lvl="2"/>
            <a:r>
              <a:rPr lang="en-ZA" dirty="0"/>
              <a:t>Providing meaningful and material answers to queries</a:t>
            </a:r>
          </a:p>
          <a:p>
            <a:pPr lvl="2"/>
            <a:endParaRPr lang="en-ZA" dirty="0"/>
          </a:p>
          <a:p>
            <a:pPr lvl="1"/>
            <a:r>
              <a:rPr lang="en-ZA" dirty="0"/>
              <a:t>Consult widely, develop risk allocation matrix and key documents</a:t>
            </a:r>
          </a:p>
          <a:p>
            <a:pPr lvl="1"/>
            <a:endParaRPr lang="en-ZA" dirty="0"/>
          </a:p>
          <a:p>
            <a:pPr lvl="1"/>
            <a:r>
              <a:rPr lang="en-ZA" dirty="0"/>
              <a:t>Present prospective programme and key principles to the market informally</a:t>
            </a:r>
          </a:p>
          <a:p>
            <a:pPr lvl="2"/>
            <a:r>
              <a:rPr lang="en-ZA" dirty="0"/>
              <a:t>Prospective lenders</a:t>
            </a:r>
          </a:p>
          <a:p>
            <a:pPr lvl="2"/>
            <a:r>
              <a:rPr lang="en-ZA" dirty="0"/>
              <a:t>Developers</a:t>
            </a:r>
          </a:p>
          <a:p>
            <a:pPr lvl="2"/>
            <a:r>
              <a:rPr lang="en-ZA" dirty="0"/>
              <a:t>Government stakeholders</a:t>
            </a:r>
          </a:p>
          <a:p>
            <a:pPr lvl="1"/>
            <a:endParaRPr lang="en-ZA" dirty="0"/>
          </a:p>
          <a:p>
            <a:pPr lvl="1"/>
            <a:r>
              <a:rPr lang="en-ZA" dirty="0"/>
              <a:t>Revise approach and documents based on market feedback to ensure buy in at formal launch</a:t>
            </a:r>
          </a:p>
        </p:txBody>
      </p:sp>
    </p:spTree>
    <p:extLst>
      <p:ext uri="{BB962C8B-B14F-4D97-AF65-F5344CB8AC3E}">
        <p14:creationId xmlns:p14="http://schemas.microsoft.com/office/powerpoint/2010/main" val="2987535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2076</Words>
  <Application>Microsoft Office PowerPoint</Application>
  <PresentationFormat>Widescreen</PresentationFormat>
  <Paragraphs>362</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Cambria Math</vt:lpstr>
      <vt:lpstr>Gill Sans MT</vt:lpstr>
      <vt:lpstr>Office Theme</vt:lpstr>
      <vt:lpstr>BEST PRACTICE FOR COMMUNICATION</vt:lpstr>
      <vt:lpstr>Fieldstone involvement in African renewable tenders</vt:lpstr>
      <vt:lpstr>Perspectives on communication</vt:lpstr>
      <vt:lpstr>Trends across the continent</vt:lpstr>
      <vt:lpstr>Trends across the continent</vt:lpstr>
      <vt:lpstr>Trends across the continent</vt:lpstr>
      <vt:lpstr>Elements of best practice</vt:lpstr>
      <vt:lpstr>Ownership of the process</vt:lpstr>
      <vt:lpstr>Planning</vt:lpstr>
      <vt:lpstr>Planning</vt:lpstr>
      <vt:lpstr>Planning</vt:lpstr>
      <vt:lpstr>Timing </vt:lpstr>
      <vt:lpstr>Materiality and availability</vt:lpstr>
      <vt:lpstr>Transparency and consistency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Taylor</dc:creator>
  <cp:lastModifiedBy>Bradley, Bridget</cp:lastModifiedBy>
  <cp:revision>201</cp:revision>
  <dcterms:created xsi:type="dcterms:W3CDTF">2019-07-11T12:50:31Z</dcterms:created>
  <dcterms:modified xsi:type="dcterms:W3CDTF">2020-07-08T17:45:53Z</dcterms:modified>
</cp:coreProperties>
</file>