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5.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6.xml" ContentType="application/vnd.openxmlformats-officedocument.theme+xml"/>
  <Override PartName="/ppt/tags/tag42.xml" ContentType="application/vnd.openxmlformats-officedocument.presentationml.tags+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tags/tag43.xml" ContentType="application/vnd.openxmlformats-officedocument.presentationml.tags+xml"/>
  <Override PartName="/ppt/tags/tag44.xml" ContentType="application/vnd.openxmlformats-officedocument.presentationml.tags+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8.xml" ContentType="application/vnd.openxmlformats-officedocument.them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9.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0.xml" ContentType="application/vnd.openxmlformats-officedocument.them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1.xml" ContentType="application/vnd.openxmlformats-officedocument.theme+xml"/>
  <Override PartName="/ppt/tags/tag83.xml" ContentType="application/vnd.openxmlformats-officedocument.presentationml.tags+xml"/>
  <Override PartName="/ppt/tags/tag84.xml" ContentType="application/vnd.openxmlformats-officedocument.presentationml.tags+xml"/>
  <Override PartName="/ppt/theme/theme12.xml" ContentType="application/vnd.openxmlformats-officedocument.theme+xml"/>
  <Override PartName="/ppt/theme/theme13.xml" ContentType="application/vnd.openxmlformats-officedocument.theme+xml"/>
  <Override PartName="/ppt/tags/tag85.xml" ContentType="application/vnd.openxmlformats-officedocument.presentationml.tags+xml"/>
  <Override PartName="/ppt/tags/tag8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812" r:id="rId5"/>
    <p:sldMasterId id="2147483896" r:id="rId6"/>
    <p:sldMasterId id="2147483927" r:id="rId7"/>
    <p:sldMasterId id="2147483948" r:id="rId8"/>
    <p:sldMasterId id="2147483965" r:id="rId9"/>
    <p:sldMasterId id="2147483971" r:id="rId10"/>
    <p:sldMasterId id="2147483977" r:id="rId11"/>
    <p:sldMasterId id="2147483992" r:id="rId12"/>
    <p:sldMasterId id="2147484007" r:id="rId13"/>
    <p:sldMasterId id="2147484040" r:id="rId14"/>
  </p:sldMasterIdLst>
  <p:notesMasterIdLst>
    <p:notesMasterId r:id="rId30"/>
  </p:notesMasterIdLst>
  <p:handoutMasterIdLst>
    <p:handoutMasterId r:id="rId31"/>
  </p:handoutMasterIdLst>
  <p:sldIdLst>
    <p:sldId id="1022" r:id="rId15"/>
    <p:sldId id="510" r:id="rId16"/>
    <p:sldId id="1004" r:id="rId17"/>
    <p:sldId id="1005" r:id="rId18"/>
    <p:sldId id="403" r:id="rId19"/>
    <p:sldId id="404" r:id="rId20"/>
    <p:sldId id="1066" r:id="rId21"/>
    <p:sldId id="1003" r:id="rId22"/>
    <p:sldId id="1006" r:id="rId23"/>
    <p:sldId id="1007" r:id="rId24"/>
    <p:sldId id="819" r:id="rId25"/>
    <p:sldId id="418" r:id="rId26"/>
    <p:sldId id="1065" r:id="rId27"/>
    <p:sldId id="1064" r:id="rId28"/>
    <p:sldId id="498" r:id="rId29"/>
  </p:sldIdLst>
  <p:sldSz cx="12192000" cy="6858000"/>
  <p:notesSz cx="6858000" cy="9144000"/>
  <p:custDataLst>
    <p:tags r:id="rId3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76"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bias Fichter" initials="TF" lastIdx="3" clrIdx="0">
    <p:extLst>
      <p:ext uri="{19B8F6BF-5375-455C-9EA6-DF929625EA0E}">
        <p15:presenceInfo xmlns:p15="http://schemas.microsoft.com/office/powerpoint/2012/main" userId="Tobias Fichter" providerId="None"/>
      </p:ext>
    </p:extLst>
  </p:cmAuthor>
  <p:cmAuthor id="2" name="Ana Lucia Amazo Blanco" initials="ALAB" lastIdx="1" clrIdx="1">
    <p:extLst>
      <p:ext uri="{19B8F6BF-5375-455C-9EA6-DF929625EA0E}">
        <p15:presenceInfo xmlns:p15="http://schemas.microsoft.com/office/powerpoint/2012/main" userId="Ana Lucia Amazo Blanc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5C5B"/>
    <a:srgbClr val="FF9900"/>
    <a:srgbClr val="FFFFFF"/>
    <a:srgbClr val="651D32"/>
    <a:srgbClr val="BA0C2F"/>
    <a:srgbClr val="E7E7E5"/>
    <a:srgbClr val="002F6C"/>
    <a:srgbClr val="D9D7D3"/>
    <a:srgbClr val="CFCDC9"/>
    <a:srgbClr val="6C646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85029" autoAdjust="0"/>
  </p:normalViewPr>
  <p:slideViewPr>
    <p:cSldViewPr snapToObjects="1">
      <p:cViewPr varScale="1">
        <p:scale>
          <a:sx n="57" d="100"/>
          <a:sy n="57" d="100"/>
        </p:scale>
        <p:origin x="964" y="36"/>
      </p:cViewPr>
      <p:guideLst>
        <p:guide orient="horz" pos="2160"/>
        <p:guide pos="3776"/>
      </p:guideLst>
    </p:cSldViewPr>
  </p:slideViewPr>
  <p:outlineViewPr>
    <p:cViewPr>
      <p:scale>
        <a:sx n="33" d="100"/>
        <a:sy n="33" d="100"/>
      </p:scale>
      <p:origin x="0" y="-6010"/>
    </p:cViewPr>
  </p:outlineViewPr>
  <p:notesTextViewPr>
    <p:cViewPr>
      <p:scale>
        <a:sx n="100" d="100"/>
        <a:sy n="100" d="100"/>
      </p:scale>
      <p:origin x="0" y="0"/>
    </p:cViewPr>
  </p:notesTextViewPr>
  <p:sorterViewPr>
    <p:cViewPr varScale="1">
      <p:scale>
        <a:sx n="1" d="1"/>
        <a:sy n="1" d="1"/>
      </p:scale>
      <p:origin x="0" y="-10332"/>
    </p:cViewPr>
  </p:sorterViewPr>
  <p:notesViewPr>
    <p:cSldViewPr snapToObjects="1" showGuides="1">
      <p:cViewPr varScale="1">
        <p:scale>
          <a:sx n="87" d="100"/>
          <a:sy n="87" d="100"/>
        </p:scale>
        <p:origin x="384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slide" Target="slides/slide7.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notesMaster" Target="notesMasters/notesMaster1.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t>7/3/2020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t>‹#›</a:t>
            </a:fld>
            <a:endParaRPr lang="en-US" dirty="0"/>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357CE-B3EB-1B4A-84E5-C1E2DF427ABD}" type="datetimeFigureOut">
              <a:rPr lang="en-US" smtClean="0"/>
              <a:t>7/3/2020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t>‹#›</a:t>
            </a:fld>
            <a:endParaRPr lang="en-US" dirty="0"/>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4A558B-E4E9-A94A-B9C1-029E46A76A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7315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4A558B-E4E9-A94A-B9C1-029E46A76A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5557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ADA2BB-58C2-457F-BACB-F98406C378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9122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4A558B-E4E9-A94A-B9C1-029E46A76A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59117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57.xml"/></Relationships>
</file>

<file path=ppt/slideLayouts/_rels/slideLayout101.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5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59.xml"/><Relationship Id="rId1" Type="http://schemas.openxmlformats.org/officeDocument/2006/relationships/vmlDrawing" Target="../drawings/vmlDrawing20.vml"/><Relationship Id="rId6" Type="http://schemas.openxmlformats.org/officeDocument/2006/relationships/image" Target="../media/image6.jpeg"/><Relationship Id="rId5" Type="http://schemas.openxmlformats.org/officeDocument/2006/relationships/image" Target="../media/image5.emf"/><Relationship Id="rId4" Type="http://schemas.openxmlformats.org/officeDocument/2006/relationships/oleObject" Target="../embeddings/oleObject20.bin"/></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8.xml"/><Relationship Id="rId7" Type="http://schemas.openxmlformats.org/officeDocument/2006/relationships/image" Target="../media/image6.jpeg"/><Relationship Id="rId2" Type="http://schemas.openxmlformats.org/officeDocument/2006/relationships/tags" Target="../tags/tag60.xml"/><Relationship Id="rId1" Type="http://schemas.openxmlformats.org/officeDocument/2006/relationships/vmlDrawing" Target="../drawings/vmlDrawing21.vml"/><Relationship Id="rId6" Type="http://schemas.openxmlformats.org/officeDocument/2006/relationships/image" Target="../media/image14.png"/><Relationship Id="rId5" Type="http://schemas.openxmlformats.org/officeDocument/2006/relationships/image" Target="../media/image5.emf"/><Relationship Id="rId4" Type="http://schemas.openxmlformats.org/officeDocument/2006/relationships/oleObject" Target="../embeddings/oleObject21.bin"/></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vmlDrawing" Target="../drawings/vmlDrawing23.vml"/><Relationship Id="rId6" Type="http://schemas.openxmlformats.org/officeDocument/2006/relationships/image" Target="../media/image10.emf"/><Relationship Id="rId5" Type="http://schemas.openxmlformats.org/officeDocument/2006/relationships/oleObject" Target="../embeddings/oleObject23.bin"/><Relationship Id="rId4"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67.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9.xml"/><Relationship Id="rId4" Type="http://schemas.openxmlformats.org/officeDocument/2006/relationships/image" Target="../media/image15.png"/></Relationships>
</file>

<file path=ppt/slideLayouts/_rels/slideLayout109.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6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69.xml"/></Relationships>
</file>

<file path=ppt/slideLayouts/_rels/slideLayout111.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70.xml"/></Relationships>
</file>

<file path=ppt/slideLayouts/_rels/slideLayout112.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71.xml"/></Relationships>
</file>

<file path=ppt/slideLayouts/_rels/slideLayout113.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72.xml"/></Relationships>
</file>

<file path=ppt/slideLayouts/_rels/slideLayout114.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73.xml"/></Relationships>
</file>

<file path=ppt/slideLayouts/_rels/slideLayout115.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7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75.xml"/><Relationship Id="rId1" Type="http://schemas.openxmlformats.org/officeDocument/2006/relationships/vmlDrawing" Target="../drawings/vmlDrawing24.vml"/><Relationship Id="rId6" Type="http://schemas.openxmlformats.org/officeDocument/2006/relationships/image" Target="../media/image6.jpeg"/><Relationship Id="rId5" Type="http://schemas.openxmlformats.org/officeDocument/2006/relationships/image" Target="../media/image5.emf"/><Relationship Id="rId4" Type="http://schemas.openxmlformats.org/officeDocument/2006/relationships/oleObject" Target="../embeddings/oleObject24.bin"/></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9.xml"/><Relationship Id="rId7" Type="http://schemas.openxmlformats.org/officeDocument/2006/relationships/image" Target="../media/image6.jpeg"/><Relationship Id="rId2" Type="http://schemas.openxmlformats.org/officeDocument/2006/relationships/tags" Target="../tags/tag76.xml"/><Relationship Id="rId1" Type="http://schemas.openxmlformats.org/officeDocument/2006/relationships/vmlDrawing" Target="../drawings/vmlDrawing25.vml"/><Relationship Id="rId6" Type="http://schemas.openxmlformats.org/officeDocument/2006/relationships/image" Target="../media/image14.png"/><Relationship Id="rId5" Type="http://schemas.openxmlformats.org/officeDocument/2006/relationships/image" Target="../media/image5.emf"/><Relationship Id="rId4" Type="http://schemas.openxmlformats.org/officeDocument/2006/relationships/oleObject" Target="../embeddings/oleObject25.bin"/></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79.xml"/><Relationship Id="rId1" Type="http://schemas.openxmlformats.org/officeDocument/2006/relationships/vmlDrawing" Target="../drawings/vmlDrawing27.vml"/><Relationship Id="rId5" Type="http://schemas.openxmlformats.org/officeDocument/2006/relationships/image" Target="../media/image23.emf"/><Relationship Id="rId4" Type="http://schemas.openxmlformats.org/officeDocument/2006/relationships/oleObject" Target="../embeddings/oleObject27.bin"/></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eg"/><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6.jpeg"/><Relationship Id="rId5" Type="http://schemas.openxmlformats.org/officeDocument/2006/relationships/image" Target="../media/image5.emf"/><Relationship Id="rId4" Type="http://schemas.openxmlformats.org/officeDocument/2006/relationships/oleObject" Target="../embeddings/oleObject4.bin"/></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80.xml"/><Relationship Id="rId1" Type="http://schemas.openxmlformats.org/officeDocument/2006/relationships/vmlDrawing" Target="../drawings/vmlDrawing28.vml"/><Relationship Id="rId6" Type="http://schemas.openxmlformats.org/officeDocument/2006/relationships/image" Target="../media/image6.jpeg"/><Relationship Id="rId5" Type="http://schemas.openxmlformats.org/officeDocument/2006/relationships/image" Target="../media/image5.emf"/><Relationship Id="rId4" Type="http://schemas.openxmlformats.org/officeDocument/2006/relationships/oleObject" Target="../embeddings/oleObject28.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vmlDrawing" Target="../drawings/vmlDrawing29.vml"/><Relationship Id="rId6" Type="http://schemas.openxmlformats.org/officeDocument/2006/relationships/image" Target="../media/image10.emf"/><Relationship Id="rId5" Type="http://schemas.openxmlformats.org/officeDocument/2006/relationships/oleObject" Target="../embeddings/oleObject29.bin"/><Relationship Id="rId4"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5.vml"/><Relationship Id="rId6" Type="http://schemas.openxmlformats.org/officeDocument/2006/relationships/image" Target="../media/image6.jpeg"/><Relationship Id="rId5" Type="http://schemas.openxmlformats.org/officeDocument/2006/relationships/image" Target="../media/image5.emf"/><Relationship Id="rId4" Type="http://schemas.openxmlformats.org/officeDocument/2006/relationships/oleObject" Target="../embeddings/oleObject5.bin"/></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6.jpe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8.vml"/><Relationship Id="rId6" Type="http://schemas.openxmlformats.org/officeDocument/2006/relationships/image" Target="../media/image10.emf"/><Relationship Id="rId5" Type="http://schemas.openxmlformats.org/officeDocument/2006/relationships/oleObject" Target="../embeddings/oleObject8.bin"/><Relationship Id="rId4"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7.xml"/></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8.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9.xml"/></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0.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1.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2.xml"/></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4.xml"/><Relationship Id="rId1" Type="http://schemas.openxmlformats.org/officeDocument/2006/relationships/vmlDrawing" Target="../drawings/vmlDrawing9.vml"/><Relationship Id="rId6" Type="http://schemas.openxmlformats.org/officeDocument/2006/relationships/image" Target="../media/image6.jpeg"/><Relationship Id="rId5" Type="http://schemas.openxmlformats.org/officeDocument/2006/relationships/image" Target="../media/image5.emf"/><Relationship Id="rId4" Type="http://schemas.openxmlformats.org/officeDocument/2006/relationships/oleObject" Target="../embeddings/oleObject9.bin"/></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6.jpeg"/><Relationship Id="rId2" Type="http://schemas.openxmlformats.org/officeDocument/2006/relationships/tags" Target="../tags/tag25.xml"/><Relationship Id="rId1" Type="http://schemas.openxmlformats.org/officeDocument/2006/relationships/vmlDrawing" Target="../drawings/vmlDrawing10.vml"/><Relationship Id="rId6" Type="http://schemas.openxmlformats.org/officeDocument/2006/relationships/image" Target="../media/image14.png"/><Relationship Id="rId5" Type="http://schemas.openxmlformats.org/officeDocument/2006/relationships/image" Target="../media/image5.emf"/><Relationship Id="rId4" Type="http://schemas.openxmlformats.org/officeDocument/2006/relationships/oleObject" Target="../embeddings/oleObject10.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vmlDrawing" Target="../drawings/vmlDrawing12.vml"/><Relationship Id="rId6" Type="http://schemas.openxmlformats.org/officeDocument/2006/relationships/image" Target="../media/image10.emf"/><Relationship Id="rId5" Type="http://schemas.openxmlformats.org/officeDocument/2006/relationships/oleObject" Target="../embeddings/oleObject12.bin"/><Relationship Id="rId4"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3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5.xml"/><Relationship Id="rId4" Type="http://schemas.openxmlformats.org/officeDocument/2006/relationships/image" Target="../media/image15.png"/></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33.xml"/></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34.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35.xml"/></Relationships>
</file>

<file path=ppt/slideLayouts/_rels/slideLayout7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36.xml"/></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37.xml"/></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3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3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0.xml"/><Relationship Id="rId1" Type="http://schemas.openxmlformats.org/officeDocument/2006/relationships/vmlDrawing" Target="../drawings/vmlDrawing13.vml"/><Relationship Id="rId6" Type="http://schemas.openxmlformats.org/officeDocument/2006/relationships/image" Target="../media/image6.jpeg"/><Relationship Id="rId5" Type="http://schemas.openxmlformats.org/officeDocument/2006/relationships/image" Target="../media/image5.emf"/><Relationship Id="rId4" Type="http://schemas.openxmlformats.org/officeDocument/2006/relationships/oleObject" Target="../embeddings/oleObject13.bin"/></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6.jpeg"/><Relationship Id="rId2" Type="http://schemas.openxmlformats.org/officeDocument/2006/relationships/tags" Target="../tags/tag41.xml"/><Relationship Id="rId1" Type="http://schemas.openxmlformats.org/officeDocument/2006/relationships/vmlDrawing" Target="../drawings/vmlDrawing14.vml"/><Relationship Id="rId6" Type="http://schemas.openxmlformats.org/officeDocument/2006/relationships/image" Target="../media/image14.png"/><Relationship Id="rId5" Type="http://schemas.openxmlformats.org/officeDocument/2006/relationships/image" Target="../media/image5.emf"/><Relationship Id="rId4" Type="http://schemas.openxmlformats.org/officeDocument/2006/relationships/oleObject" Target="../embeddings/oleObject14.bin"/></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g"/><Relationship Id="rId1" Type="http://schemas.openxmlformats.org/officeDocument/2006/relationships/slideMaster" Target="../slideMasters/slideMaster6.xml"/><Relationship Id="rId4" Type="http://schemas.openxmlformats.org/officeDocument/2006/relationships/image" Target="../media/image21.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4.xml"/><Relationship Id="rId1" Type="http://schemas.openxmlformats.org/officeDocument/2006/relationships/vmlDrawing" Target="../drawings/vmlDrawing17.vml"/><Relationship Id="rId6" Type="http://schemas.openxmlformats.org/officeDocument/2006/relationships/image" Target="../media/image17.png"/><Relationship Id="rId5" Type="http://schemas.openxmlformats.org/officeDocument/2006/relationships/image" Target="../media/image22.emf"/><Relationship Id="rId4" Type="http://schemas.openxmlformats.org/officeDocument/2006/relationships/oleObject" Target="../embeddings/oleObject17.bin"/></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g"/><Relationship Id="rId1" Type="http://schemas.openxmlformats.org/officeDocument/2006/relationships/slideMaster" Target="../slideMasters/slideMaster7.xml"/><Relationship Id="rId4" Type="http://schemas.openxmlformats.org/officeDocument/2006/relationships/image" Target="../media/image21.png"/></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vmlDrawing" Target="../drawings/vmlDrawing19.vml"/><Relationship Id="rId6" Type="http://schemas.openxmlformats.org/officeDocument/2006/relationships/image" Target="../media/image10.emf"/><Relationship Id="rId5" Type="http://schemas.openxmlformats.org/officeDocument/2006/relationships/oleObject" Target="../embeddings/oleObject19.bin"/><Relationship Id="rId4"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51.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8.xml"/><Relationship Id="rId4" Type="http://schemas.openxmlformats.org/officeDocument/2006/relationships/image" Target="../media/image15.png"/></Relationships>
</file>

<file path=ppt/slideLayouts/_rels/slideLayout95.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52.xml"/></Relationships>
</file>

<file path=ppt/slideLayouts/_rels/slideLayout96.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53.xml"/></Relationships>
</file>

<file path=ppt/slideLayouts/_rels/slideLayout97.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54.xml"/></Relationships>
</file>

<file path=ppt/slideLayouts/_rels/slideLayout98.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55.xml"/></Relationships>
</file>

<file path=ppt/slideLayouts/_rels/slideLayout99.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5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Full Photo">
    <p:bg>
      <p:bgPr>
        <a:solidFill>
          <a:schemeClr val="tx1"/>
        </a:solidFill>
        <a:effectLst/>
      </p:bgPr>
    </p:bg>
    <p:spTree>
      <p:nvGrpSpPr>
        <p:cNvPr id="1" name=""/>
        <p:cNvGrpSpPr/>
        <p:nvPr/>
      </p:nvGrpSpPr>
      <p:grpSpPr>
        <a:xfrm>
          <a:off x="0" y="0"/>
          <a:ext cx="0" cy="0"/>
          <a:chOff x="0" y="0"/>
          <a:chExt cx="0" cy="0"/>
        </a:xfrm>
      </p:grpSpPr>
      <p:pic>
        <p:nvPicPr>
          <p:cNvPr id="17" name="Picture Placeholder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3200" y="153462"/>
            <a:ext cx="11785600" cy="6553200"/>
          </a:xfrm>
          <a:prstGeom prst="rect">
            <a:avLst/>
          </a:prstGeom>
          <a:solidFill>
            <a:srgbClr val="CFCDC9"/>
          </a:solidFill>
        </p:spPr>
      </p:pic>
      <p:sp>
        <p:nvSpPr>
          <p:cNvPr id="9" name="Date Placeholder 3"/>
          <p:cNvSpPr>
            <a:spLocks noGrp="1"/>
          </p:cNvSpPr>
          <p:nvPr>
            <p:ph type="dt" sz="half" idx="2"/>
          </p:nvPr>
        </p:nvSpPr>
        <p:spPr>
          <a:xfrm>
            <a:off x="203200" y="6520934"/>
            <a:ext cx="28448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endParaRPr lang="en-US" dirty="0"/>
          </a:p>
        </p:txBody>
      </p:sp>
      <p:sp>
        <p:nvSpPr>
          <p:cNvPr id="11" name="Slide Number Placeholder 5"/>
          <p:cNvSpPr>
            <a:spLocks noGrp="1"/>
          </p:cNvSpPr>
          <p:nvPr>
            <p:ph type="sldNum" sz="quarter" idx="4"/>
          </p:nvPr>
        </p:nvSpPr>
        <p:spPr>
          <a:xfrm>
            <a:off x="9144000" y="6520934"/>
            <a:ext cx="28448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2" name="Title 1"/>
          <p:cNvSpPr>
            <a:spLocks noGrp="1"/>
          </p:cNvSpPr>
          <p:nvPr>
            <p:ph type="ctrTitle" hasCustomPrompt="1"/>
          </p:nvPr>
        </p:nvSpPr>
        <p:spPr>
          <a:xfrm>
            <a:off x="914400" y="2133600"/>
            <a:ext cx="7315200" cy="1600200"/>
          </a:xfrm>
          <a:effectLst>
            <a:outerShdw blurRad="254000" dir="2700000" algn="tl" rotWithShape="0">
              <a:srgbClr val="000000">
                <a:alpha val="20000"/>
              </a:srgbClr>
            </a:outerShdw>
          </a:effectLst>
        </p:spPr>
        <p:txBody>
          <a:bodyPr anchor="b" anchorCtr="0">
            <a:normAutofit/>
          </a:bodyPr>
          <a:lstStyle>
            <a:lvl1pPr>
              <a:defRPr sz="32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914400" y="4114800"/>
            <a:ext cx="4572000" cy="16002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Text Placeholder 4"/>
          <p:cNvSpPr>
            <a:spLocks noGrp="1"/>
          </p:cNvSpPr>
          <p:nvPr>
            <p:ph type="body" sz="quarter" idx="12" hasCustomPrompt="1"/>
          </p:nvPr>
        </p:nvSpPr>
        <p:spPr>
          <a:xfrm rot="16200000">
            <a:off x="10494089" y="1431666"/>
            <a:ext cx="2743200" cy="184666"/>
          </a:xfrm>
        </p:spPr>
        <p:txBody>
          <a:bodyPr>
            <a:spAutoFit/>
          </a:bodyPr>
          <a:lstStyle>
            <a:lvl1pPr marL="0" indent="0" algn="r">
              <a:buNone/>
              <a:defRPr sz="600" baseline="0">
                <a:solidFill>
                  <a:schemeClr val="bg1"/>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pic>
        <p:nvPicPr>
          <p:cNvPr id="15" name="Picture 14" descr="USAID_Logo_White_v02.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1740" y="685800"/>
            <a:ext cx="2438400" cy="544010"/>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3883077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ergy_Title Slide - Green">
    <p:spTree>
      <p:nvGrpSpPr>
        <p:cNvPr id="1" name=""/>
        <p:cNvGrpSpPr/>
        <p:nvPr/>
      </p:nvGrpSpPr>
      <p:grpSpPr>
        <a:xfrm>
          <a:off x="0" y="0"/>
          <a:ext cx="0" cy="0"/>
          <a:chOff x="0" y="0"/>
          <a:chExt cx="0" cy="0"/>
        </a:xfrm>
      </p:grpSpPr>
      <p:sp>
        <p:nvSpPr>
          <p:cNvPr id="7" name="Rectangle 6"/>
          <p:cNvSpPr/>
          <p:nvPr userDrawn="1"/>
        </p:nvSpPr>
        <p:spPr>
          <a:xfrm>
            <a:off x="1396" y="3692"/>
            <a:ext cx="12201685" cy="685430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Freeform 8"/>
          <p:cNvSpPr/>
          <p:nvPr userDrawn="1"/>
        </p:nvSpPr>
        <p:spPr>
          <a:xfrm>
            <a:off x="-11936" y="-3148"/>
            <a:ext cx="11931119" cy="6867762"/>
          </a:xfrm>
          <a:custGeom>
            <a:avLst/>
            <a:gdLst>
              <a:gd name="connsiteX0" fmla="*/ 1643975 w 8501975"/>
              <a:gd name="connsiteY0" fmla="*/ 0 h 5175115"/>
              <a:gd name="connsiteX1" fmla="*/ 8501975 w 8501975"/>
              <a:gd name="connsiteY1" fmla="*/ 19455 h 5175115"/>
              <a:gd name="connsiteX2" fmla="*/ 4289898 w 8501975"/>
              <a:gd name="connsiteY2" fmla="*/ 5175115 h 5175115"/>
              <a:gd name="connsiteX3" fmla="*/ 0 w 8501975"/>
              <a:gd name="connsiteY3" fmla="*/ 5175115 h 5175115"/>
              <a:gd name="connsiteX4" fmla="*/ 0 w 8501975"/>
              <a:gd name="connsiteY4" fmla="*/ 4027251 h 5175115"/>
              <a:gd name="connsiteX5" fmla="*/ 1643975 w 8501975"/>
              <a:gd name="connsiteY5" fmla="*/ 0 h 5175115"/>
              <a:gd name="connsiteX0" fmla="*/ 1649126 w 8507126"/>
              <a:gd name="connsiteY0" fmla="*/ 0 h 5175115"/>
              <a:gd name="connsiteX1" fmla="*/ 8507126 w 8507126"/>
              <a:gd name="connsiteY1" fmla="*/ 19455 h 5175115"/>
              <a:gd name="connsiteX2" fmla="*/ 4295049 w 8507126"/>
              <a:gd name="connsiteY2" fmla="*/ 5175115 h 5175115"/>
              <a:gd name="connsiteX3" fmla="*/ 5151 w 8507126"/>
              <a:gd name="connsiteY3" fmla="*/ 5175115 h 5175115"/>
              <a:gd name="connsiteX4" fmla="*/ 0 w 8507126"/>
              <a:gd name="connsiteY4" fmla="*/ 4037554 h 5175115"/>
              <a:gd name="connsiteX5" fmla="*/ 1649126 w 8507126"/>
              <a:gd name="connsiteY5" fmla="*/ 0 h 5175115"/>
              <a:gd name="connsiteX0" fmla="*/ 1649127 w 8507127"/>
              <a:gd name="connsiteY0" fmla="*/ 0 h 5175115"/>
              <a:gd name="connsiteX1" fmla="*/ 8507127 w 8507127"/>
              <a:gd name="connsiteY1" fmla="*/ 19455 h 5175115"/>
              <a:gd name="connsiteX2" fmla="*/ 4295050 w 8507127"/>
              <a:gd name="connsiteY2" fmla="*/ 5175115 h 5175115"/>
              <a:gd name="connsiteX3" fmla="*/ 0 w 8507127"/>
              <a:gd name="connsiteY3" fmla="*/ 5175115 h 5175115"/>
              <a:gd name="connsiteX4" fmla="*/ 1 w 8507127"/>
              <a:gd name="connsiteY4" fmla="*/ 4037554 h 5175115"/>
              <a:gd name="connsiteX5" fmla="*/ 1649127 w 8507127"/>
              <a:gd name="connsiteY5" fmla="*/ 0 h 5175115"/>
              <a:gd name="connsiteX0" fmla="*/ 1690339 w 8507127"/>
              <a:gd name="connsiteY0" fmla="*/ 34637 h 5155660"/>
              <a:gd name="connsiteX1" fmla="*/ 8507127 w 8507127"/>
              <a:gd name="connsiteY1" fmla="*/ 0 h 5155660"/>
              <a:gd name="connsiteX2" fmla="*/ 4295050 w 8507127"/>
              <a:gd name="connsiteY2" fmla="*/ 5155660 h 5155660"/>
              <a:gd name="connsiteX3" fmla="*/ 0 w 8507127"/>
              <a:gd name="connsiteY3" fmla="*/ 5155660 h 5155660"/>
              <a:gd name="connsiteX4" fmla="*/ 1 w 8507127"/>
              <a:gd name="connsiteY4" fmla="*/ 4018099 h 5155660"/>
              <a:gd name="connsiteX5" fmla="*/ 1690339 w 8507127"/>
              <a:gd name="connsiteY5" fmla="*/ 34637 h 5155660"/>
              <a:gd name="connsiteX0" fmla="*/ 1651702 w 8507127"/>
              <a:gd name="connsiteY0" fmla="*/ 0 h 5157084"/>
              <a:gd name="connsiteX1" fmla="*/ 8507127 w 8507127"/>
              <a:gd name="connsiteY1" fmla="*/ 1424 h 5157084"/>
              <a:gd name="connsiteX2" fmla="*/ 4295050 w 8507127"/>
              <a:gd name="connsiteY2" fmla="*/ 5157084 h 5157084"/>
              <a:gd name="connsiteX3" fmla="*/ 0 w 8507127"/>
              <a:gd name="connsiteY3" fmla="*/ 5157084 h 5157084"/>
              <a:gd name="connsiteX4" fmla="*/ 1 w 8507127"/>
              <a:gd name="connsiteY4" fmla="*/ 4019523 h 5157084"/>
              <a:gd name="connsiteX5" fmla="*/ 1651702 w 8507127"/>
              <a:gd name="connsiteY5" fmla="*/ 0 h 5157084"/>
              <a:gd name="connsiteX0" fmla="*/ 1651702 w 8507127"/>
              <a:gd name="connsiteY0" fmla="*/ 0 h 5157084"/>
              <a:gd name="connsiteX1" fmla="*/ 8507127 w 8507127"/>
              <a:gd name="connsiteY1" fmla="*/ 1424 h 5157084"/>
              <a:gd name="connsiteX2" fmla="*/ 4295050 w 8507127"/>
              <a:gd name="connsiteY2" fmla="*/ 5157084 h 5157084"/>
              <a:gd name="connsiteX3" fmla="*/ 0 w 8507127"/>
              <a:gd name="connsiteY3" fmla="*/ 5157084 h 5157084"/>
              <a:gd name="connsiteX4" fmla="*/ 46365 w 8507127"/>
              <a:gd name="connsiteY4" fmla="*/ 4006644 h 5157084"/>
              <a:gd name="connsiteX5" fmla="*/ 1651702 w 8507127"/>
              <a:gd name="connsiteY5" fmla="*/ 0 h 5157084"/>
              <a:gd name="connsiteX0" fmla="*/ 1651702 w 8507127"/>
              <a:gd name="connsiteY0" fmla="*/ 0 h 5157084"/>
              <a:gd name="connsiteX1" fmla="*/ 8507127 w 8507127"/>
              <a:gd name="connsiteY1" fmla="*/ 1424 h 5157084"/>
              <a:gd name="connsiteX2" fmla="*/ 4295050 w 8507127"/>
              <a:gd name="connsiteY2" fmla="*/ 5157084 h 5157084"/>
              <a:gd name="connsiteX3" fmla="*/ 0 w 8507127"/>
              <a:gd name="connsiteY3" fmla="*/ 5157084 h 5157084"/>
              <a:gd name="connsiteX4" fmla="*/ 15455 w 8507127"/>
              <a:gd name="connsiteY4" fmla="*/ 3973159 h 5157084"/>
              <a:gd name="connsiteX5" fmla="*/ 1651702 w 8507127"/>
              <a:gd name="connsiteY5" fmla="*/ 0 h 5157084"/>
              <a:gd name="connsiteX0" fmla="*/ 1636247 w 8491672"/>
              <a:gd name="connsiteY0" fmla="*/ 0 h 5157084"/>
              <a:gd name="connsiteX1" fmla="*/ 8491672 w 8491672"/>
              <a:gd name="connsiteY1" fmla="*/ 1424 h 5157084"/>
              <a:gd name="connsiteX2" fmla="*/ 4279595 w 8491672"/>
              <a:gd name="connsiteY2" fmla="*/ 5157084 h 5157084"/>
              <a:gd name="connsiteX3" fmla="*/ 64394 w 8491672"/>
              <a:gd name="connsiteY3" fmla="*/ 5157084 h 5157084"/>
              <a:gd name="connsiteX4" fmla="*/ 0 w 8491672"/>
              <a:gd name="connsiteY4" fmla="*/ 3973159 h 5157084"/>
              <a:gd name="connsiteX5" fmla="*/ 1636247 w 8491672"/>
              <a:gd name="connsiteY5" fmla="*/ 0 h 5157084"/>
              <a:gd name="connsiteX0" fmla="*/ 1638823 w 8494248"/>
              <a:gd name="connsiteY0" fmla="*/ 0 h 5157084"/>
              <a:gd name="connsiteX1" fmla="*/ 8494248 w 8494248"/>
              <a:gd name="connsiteY1" fmla="*/ 1424 h 5157084"/>
              <a:gd name="connsiteX2" fmla="*/ 4282171 w 8494248"/>
              <a:gd name="connsiteY2" fmla="*/ 5157084 h 5157084"/>
              <a:gd name="connsiteX3" fmla="*/ 0 w 8494248"/>
              <a:gd name="connsiteY3" fmla="*/ 5157084 h 5157084"/>
              <a:gd name="connsiteX4" fmla="*/ 2576 w 8494248"/>
              <a:gd name="connsiteY4" fmla="*/ 3973159 h 5157084"/>
              <a:gd name="connsiteX5" fmla="*/ 1638823 w 8494248"/>
              <a:gd name="connsiteY5" fmla="*/ 0 h 5157084"/>
              <a:gd name="connsiteX0" fmla="*/ 1638823 w 8494248"/>
              <a:gd name="connsiteY0" fmla="*/ 0 h 5157084"/>
              <a:gd name="connsiteX1" fmla="*/ 8494248 w 8494248"/>
              <a:gd name="connsiteY1" fmla="*/ 1424 h 5157084"/>
              <a:gd name="connsiteX2" fmla="*/ 4282171 w 8494248"/>
              <a:gd name="connsiteY2" fmla="*/ 5157084 h 5157084"/>
              <a:gd name="connsiteX3" fmla="*/ 0 w 8494248"/>
              <a:gd name="connsiteY3" fmla="*/ 5157084 h 5157084"/>
              <a:gd name="connsiteX4" fmla="*/ 38637 w 8494248"/>
              <a:gd name="connsiteY4" fmla="*/ 4029826 h 5157084"/>
              <a:gd name="connsiteX5" fmla="*/ 1638823 w 8494248"/>
              <a:gd name="connsiteY5" fmla="*/ 0 h 5157084"/>
              <a:gd name="connsiteX0" fmla="*/ 1641398 w 8496823"/>
              <a:gd name="connsiteY0" fmla="*/ 0 h 5157084"/>
              <a:gd name="connsiteX1" fmla="*/ 8496823 w 8496823"/>
              <a:gd name="connsiteY1" fmla="*/ 1424 h 5157084"/>
              <a:gd name="connsiteX2" fmla="*/ 4284746 w 8496823"/>
              <a:gd name="connsiteY2" fmla="*/ 5157084 h 5157084"/>
              <a:gd name="connsiteX3" fmla="*/ 2575 w 8496823"/>
              <a:gd name="connsiteY3" fmla="*/ 5157084 h 5157084"/>
              <a:gd name="connsiteX4" fmla="*/ 0 w 8496823"/>
              <a:gd name="connsiteY4" fmla="*/ 3983462 h 5157084"/>
              <a:gd name="connsiteX5" fmla="*/ 1641398 w 8496823"/>
              <a:gd name="connsiteY5" fmla="*/ 0 h 5157084"/>
              <a:gd name="connsiteX0" fmla="*/ 1638256 w 8496823"/>
              <a:gd name="connsiteY0" fmla="*/ 0 h 5157084"/>
              <a:gd name="connsiteX1" fmla="*/ 8496823 w 8496823"/>
              <a:gd name="connsiteY1" fmla="*/ 1424 h 5157084"/>
              <a:gd name="connsiteX2" fmla="*/ 4284746 w 8496823"/>
              <a:gd name="connsiteY2" fmla="*/ 5157084 h 5157084"/>
              <a:gd name="connsiteX3" fmla="*/ 2575 w 8496823"/>
              <a:gd name="connsiteY3" fmla="*/ 5157084 h 5157084"/>
              <a:gd name="connsiteX4" fmla="*/ 0 w 8496823"/>
              <a:gd name="connsiteY4" fmla="*/ 3983462 h 5157084"/>
              <a:gd name="connsiteX5" fmla="*/ 1638256 w 8496823"/>
              <a:gd name="connsiteY5" fmla="*/ 0 h 5157084"/>
              <a:gd name="connsiteX0" fmla="*/ 1638256 w 8496823"/>
              <a:gd name="connsiteY0" fmla="*/ 0 h 6846184"/>
              <a:gd name="connsiteX1" fmla="*/ 8496823 w 8496823"/>
              <a:gd name="connsiteY1" fmla="*/ 1424 h 6846184"/>
              <a:gd name="connsiteX2" fmla="*/ 2900446 w 8496823"/>
              <a:gd name="connsiteY2" fmla="*/ 6846184 h 6846184"/>
              <a:gd name="connsiteX3" fmla="*/ 2575 w 8496823"/>
              <a:gd name="connsiteY3" fmla="*/ 5157084 h 6846184"/>
              <a:gd name="connsiteX4" fmla="*/ 0 w 8496823"/>
              <a:gd name="connsiteY4" fmla="*/ 3983462 h 6846184"/>
              <a:gd name="connsiteX5" fmla="*/ 1638256 w 8496823"/>
              <a:gd name="connsiteY5" fmla="*/ 0 h 6846184"/>
              <a:gd name="connsiteX0" fmla="*/ 1648381 w 8506948"/>
              <a:gd name="connsiteY0" fmla="*/ 0 h 6858884"/>
              <a:gd name="connsiteX1" fmla="*/ 8506948 w 8506948"/>
              <a:gd name="connsiteY1" fmla="*/ 1424 h 6858884"/>
              <a:gd name="connsiteX2" fmla="*/ 2910571 w 8506948"/>
              <a:gd name="connsiteY2" fmla="*/ 6846184 h 6858884"/>
              <a:gd name="connsiteX3" fmla="*/ 0 w 8506948"/>
              <a:gd name="connsiteY3" fmla="*/ 6858884 h 6858884"/>
              <a:gd name="connsiteX4" fmla="*/ 10125 w 8506948"/>
              <a:gd name="connsiteY4" fmla="*/ 3983462 h 6858884"/>
              <a:gd name="connsiteX5" fmla="*/ 1648381 w 8506948"/>
              <a:gd name="connsiteY5" fmla="*/ 0 h 6858884"/>
              <a:gd name="connsiteX0" fmla="*/ 1597581 w 8506948"/>
              <a:gd name="connsiteY0" fmla="*/ 0 h 6858884"/>
              <a:gd name="connsiteX1" fmla="*/ 8506948 w 8506948"/>
              <a:gd name="connsiteY1" fmla="*/ 1424 h 6858884"/>
              <a:gd name="connsiteX2" fmla="*/ 2910571 w 8506948"/>
              <a:gd name="connsiteY2" fmla="*/ 6846184 h 6858884"/>
              <a:gd name="connsiteX3" fmla="*/ 0 w 8506948"/>
              <a:gd name="connsiteY3" fmla="*/ 6858884 h 6858884"/>
              <a:gd name="connsiteX4" fmla="*/ 10125 w 8506948"/>
              <a:gd name="connsiteY4" fmla="*/ 3983462 h 6858884"/>
              <a:gd name="connsiteX5" fmla="*/ 1597581 w 8506948"/>
              <a:gd name="connsiteY5" fmla="*/ 0 h 6858884"/>
              <a:gd name="connsiteX0" fmla="*/ 2083733 w 8993100"/>
              <a:gd name="connsiteY0" fmla="*/ 0 h 6858884"/>
              <a:gd name="connsiteX1" fmla="*/ 8993100 w 8993100"/>
              <a:gd name="connsiteY1" fmla="*/ 1424 h 6858884"/>
              <a:gd name="connsiteX2" fmla="*/ 3396723 w 8993100"/>
              <a:gd name="connsiteY2" fmla="*/ 6846184 h 6858884"/>
              <a:gd name="connsiteX3" fmla="*/ 486152 w 8993100"/>
              <a:gd name="connsiteY3" fmla="*/ 6858884 h 6858884"/>
              <a:gd name="connsiteX4" fmla="*/ 0 w 8993100"/>
              <a:gd name="connsiteY4" fmla="*/ 5136231 h 6858884"/>
              <a:gd name="connsiteX5" fmla="*/ 2083733 w 8993100"/>
              <a:gd name="connsiteY5" fmla="*/ 0 h 6858884"/>
              <a:gd name="connsiteX0" fmla="*/ 2083733 w 8993100"/>
              <a:gd name="connsiteY0" fmla="*/ 0 h 6862792"/>
              <a:gd name="connsiteX1" fmla="*/ 8993100 w 8993100"/>
              <a:gd name="connsiteY1" fmla="*/ 1424 h 6862792"/>
              <a:gd name="connsiteX2" fmla="*/ 3396723 w 8993100"/>
              <a:gd name="connsiteY2" fmla="*/ 6846184 h 6862792"/>
              <a:gd name="connsiteX3" fmla="*/ 9413 w 8993100"/>
              <a:gd name="connsiteY3" fmla="*/ 6862792 h 6862792"/>
              <a:gd name="connsiteX4" fmla="*/ 0 w 8993100"/>
              <a:gd name="connsiteY4" fmla="*/ 5136231 h 6862792"/>
              <a:gd name="connsiteX5" fmla="*/ 2083733 w 8993100"/>
              <a:gd name="connsiteY5" fmla="*/ 0 h 6862792"/>
              <a:gd name="connsiteX0" fmla="*/ 2083733 w 8993100"/>
              <a:gd name="connsiteY0" fmla="*/ 0 h 6862792"/>
              <a:gd name="connsiteX1" fmla="*/ 8993100 w 8993100"/>
              <a:gd name="connsiteY1" fmla="*/ 1424 h 6862792"/>
              <a:gd name="connsiteX2" fmla="*/ 3396723 w 8993100"/>
              <a:gd name="connsiteY2" fmla="*/ 6846184 h 6862792"/>
              <a:gd name="connsiteX3" fmla="*/ 9413 w 8993100"/>
              <a:gd name="connsiteY3" fmla="*/ 6862792 h 6862792"/>
              <a:gd name="connsiteX4" fmla="*/ 0 w 8993100"/>
              <a:gd name="connsiteY4" fmla="*/ 5124508 h 6862792"/>
              <a:gd name="connsiteX5" fmla="*/ 2083733 w 8993100"/>
              <a:gd name="connsiteY5" fmla="*/ 0 h 6862792"/>
              <a:gd name="connsiteX0" fmla="*/ 2083733 w 8993100"/>
              <a:gd name="connsiteY0" fmla="*/ 0 h 6862792"/>
              <a:gd name="connsiteX1" fmla="*/ 8993100 w 8993100"/>
              <a:gd name="connsiteY1" fmla="*/ 1424 h 6862792"/>
              <a:gd name="connsiteX2" fmla="*/ 3388908 w 8993100"/>
              <a:gd name="connsiteY2" fmla="*/ 6857907 h 6862792"/>
              <a:gd name="connsiteX3" fmla="*/ 9413 w 8993100"/>
              <a:gd name="connsiteY3" fmla="*/ 6862792 h 6862792"/>
              <a:gd name="connsiteX4" fmla="*/ 0 w 8993100"/>
              <a:gd name="connsiteY4" fmla="*/ 5124508 h 6862792"/>
              <a:gd name="connsiteX5" fmla="*/ 2083733 w 8993100"/>
              <a:gd name="connsiteY5" fmla="*/ 0 h 6862792"/>
              <a:gd name="connsiteX0" fmla="*/ 2083733 w 8993100"/>
              <a:gd name="connsiteY0" fmla="*/ 0 h 6862792"/>
              <a:gd name="connsiteX1" fmla="*/ 8993100 w 8993100"/>
              <a:gd name="connsiteY1" fmla="*/ 1424 h 6862792"/>
              <a:gd name="connsiteX2" fmla="*/ 3388908 w 8993100"/>
              <a:gd name="connsiteY2" fmla="*/ 6857907 h 6862792"/>
              <a:gd name="connsiteX3" fmla="*/ 9413 w 8993100"/>
              <a:gd name="connsiteY3" fmla="*/ 6862792 h 6862792"/>
              <a:gd name="connsiteX4" fmla="*/ 0 w 8993100"/>
              <a:gd name="connsiteY4" fmla="*/ 5124508 h 6862792"/>
              <a:gd name="connsiteX5" fmla="*/ 2083733 w 8993100"/>
              <a:gd name="connsiteY5" fmla="*/ 0 h 6862792"/>
              <a:gd name="connsiteX0" fmla="*/ 2083733 w 8993100"/>
              <a:gd name="connsiteY0" fmla="*/ 0 h 6857907"/>
              <a:gd name="connsiteX1" fmla="*/ 8993100 w 8993100"/>
              <a:gd name="connsiteY1" fmla="*/ 1424 h 6857907"/>
              <a:gd name="connsiteX2" fmla="*/ 3388908 w 8993100"/>
              <a:gd name="connsiteY2" fmla="*/ 6857907 h 6857907"/>
              <a:gd name="connsiteX3" fmla="*/ 99290 w 8993100"/>
              <a:gd name="connsiteY3" fmla="*/ 6851069 h 6857907"/>
              <a:gd name="connsiteX4" fmla="*/ 0 w 8993100"/>
              <a:gd name="connsiteY4" fmla="*/ 5124508 h 6857907"/>
              <a:gd name="connsiteX5" fmla="*/ 2083733 w 8993100"/>
              <a:gd name="connsiteY5" fmla="*/ 0 h 6857907"/>
              <a:gd name="connsiteX0" fmla="*/ 2083733 w 8993100"/>
              <a:gd name="connsiteY0" fmla="*/ 0 h 6862792"/>
              <a:gd name="connsiteX1" fmla="*/ 8993100 w 8993100"/>
              <a:gd name="connsiteY1" fmla="*/ 1424 h 6862792"/>
              <a:gd name="connsiteX2" fmla="*/ 3388908 w 8993100"/>
              <a:gd name="connsiteY2" fmla="*/ 6857907 h 6862792"/>
              <a:gd name="connsiteX3" fmla="*/ 5505 w 8993100"/>
              <a:gd name="connsiteY3" fmla="*/ 6862792 h 6862792"/>
              <a:gd name="connsiteX4" fmla="*/ 0 w 8993100"/>
              <a:gd name="connsiteY4" fmla="*/ 5124508 h 6862792"/>
              <a:gd name="connsiteX5" fmla="*/ 2083733 w 8993100"/>
              <a:gd name="connsiteY5" fmla="*/ 0 h 6862792"/>
              <a:gd name="connsiteX0" fmla="*/ 2083733 w 8993100"/>
              <a:gd name="connsiteY0" fmla="*/ 0 h 6867554"/>
              <a:gd name="connsiteX1" fmla="*/ 8993100 w 8993100"/>
              <a:gd name="connsiteY1" fmla="*/ 6186 h 6867554"/>
              <a:gd name="connsiteX2" fmla="*/ 3388908 w 8993100"/>
              <a:gd name="connsiteY2" fmla="*/ 6862669 h 6867554"/>
              <a:gd name="connsiteX3" fmla="*/ 5505 w 8993100"/>
              <a:gd name="connsiteY3" fmla="*/ 6867554 h 6867554"/>
              <a:gd name="connsiteX4" fmla="*/ 0 w 8993100"/>
              <a:gd name="connsiteY4" fmla="*/ 5129270 h 6867554"/>
              <a:gd name="connsiteX5" fmla="*/ 2083733 w 8993100"/>
              <a:gd name="connsiteY5" fmla="*/ 0 h 6867554"/>
              <a:gd name="connsiteX0" fmla="*/ 2083733 w 8791676"/>
              <a:gd name="connsiteY0" fmla="*/ 0 h 6867554"/>
              <a:gd name="connsiteX1" fmla="*/ 8791676 w 8791676"/>
              <a:gd name="connsiteY1" fmla="*/ 22172 h 6867554"/>
              <a:gd name="connsiteX2" fmla="*/ 3388908 w 8791676"/>
              <a:gd name="connsiteY2" fmla="*/ 6862669 h 6867554"/>
              <a:gd name="connsiteX3" fmla="*/ 5505 w 8791676"/>
              <a:gd name="connsiteY3" fmla="*/ 6867554 h 6867554"/>
              <a:gd name="connsiteX4" fmla="*/ 0 w 8791676"/>
              <a:gd name="connsiteY4" fmla="*/ 5129270 h 6867554"/>
              <a:gd name="connsiteX5" fmla="*/ 2083733 w 8791676"/>
              <a:gd name="connsiteY5" fmla="*/ 0 h 6867554"/>
              <a:gd name="connsiteX0" fmla="*/ 2083733 w 8948339"/>
              <a:gd name="connsiteY0" fmla="*/ 208 h 6867762"/>
              <a:gd name="connsiteX1" fmla="*/ 8948339 w 8948339"/>
              <a:gd name="connsiteY1" fmla="*/ 0 h 6867762"/>
              <a:gd name="connsiteX2" fmla="*/ 3388908 w 8948339"/>
              <a:gd name="connsiteY2" fmla="*/ 6862877 h 6867762"/>
              <a:gd name="connsiteX3" fmla="*/ 5505 w 8948339"/>
              <a:gd name="connsiteY3" fmla="*/ 6867762 h 6867762"/>
              <a:gd name="connsiteX4" fmla="*/ 0 w 8948339"/>
              <a:gd name="connsiteY4" fmla="*/ 5129478 h 6867762"/>
              <a:gd name="connsiteX5" fmla="*/ 2083733 w 8948339"/>
              <a:gd name="connsiteY5" fmla="*/ 208 h 6867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48339" h="6867762">
                <a:moveTo>
                  <a:pt x="2083733" y="208"/>
                </a:moveTo>
                <a:lnTo>
                  <a:pt x="8948339" y="0"/>
                </a:lnTo>
                <a:lnTo>
                  <a:pt x="3388908" y="6862877"/>
                </a:lnTo>
                <a:lnTo>
                  <a:pt x="5505" y="6867762"/>
                </a:lnTo>
                <a:cubicBezTo>
                  <a:pt x="5505" y="6488575"/>
                  <a:pt x="0" y="5508665"/>
                  <a:pt x="0" y="5129478"/>
                </a:cubicBezTo>
                <a:lnTo>
                  <a:pt x="2083733" y="208"/>
                </a:lnTo>
                <a:close/>
              </a:path>
            </a:pathLst>
          </a:custGeom>
          <a:solidFill>
            <a:srgbClr val="5557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1" name="Straight Connector 10"/>
          <p:cNvCxnSpPr/>
          <p:nvPr userDrawn="1"/>
        </p:nvCxnSpPr>
        <p:spPr>
          <a:xfrm>
            <a:off x="1866737" y="3588760"/>
            <a:ext cx="6604000"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9"/>
          <p:cNvSpPr>
            <a:spLocks noGrp="1"/>
          </p:cNvSpPr>
          <p:nvPr>
            <p:ph type="body" sz="quarter" idx="18" hasCustomPrompt="1"/>
          </p:nvPr>
        </p:nvSpPr>
        <p:spPr>
          <a:xfrm>
            <a:off x="1866739" y="3692359"/>
            <a:ext cx="5576799" cy="343400"/>
          </a:xfrm>
          <a:prstGeom prst="rect">
            <a:avLst/>
          </a:prstGeom>
        </p:spPr>
        <p:txBody>
          <a:bodyPr vert="horz" lIns="0" tIns="0" rIns="0" bIns="0"/>
          <a:lstStyle>
            <a:lvl1pPr marL="0" indent="0">
              <a:buFontTx/>
              <a:buNone/>
              <a:defRPr sz="1600" cap="all">
                <a:solidFill>
                  <a:schemeClr val="accent2"/>
                </a:solidFill>
                <a:latin typeface="+mn-lt"/>
              </a:defRPr>
            </a:lvl1pPr>
          </a:lstStyle>
          <a:p>
            <a:r>
              <a:rPr lang="en-US" sz="1600" dirty="0"/>
              <a:t>Click to edit SUB TITLE</a:t>
            </a:r>
          </a:p>
        </p:txBody>
      </p:sp>
      <p:sp>
        <p:nvSpPr>
          <p:cNvPr id="13" name="Text Placeholder 23"/>
          <p:cNvSpPr>
            <a:spLocks noGrp="1"/>
          </p:cNvSpPr>
          <p:nvPr>
            <p:ph type="body" sz="quarter" idx="19"/>
          </p:nvPr>
        </p:nvSpPr>
        <p:spPr>
          <a:xfrm>
            <a:off x="1866740" y="3059449"/>
            <a:ext cx="6154313" cy="452437"/>
          </a:xfrm>
          <a:prstGeom prst="rect">
            <a:avLst/>
          </a:prstGeom>
        </p:spPr>
        <p:txBody>
          <a:bodyPr vert="horz" lIns="0" rIns="0" bIns="0" anchor="b"/>
          <a:lstStyle>
            <a:lvl1pPr marL="0" indent="0">
              <a:buFontTx/>
              <a:buNone/>
              <a:defRPr sz="2500" cap="all" baseline="0">
                <a:solidFill>
                  <a:schemeClr val="bg1"/>
                </a:solidFill>
                <a:latin typeface="+mj-lt"/>
              </a:defRPr>
            </a:lvl1pPr>
            <a:lvl2pPr marL="457178" indent="0">
              <a:buFontTx/>
              <a:buNone/>
              <a:defRPr sz="2400" cap="all" baseline="0">
                <a:solidFill>
                  <a:schemeClr val="bg1"/>
                </a:solidFill>
              </a:defRPr>
            </a:lvl2pPr>
            <a:lvl3pPr marL="914354" indent="0">
              <a:buFontTx/>
              <a:buNone/>
              <a:defRPr sz="2400" cap="all" baseline="0">
                <a:solidFill>
                  <a:schemeClr val="bg1"/>
                </a:solidFill>
              </a:defRPr>
            </a:lvl3pPr>
            <a:lvl4pPr marL="1371532" indent="0">
              <a:buFontTx/>
              <a:buNone/>
              <a:defRPr sz="2400" cap="all" baseline="0">
                <a:solidFill>
                  <a:schemeClr val="bg1"/>
                </a:solidFill>
              </a:defRPr>
            </a:lvl4pPr>
            <a:lvl5pPr marL="1828709" indent="0">
              <a:buFontTx/>
              <a:buNone/>
              <a:defRPr sz="2400" cap="all" baseline="0">
                <a:solidFill>
                  <a:schemeClr val="bg1"/>
                </a:solidFill>
              </a:defRPr>
            </a:lvl5pPr>
          </a:lstStyle>
          <a:p>
            <a:pPr lvl="0"/>
            <a:r>
              <a:rPr lang="en-US"/>
              <a:t>Edit Master text styles</a:t>
            </a:r>
          </a:p>
        </p:txBody>
      </p:sp>
      <p:pic>
        <p:nvPicPr>
          <p:cNvPr id="10" name="Picture 9"/>
          <p:cNvPicPr>
            <a:picLocks noChangeAspect="1"/>
          </p:cNvPicPr>
          <p:nvPr userDrawn="1"/>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6960" y="-3148"/>
            <a:ext cx="2815677" cy="5124404"/>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64139" y="5666597"/>
            <a:ext cx="3174831" cy="874800"/>
          </a:xfrm>
          <a:prstGeom prst="rect">
            <a:avLst/>
          </a:prstGeom>
        </p:spPr>
      </p:pic>
    </p:spTree>
    <p:extLst>
      <p:ext uri="{BB962C8B-B14F-4D97-AF65-F5344CB8AC3E}">
        <p14:creationId xmlns:p14="http://schemas.microsoft.com/office/powerpoint/2010/main" val="79200230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3 columns with heading">
    <p:spTree>
      <p:nvGrpSpPr>
        <p:cNvPr id="1" name=""/>
        <p:cNvGrpSpPr/>
        <p:nvPr/>
      </p:nvGrpSpPr>
      <p:grpSpPr>
        <a:xfrm>
          <a:off x="0" y="0"/>
          <a:ext cx="0" cy="0"/>
          <a:chOff x="0" y="0"/>
          <a:chExt cx="0" cy="0"/>
        </a:xfrm>
      </p:grpSpPr>
      <p:sp>
        <p:nvSpPr>
          <p:cNvPr id="18" name="Content Right"/>
          <p:cNvSpPr>
            <a:spLocks noGrp="1"/>
          </p:cNvSpPr>
          <p:nvPr>
            <p:ph idx="27"/>
          </p:nvPr>
        </p:nvSpPr>
        <p:spPr bwMode="gray">
          <a:xfrm>
            <a:off x="8313053" y="1882448"/>
            <a:ext cx="3600000" cy="42867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200" smtClean="0">
                <a:latin typeface="+mn-lt"/>
                <a:ea typeface="+mn-ea"/>
                <a:sym typeface="+mn-lt"/>
              </a:defRPr>
            </a:lvl1pPr>
            <a:lvl2pPr fontAlgn="base">
              <a:lnSpc>
                <a:spcPct val="100000"/>
              </a:lnSpc>
              <a:spcAft>
                <a:spcPts val="0"/>
              </a:spcAft>
              <a:defRPr lang="en-US" sz="1200" smtClean="0">
                <a:latin typeface="+mn-lt"/>
                <a:ea typeface="+mn-ea"/>
                <a:sym typeface="+mn-lt"/>
              </a:defRPr>
            </a:lvl2pPr>
            <a:lvl3pPr fontAlgn="base">
              <a:lnSpc>
                <a:spcPct val="100000"/>
              </a:lnSpc>
              <a:spcAft>
                <a:spcPts val="0"/>
              </a:spcAft>
              <a:defRPr lang="en-US" sz="1200" smtClean="0">
                <a:latin typeface="+mn-lt"/>
                <a:ea typeface="+mn-ea"/>
                <a:sym typeface="+mn-lt"/>
              </a:defRPr>
            </a:lvl3pPr>
            <a:lvl4pPr fontAlgn="base">
              <a:lnSpc>
                <a:spcPct val="100000"/>
              </a:lnSpc>
              <a:spcAft>
                <a:spcPts val="0"/>
              </a:spcAft>
              <a:defRPr lang="en-US" sz="120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17" name="Content Middle"/>
          <p:cNvSpPr>
            <a:spLocks noGrp="1"/>
          </p:cNvSpPr>
          <p:nvPr>
            <p:ph idx="26"/>
          </p:nvPr>
        </p:nvSpPr>
        <p:spPr bwMode="gray">
          <a:xfrm>
            <a:off x="4300252" y="1882448"/>
            <a:ext cx="3600000" cy="42867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200" dirty="0" smtClean="0">
                <a:latin typeface="+mn-lt"/>
                <a:ea typeface="+mn-ea"/>
                <a:sym typeface="+mn-lt"/>
              </a:defRPr>
            </a:lvl1pPr>
            <a:lvl2pPr fontAlgn="base">
              <a:lnSpc>
                <a:spcPct val="100000"/>
              </a:lnSpc>
              <a:spcAft>
                <a:spcPts val="0"/>
              </a:spcAft>
              <a:defRPr lang="en-US" sz="1200" dirty="0" smtClean="0">
                <a:latin typeface="+mn-lt"/>
                <a:ea typeface="+mn-ea"/>
                <a:sym typeface="+mn-lt"/>
              </a:defRPr>
            </a:lvl2pPr>
            <a:lvl3pPr fontAlgn="base">
              <a:lnSpc>
                <a:spcPct val="100000"/>
              </a:lnSpc>
              <a:spcAft>
                <a:spcPts val="0"/>
              </a:spcAft>
              <a:defRPr lang="en-US" sz="1200" dirty="0" smtClean="0">
                <a:latin typeface="+mn-lt"/>
                <a:ea typeface="+mn-ea"/>
                <a:sym typeface="+mn-lt"/>
              </a:defRPr>
            </a:lvl3pPr>
            <a:lvl4pPr fontAlgn="base">
              <a:lnSpc>
                <a:spcPct val="100000"/>
              </a:lnSpc>
              <a:spcAft>
                <a:spcPts val="0"/>
              </a:spcAft>
              <a:defRPr lang="en-US" sz="1200" dirty="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16" name="Content Left"/>
          <p:cNvSpPr>
            <a:spLocks noGrp="1"/>
          </p:cNvSpPr>
          <p:nvPr>
            <p:ph idx="25"/>
          </p:nvPr>
        </p:nvSpPr>
        <p:spPr bwMode="gray">
          <a:xfrm>
            <a:off x="287452" y="1882448"/>
            <a:ext cx="3600000" cy="42867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200" dirty="0" smtClean="0">
                <a:latin typeface="+mn-lt"/>
                <a:ea typeface="+mn-ea"/>
                <a:sym typeface="+mn-lt"/>
              </a:defRPr>
            </a:lvl1pPr>
            <a:lvl2pPr fontAlgn="base">
              <a:lnSpc>
                <a:spcPct val="100000"/>
              </a:lnSpc>
              <a:spcAft>
                <a:spcPts val="0"/>
              </a:spcAft>
              <a:defRPr lang="en-US" sz="1200" dirty="0" smtClean="0">
                <a:latin typeface="+mn-lt"/>
                <a:ea typeface="+mn-ea"/>
                <a:sym typeface="+mn-lt"/>
              </a:defRPr>
            </a:lvl2pPr>
            <a:lvl3pPr fontAlgn="base">
              <a:lnSpc>
                <a:spcPct val="100000"/>
              </a:lnSpc>
              <a:spcAft>
                <a:spcPts val="0"/>
              </a:spcAft>
              <a:defRPr lang="en-US" sz="1200" dirty="0" smtClean="0">
                <a:latin typeface="+mn-lt"/>
                <a:ea typeface="+mn-ea"/>
                <a:sym typeface="+mn-lt"/>
              </a:defRPr>
            </a:lvl3pPr>
            <a:lvl4pPr fontAlgn="base">
              <a:lnSpc>
                <a:spcPct val="100000"/>
              </a:lnSpc>
              <a:spcAft>
                <a:spcPts val="0"/>
              </a:spcAft>
              <a:defRPr lang="en-US" sz="1200" dirty="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21" name="Heading Right"/>
          <p:cNvSpPr>
            <a:spLocks noGrp="1"/>
          </p:cNvSpPr>
          <p:nvPr>
            <p:ph type="body" sz="quarter" idx="12" hasCustomPrompt="1"/>
          </p:nvPr>
        </p:nvSpPr>
        <p:spPr bwMode="gray">
          <a:xfrm>
            <a:off x="8313053" y="1337514"/>
            <a:ext cx="3600000" cy="369332"/>
          </a:xfrm>
        </p:spPr>
        <p:txBody>
          <a:bodyPr wrap="square" lIns="0" tIns="0" rIns="0" bIns="0">
            <a:spAutoFit/>
          </a:bodyPr>
          <a:lstStyle>
            <a:lvl1pPr marL="0" indent="0" fontAlgn="base">
              <a:lnSpc>
                <a:spcPct val="100000"/>
              </a:lnSpc>
              <a:spcBef>
                <a:spcPts val="0"/>
              </a:spcBef>
              <a:spcAft>
                <a:spcPct val="0"/>
              </a:spcAft>
              <a:buNone/>
              <a:defRPr sz="1200" b="1">
                <a:solidFill>
                  <a:schemeClr val="accent1"/>
                </a:solidFill>
                <a:latin typeface="+mn-lt"/>
                <a:sym typeface="+mn-lt"/>
              </a:defRPr>
            </a:lvl1pPr>
            <a:lvl2pPr marL="0" indent="0" fontAlgn="base">
              <a:lnSpc>
                <a:spcPct val="100000"/>
              </a:lnSpc>
              <a:spcBef>
                <a:spcPts val="0"/>
              </a:spcBef>
              <a:spcAft>
                <a:spcPct val="0"/>
              </a:spcAft>
              <a:buNone/>
              <a:defRPr sz="1200" b="0" baseline="0">
                <a:solidFill>
                  <a:schemeClr val="accent1"/>
                </a:solidFill>
                <a:latin typeface="+mn-lt"/>
                <a:sym typeface="+mn-lt"/>
              </a:defRPr>
            </a:lvl2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22" name="Heading Middle"/>
          <p:cNvSpPr>
            <a:spLocks noGrp="1"/>
          </p:cNvSpPr>
          <p:nvPr>
            <p:ph type="body" sz="quarter" idx="13" hasCustomPrompt="1"/>
          </p:nvPr>
        </p:nvSpPr>
        <p:spPr bwMode="gray">
          <a:xfrm>
            <a:off x="4300253" y="1337514"/>
            <a:ext cx="3600000" cy="369332"/>
          </a:xfrm>
        </p:spPr>
        <p:txBody>
          <a:bodyPr lIns="0" tIns="0" rIns="0" bIns="0">
            <a:spAutoFit/>
          </a:bodyPr>
          <a:lstStyle>
            <a:lvl1pPr marL="0" indent="0" fontAlgn="base">
              <a:lnSpc>
                <a:spcPct val="100000"/>
              </a:lnSpc>
              <a:spcBef>
                <a:spcPts val="0"/>
              </a:spcBef>
              <a:spcAft>
                <a:spcPct val="0"/>
              </a:spcAft>
              <a:buNone/>
              <a:defRPr sz="1200" b="1">
                <a:solidFill>
                  <a:schemeClr val="accent1"/>
                </a:solidFill>
                <a:latin typeface="+mn-lt"/>
                <a:sym typeface="+mn-lt"/>
              </a:defRPr>
            </a:lvl1pPr>
            <a:lvl2pPr marL="0" indent="0" fontAlgn="base">
              <a:lnSpc>
                <a:spcPct val="100000"/>
              </a:lnSpc>
              <a:spcBef>
                <a:spcPts val="0"/>
              </a:spcBef>
              <a:spcAft>
                <a:spcPct val="0"/>
              </a:spcAft>
              <a:buNone/>
              <a:defRPr sz="1200" b="0" baseline="0">
                <a:solidFill>
                  <a:schemeClr val="accent1"/>
                </a:solidFill>
                <a:latin typeface="+mn-lt"/>
                <a:sym typeface="+mn-lt"/>
              </a:defRPr>
            </a:lvl2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20" name="Heading Left"/>
          <p:cNvSpPr>
            <a:spLocks noGrp="1"/>
          </p:cNvSpPr>
          <p:nvPr>
            <p:ph type="body" sz="quarter" idx="11" hasCustomPrompt="1"/>
          </p:nvPr>
        </p:nvSpPr>
        <p:spPr bwMode="gray">
          <a:xfrm>
            <a:off x="287453" y="1337514"/>
            <a:ext cx="3600000" cy="369332"/>
          </a:xfrm>
        </p:spPr>
        <p:txBody>
          <a:bodyPr lIns="0" tIns="0" rIns="0" bIns="0">
            <a:spAutoFit/>
          </a:bodyPr>
          <a:lstStyle>
            <a:lvl1pPr marL="0" indent="0" fontAlgn="base">
              <a:lnSpc>
                <a:spcPct val="100000"/>
              </a:lnSpc>
              <a:spcBef>
                <a:spcPts val="0"/>
              </a:spcBef>
              <a:spcAft>
                <a:spcPct val="0"/>
              </a:spcAft>
              <a:buNone/>
              <a:defRPr sz="1200" b="1">
                <a:solidFill>
                  <a:schemeClr val="accent1"/>
                </a:solidFill>
                <a:latin typeface="+mn-lt"/>
                <a:sym typeface="+mn-lt"/>
              </a:defRPr>
            </a:lvl1pPr>
            <a:lvl2pPr marL="0" indent="0" fontAlgn="base">
              <a:lnSpc>
                <a:spcPct val="100000"/>
              </a:lnSpc>
              <a:spcBef>
                <a:spcPts val="0"/>
              </a:spcBef>
              <a:spcAft>
                <a:spcPct val="0"/>
              </a:spcAft>
              <a:buNone/>
              <a:defRPr sz="1200" b="0" baseline="0">
                <a:solidFill>
                  <a:schemeClr val="accent1"/>
                </a:solidFill>
                <a:latin typeface="+mn-lt"/>
                <a:sym typeface="+mn-lt"/>
              </a:defRPr>
            </a:lvl2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10" name="Title"/>
          <p:cNvSpPr>
            <a:spLocks noGrp="1" noChangeArrowheads="1"/>
          </p:cNvSpPr>
          <p:nvPr>
            <p:ph type="title"/>
            <p:custDataLst>
              <p:tags r:id="rId1"/>
            </p:custDataLst>
          </p:nvPr>
        </p:nvSpPr>
        <p:spPr bwMode="gray">
          <a:xfrm>
            <a:off x="287453" y="1"/>
            <a:ext cx="11625600" cy="1011600"/>
          </a:xfrm>
          <a:prstGeom prst="rect">
            <a:avLst/>
          </a:prstGeom>
        </p:spPr>
        <p:txBody>
          <a:bodyPr anchor="b"/>
          <a:lstStyle/>
          <a:p>
            <a:pPr lvl="0"/>
            <a:r>
              <a:rPr lang="en-US" altLang="ja-JP"/>
              <a:t>Click to edit Master title style</a:t>
            </a:r>
            <a:endParaRPr lang="en-GB" dirty="0"/>
          </a:p>
        </p:txBody>
      </p:sp>
      <p:sp>
        <p:nvSpPr>
          <p:cNvPr id="9" name="Content"/>
          <p:cNvSpPr>
            <a:spLocks noGrp="1"/>
          </p:cNvSpPr>
          <p:nvPr>
            <p:ph idx="10" hasCustomPrompt="1"/>
          </p:nvPr>
        </p:nvSpPr>
        <p:spPr bwMode="gray">
          <a:xfrm>
            <a:off x="287453" y="6046048"/>
            <a:ext cx="11625600" cy="1231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fontAlgn="base">
              <a:lnSpc>
                <a:spcPct val="100000"/>
              </a:lnSpc>
              <a:spcBef>
                <a:spcPts val="0"/>
              </a:spcBef>
              <a:spcAft>
                <a:spcPts val="0"/>
              </a:spcAft>
              <a:buNone/>
              <a:defRPr lang="en-US" sz="800"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GB" dirty="0"/>
              <a:t>Source: </a:t>
            </a:r>
          </a:p>
        </p:txBody>
      </p:sp>
    </p:spTree>
    <p:extLst>
      <p:ext uri="{BB962C8B-B14F-4D97-AF65-F5344CB8AC3E}">
        <p14:creationId xmlns:p14="http://schemas.microsoft.com/office/powerpoint/2010/main" val="121599269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 columns 2/3 split">
    <p:spTree>
      <p:nvGrpSpPr>
        <p:cNvPr id="1" name=""/>
        <p:cNvGrpSpPr/>
        <p:nvPr/>
      </p:nvGrpSpPr>
      <p:grpSpPr>
        <a:xfrm>
          <a:off x="0" y="0"/>
          <a:ext cx="0" cy="0"/>
          <a:chOff x="0" y="0"/>
          <a:chExt cx="0" cy="0"/>
        </a:xfrm>
      </p:grpSpPr>
      <p:sp>
        <p:nvSpPr>
          <p:cNvPr id="15" name="Content Right"/>
          <p:cNvSpPr>
            <a:spLocks noGrp="1"/>
          </p:cNvSpPr>
          <p:nvPr>
            <p:ph idx="28"/>
          </p:nvPr>
        </p:nvSpPr>
        <p:spPr bwMode="gray">
          <a:xfrm>
            <a:off x="8313053" y="1882448"/>
            <a:ext cx="3600000" cy="42867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200" dirty="0" smtClean="0">
                <a:latin typeface="+mn-lt"/>
                <a:ea typeface="+mn-ea"/>
                <a:sym typeface="+mn-lt"/>
              </a:defRPr>
            </a:lvl1pPr>
            <a:lvl2pPr fontAlgn="base">
              <a:lnSpc>
                <a:spcPct val="100000"/>
              </a:lnSpc>
              <a:spcAft>
                <a:spcPts val="0"/>
              </a:spcAft>
              <a:defRPr lang="en-US" sz="1200" dirty="0" smtClean="0">
                <a:latin typeface="+mn-lt"/>
                <a:ea typeface="+mn-ea"/>
                <a:sym typeface="+mn-lt"/>
              </a:defRPr>
            </a:lvl2pPr>
            <a:lvl3pPr fontAlgn="base">
              <a:lnSpc>
                <a:spcPct val="100000"/>
              </a:lnSpc>
              <a:spcAft>
                <a:spcPts val="0"/>
              </a:spcAft>
              <a:defRPr lang="en-US" sz="1200" dirty="0" smtClean="0">
                <a:latin typeface="+mn-lt"/>
                <a:ea typeface="+mn-ea"/>
                <a:sym typeface="+mn-lt"/>
              </a:defRPr>
            </a:lvl3pPr>
            <a:lvl4pPr fontAlgn="base">
              <a:lnSpc>
                <a:spcPct val="100000"/>
              </a:lnSpc>
              <a:spcAft>
                <a:spcPts val="0"/>
              </a:spcAft>
              <a:defRPr lang="en-US" sz="1200" dirty="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19" name="Heading Right"/>
          <p:cNvSpPr>
            <a:spLocks noGrp="1"/>
          </p:cNvSpPr>
          <p:nvPr>
            <p:ph type="body" sz="quarter" idx="17" hasCustomPrompt="1"/>
          </p:nvPr>
        </p:nvSpPr>
        <p:spPr bwMode="gray">
          <a:xfrm>
            <a:off x="8313053" y="1337514"/>
            <a:ext cx="3600000" cy="369332"/>
          </a:xfrm>
        </p:spPr>
        <p:txBody>
          <a:bodyPr lIns="0" tIns="0" rIns="0" bIns="0">
            <a:spAutoFit/>
          </a:bodyPr>
          <a:lstStyle>
            <a:lvl1pPr marL="0" indent="0" fontAlgn="base">
              <a:lnSpc>
                <a:spcPct val="100000"/>
              </a:lnSpc>
              <a:spcBef>
                <a:spcPts val="0"/>
              </a:spcBef>
              <a:spcAft>
                <a:spcPct val="0"/>
              </a:spcAft>
              <a:buNone/>
              <a:defRPr sz="1200" b="1">
                <a:solidFill>
                  <a:schemeClr val="accent1"/>
                </a:solidFill>
                <a:latin typeface="+mn-lt"/>
                <a:sym typeface="+mn-lt"/>
              </a:defRPr>
            </a:lvl1pPr>
            <a:lvl2pPr marL="0" indent="0" fontAlgn="base">
              <a:lnSpc>
                <a:spcPct val="100000"/>
              </a:lnSpc>
              <a:spcBef>
                <a:spcPts val="0"/>
              </a:spcBef>
              <a:spcAft>
                <a:spcPct val="0"/>
              </a:spcAft>
              <a:buNone/>
              <a:defRPr sz="1200">
                <a:solidFill>
                  <a:schemeClr val="accent1"/>
                </a:solidFill>
                <a:latin typeface="+mn-lt"/>
                <a:sym typeface="+mn-lt"/>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8" name="Title"/>
          <p:cNvSpPr>
            <a:spLocks noGrp="1" noChangeArrowheads="1"/>
          </p:cNvSpPr>
          <p:nvPr>
            <p:ph type="title"/>
            <p:custDataLst>
              <p:tags r:id="rId1"/>
            </p:custDataLst>
          </p:nvPr>
        </p:nvSpPr>
        <p:spPr bwMode="gray">
          <a:xfrm>
            <a:off x="287453" y="1"/>
            <a:ext cx="11625600" cy="1011600"/>
          </a:xfrm>
          <a:prstGeom prst="rect">
            <a:avLst/>
          </a:prstGeom>
        </p:spPr>
        <p:txBody>
          <a:bodyPr anchor="b"/>
          <a:lstStyle/>
          <a:p>
            <a:pPr lvl="0"/>
            <a:r>
              <a:rPr lang="en-US" altLang="ja-JP"/>
              <a:t>Click to edit Master title style</a:t>
            </a:r>
            <a:endParaRPr lang="en-GB" dirty="0"/>
          </a:p>
        </p:txBody>
      </p:sp>
      <p:sp>
        <p:nvSpPr>
          <p:cNvPr id="12" name="Content Middle"/>
          <p:cNvSpPr>
            <a:spLocks noGrp="1"/>
          </p:cNvSpPr>
          <p:nvPr>
            <p:ph idx="26"/>
          </p:nvPr>
        </p:nvSpPr>
        <p:spPr bwMode="gray">
          <a:xfrm>
            <a:off x="287454" y="1882448"/>
            <a:ext cx="7612799" cy="42867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200" dirty="0" smtClean="0">
                <a:latin typeface="+mn-lt"/>
                <a:ea typeface="+mn-ea"/>
                <a:sym typeface="+mn-lt"/>
              </a:defRPr>
            </a:lvl1pPr>
            <a:lvl2pPr fontAlgn="base">
              <a:lnSpc>
                <a:spcPct val="100000"/>
              </a:lnSpc>
              <a:spcAft>
                <a:spcPts val="0"/>
              </a:spcAft>
              <a:defRPr lang="en-US" sz="1200" dirty="0" smtClean="0">
                <a:latin typeface="+mn-lt"/>
                <a:ea typeface="+mn-ea"/>
                <a:sym typeface="+mn-lt"/>
              </a:defRPr>
            </a:lvl2pPr>
            <a:lvl3pPr fontAlgn="base">
              <a:lnSpc>
                <a:spcPct val="100000"/>
              </a:lnSpc>
              <a:spcAft>
                <a:spcPts val="0"/>
              </a:spcAft>
              <a:defRPr lang="en-US" sz="1200" dirty="0" smtClean="0">
                <a:latin typeface="+mn-lt"/>
                <a:ea typeface="+mn-ea"/>
                <a:sym typeface="+mn-lt"/>
              </a:defRPr>
            </a:lvl3pPr>
            <a:lvl4pPr fontAlgn="base">
              <a:lnSpc>
                <a:spcPct val="100000"/>
              </a:lnSpc>
              <a:spcAft>
                <a:spcPts val="0"/>
              </a:spcAft>
              <a:defRPr lang="en-US" sz="1200" dirty="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13" name="Heading Middle"/>
          <p:cNvSpPr>
            <a:spLocks noGrp="1"/>
          </p:cNvSpPr>
          <p:nvPr>
            <p:ph type="body" sz="quarter" idx="13" hasCustomPrompt="1"/>
          </p:nvPr>
        </p:nvSpPr>
        <p:spPr bwMode="gray">
          <a:xfrm>
            <a:off x="287455" y="1337514"/>
            <a:ext cx="7612799" cy="369332"/>
          </a:xfrm>
        </p:spPr>
        <p:txBody>
          <a:bodyPr wrap="square" lIns="0" tIns="0" rIns="0" bIns="0">
            <a:spAutoFit/>
          </a:bodyPr>
          <a:lstStyle>
            <a:lvl1pPr marL="0" indent="0" fontAlgn="base">
              <a:lnSpc>
                <a:spcPct val="100000"/>
              </a:lnSpc>
              <a:spcBef>
                <a:spcPts val="0"/>
              </a:spcBef>
              <a:spcAft>
                <a:spcPct val="0"/>
              </a:spcAft>
              <a:buNone/>
              <a:defRPr sz="1200" b="1">
                <a:solidFill>
                  <a:schemeClr val="accent1"/>
                </a:solidFill>
                <a:latin typeface="+mn-lt"/>
                <a:sym typeface="+mn-lt"/>
              </a:defRPr>
            </a:lvl1pPr>
            <a:lvl2pPr marL="0" indent="0" fontAlgn="base">
              <a:lnSpc>
                <a:spcPct val="100000"/>
              </a:lnSpc>
              <a:spcBef>
                <a:spcPts val="0"/>
              </a:spcBef>
              <a:spcAft>
                <a:spcPct val="0"/>
              </a:spcAft>
              <a:buNone/>
              <a:defRPr sz="1200" b="0" baseline="0">
                <a:solidFill>
                  <a:schemeClr val="accent1"/>
                </a:solidFill>
                <a:latin typeface="+mn-lt"/>
                <a:sym typeface="+mn-lt"/>
              </a:defRPr>
            </a:lvl2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7" name="Content"/>
          <p:cNvSpPr>
            <a:spLocks noGrp="1"/>
          </p:cNvSpPr>
          <p:nvPr>
            <p:ph idx="10" hasCustomPrompt="1"/>
          </p:nvPr>
        </p:nvSpPr>
        <p:spPr bwMode="gray">
          <a:xfrm>
            <a:off x="287453" y="6046048"/>
            <a:ext cx="11625600" cy="1231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fontAlgn="base">
              <a:lnSpc>
                <a:spcPct val="100000"/>
              </a:lnSpc>
              <a:spcBef>
                <a:spcPts val="0"/>
              </a:spcBef>
              <a:spcAft>
                <a:spcPts val="0"/>
              </a:spcAft>
              <a:buNone/>
              <a:defRPr lang="en-US" sz="800"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GB" dirty="0"/>
              <a:t>Source: </a:t>
            </a:r>
          </a:p>
        </p:txBody>
      </p:sp>
    </p:spTree>
    <p:extLst>
      <p:ext uri="{BB962C8B-B14F-4D97-AF65-F5344CB8AC3E}">
        <p14:creationId xmlns:p14="http://schemas.microsoft.com/office/powerpoint/2010/main" val="294932279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901470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cSld name="Gray Bar_Content+Table/Chart/Figur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8443"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3" name="Rectangle 2"/>
          <p:cNvSpPr/>
          <p:nvPr/>
        </p:nvSpPr>
        <p:spPr bwMode="auto">
          <a:xfrm>
            <a:off x="0" y="0"/>
            <a:ext cx="12192000" cy="6858000"/>
          </a:xfrm>
          <a:prstGeom prst="rect">
            <a:avLst/>
          </a:prstGeom>
          <a:solidFill>
            <a:schemeClr val="bg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1800" dirty="0">
              <a:solidFill>
                <a:srgbClr val="555759"/>
              </a:solidFill>
              <a:latin typeface="Palatino Linotype" pitchFamily="18" charset="0"/>
            </a:endParaRPr>
          </a:p>
        </p:txBody>
      </p:sp>
      <p:cxnSp>
        <p:nvCxnSpPr>
          <p:cNvPr id="5" name="Straight Connector 4"/>
          <p:cNvCxnSpPr/>
          <p:nvPr/>
        </p:nvCxnSpPr>
        <p:spPr>
          <a:xfrm>
            <a:off x="304802" y="6250077"/>
            <a:ext cx="11592985" cy="0"/>
          </a:xfrm>
          <a:prstGeom prst="line">
            <a:avLst/>
          </a:prstGeom>
          <a:ln w="9525">
            <a:solidFill>
              <a:srgbClr val="555759"/>
            </a:solidFill>
          </a:ln>
          <a:effectLst/>
        </p:spPr>
        <p:style>
          <a:lnRef idx="2">
            <a:schemeClr val="accent1"/>
          </a:lnRef>
          <a:fillRef idx="0">
            <a:schemeClr val="accent1"/>
          </a:fillRef>
          <a:effectRef idx="1">
            <a:schemeClr val="accent1"/>
          </a:effectRef>
          <a:fontRef idx="minor">
            <a:schemeClr val="tx1"/>
          </a:fontRef>
        </p:style>
      </p:cxnSp>
      <p:sp>
        <p:nvSpPr>
          <p:cNvPr id="6" name="Text Placeholder 18"/>
          <p:cNvSpPr txBox="1">
            <a:spLocks/>
          </p:cNvSpPr>
          <p:nvPr userDrawn="1"/>
        </p:nvSpPr>
        <p:spPr>
          <a:xfrm>
            <a:off x="85344" y="6365442"/>
            <a:ext cx="585216" cy="231169"/>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buClr>
                <a:srgbClr val="648C1A"/>
              </a:buClr>
            </a:pPr>
            <a:fld id="{C0D4A90D-707C-4CFA-8F87-17CF45DE2B45}" type="slidenum">
              <a:rPr sz="900" smtClean="0">
                <a:solidFill>
                  <a:srgbClr val="95D600"/>
                </a:solidFill>
              </a:rPr>
              <a:pPr>
                <a:buClr>
                  <a:srgbClr val="648C1A"/>
                </a:buClr>
              </a:pPr>
              <a:t>‹#›</a:t>
            </a:fld>
            <a:endParaRPr sz="900" dirty="0"/>
          </a:p>
        </p:txBody>
      </p:sp>
      <p:cxnSp>
        <p:nvCxnSpPr>
          <p:cNvPr id="7" name="Straight Connector 6"/>
          <p:cNvCxnSpPr/>
          <p:nvPr/>
        </p:nvCxnSpPr>
        <p:spPr bwMode="auto">
          <a:xfrm flipH="1">
            <a:off x="0" y="6302465"/>
            <a:ext cx="12192000" cy="0"/>
          </a:xfrm>
          <a:prstGeom prst="line">
            <a:avLst/>
          </a:prstGeom>
          <a:solidFill>
            <a:schemeClr val="accent1"/>
          </a:solidFill>
          <a:ln w="19050" cap="flat" cmpd="dbl" algn="ctr">
            <a:noFill/>
            <a:prstDash val="solid"/>
            <a:round/>
            <a:headEnd type="none" w="med" len="med"/>
            <a:tailEnd type="none" w="med" len="med"/>
          </a:ln>
          <a:effectLst/>
        </p:spPr>
      </p:cxnSp>
      <p:sp>
        <p:nvSpPr>
          <p:cNvPr id="10" name="Rectangle 9"/>
          <p:cNvSpPr/>
          <p:nvPr/>
        </p:nvSpPr>
        <p:spPr bwMode="auto">
          <a:xfrm>
            <a:off x="0" y="0"/>
            <a:ext cx="12192000" cy="1074396"/>
          </a:xfrm>
          <a:prstGeom prst="rect">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1800" dirty="0">
              <a:solidFill>
                <a:srgbClr val="555759"/>
              </a:solidFill>
              <a:latin typeface="Palatino Linotype" pitchFamily="18" charset="0"/>
            </a:endParaRPr>
          </a:p>
        </p:txBody>
      </p:sp>
      <p:sp>
        <p:nvSpPr>
          <p:cNvPr id="11" name="Title 1"/>
          <p:cNvSpPr>
            <a:spLocks noGrp="1"/>
          </p:cNvSpPr>
          <p:nvPr>
            <p:ph type="title"/>
          </p:nvPr>
        </p:nvSpPr>
        <p:spPr>
          <a:xfrm>
            <a:off x="287453" y="1"/>
            <a:ext cx="11623035" cy="1011420"/>
          </a:xfrm>
          <a:prstGeom prst="rect">
            <a:avLst/>
          </a:prstGeom>
        </p:spPr>
        <p:txBody>
          <a:bodyPr anchor="b"/>
          <a:lstStyle>
            <a:lvl1pPr>
              <a:defRPr>
                <a:solidFill>
                  <a:schemeClr val="bg2"/>
                </a:solidFill>
              </a:defRPr>
            </a:lvl1pPr>
          </a:lstStyle>
          <a:p>
            <a:r>
              <a:rPr lang="en-US"/>
              <a:t>Click to edit Master title style</a:t>
            </a:r>
            <a:endParaRPr lang="en-US" dirty="0"/>
          </a:p>
        </p:txBody>
      </p:sp>
      <p:sp>
        <p:nvSpPr>
          <p:cNvPr id="12" name="Rectangle 11"/>
          <p:cNvSpPr/>
          <p:nvPr/>
        </p:nvSpPr>
        <p:spPr bwMode="auto">
          <a:xfrm>
            <a:off x="0" y="1074396"/>
            <a:ext cx="12192000" cy="151354"/>
          </a:xfrm>
          <a:prstGeom prst="rect">
            <a:avLst/>
          </a:prstGeom>
          <a:solidFill>
            <a:schemeClr val="accent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1800" dirty="0">
              <a:solidFill>
                <a:srgbClr val="555759"/>
              </a:solidFill>
              <a:latin typeface="Palatino Linotype" pitchFamily="18" charset="0"/>
            </a:endParaRPr>
          </a:p>
        </p:txBody>
      </p:sp>
      <p:sp>
        <p:nvSpPr>
          <p:cNvPr id="13" name="Rectangle 14"/>
          <p:cNvSpPr>
            <a:spLocks noGrp="1" noChangeArrowheads="1"/>
          </p:cNvSpPr>
          <p:nvPr>
            <p:ph idx="1"/>
          </p:nvPr>
        </p:nvSpPr>
        <p:spPr bwMode="auto">
          <a:xfrm>
            <a:off x="287453" y="1403684"/>
            <a:ext cx="11623035" cy="11338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4" name="Text Placeholder 8"/>
          <p:cNvSpPr>
            <a:spLocks noGrp="1"/>
          </p:cNvSpPr>
          <p:nvPr>
            <p:ph type="body" sz="quarter" idx="10" hasCustomPrompt="1"/>
          </p:nvPr>
        </p:nvSpPr>
        <p:spPr>
          <a:xfrm>
            <a:off x="2075104" y="2627336"/>
            <a:ext cx="8056033" cy="431800"/>
          </a:xfrm>
        </p:spPr>
        <p:txBody>
          <a:bodyPr anchor="ctr"/>
          <a:lstStyle>
            <a:lvl1pPr marL="0" indent="0" algn="ctr">
              <a:buNone/>
              <a:defRPr sz="1600" b="1" baseline="0"/>
            </a:lvl1pPr>
          </a:lstStyle>
          <a:p>
            <a:pPr lvl="0"/>
            <a:r>
              <a:rPr lang="en-US" b="1" dirty="0"/>
              <a:t>Insert Table/Chart/Figure Title</a:t>
            </a:r>
            <a:endParaRPr lang="en-US" dirty="0"/>
          </a:p>
        </p:txBody>
      </p:sp>
      <p:sp>
        <p:nvSpPr>
          <p:cNvPr id="15" name="Content Placeholder 14"/>
          <p:cNvSpPr>
            <a:spLocks noGrp="1"/>
          </p:cNvSpPr>
          <p:nvPr>
            <p:ph sz="quarter" idx="11"/>
          </p:nvPr>
        </p:nvSpPr>
        <p:spPr>
          <a:xfrm>
            <a:off x="2854257" y="3148933"/>
            <a:ext cx="6470185" cy="2668917"/>
          </a:xfrm>
        </p:spPr>
        <p:txBody>
          <a:bodyPr/>
          <a:lstStyle>
            <a:lvl1pPr marL="0" indent="0">
              <a:buNone/>
              <a:defRPr/>
            </a:lvl1pPr>
          </a:lstStyle>
          <a:p>
            <a:pPr lvl="0"/>
            <a:r>
              <a:rPr lang="en-US"/>
              <a:t>Click to edit Master text styles</a:t>
            </a:r>
          </a:p>
        </p:txBody>
      </p:sp>
      <p:sp>
        <p:nvSpPr>
          <p:cNvPr id="16" name="Text Placeholder 16"/>
          <p:cNvSpPr>
            <a:spLocks noGrp="1"/>
          </p:cNvSpPr>
          <p:nvPr>
            <p:ph type="body" sz="quarter" idx="12" hasCustomPrompt="1"/>
          </p:nvPr>
        </p:nvSpPr>
        <p:spPr>
          <a:xfrm>
            <a:off x="2998603" y="5870237"/>
            <a:ext cx="2400300" cy="219075"/>
          </a:xfrm>
        </p:spPr>
        <p:txBody>
          <a:bodyPr anchor="ctr"/>
          <a:lstStyle>
            <a:lvl1pPr marL="0" indent="0">
              <a:buNone/>
              <a:defRPr sz="800" i="1" baseline="0">
                <a:solidFill>
                  <a:schemeClr val="accent1">
                    <a:lumMod val="60000"/>
                    <a:lumOff val="40000"/>
                  </a:schemeClr>
                </a:solidFill>
              </a:defRPr>
            </a:lvl1pPr>
          </a:lstStyle>
          <a:p>
            <a:pPr lvl="0"/>
            <a:r>
              <a:rPr lang="en-US" sz="800" i="1" dirty="0"/>
              <a:t>Insert source</a:t>
            </a:r>
            <a:endParaRPr lang="en-US" dirty="0"/>
          </a:p>
        </p:txBody>
      </p:sp>
      <p:sp>
        <p:nvSpPr>
          <p:cNvPr id="17" name="Text Placeholder 18"/>
          <p:cNvSpPr txBox="1">
            <a:spLocks/>
          </p:cNvSpPr>
          <p:nvPr userDrawn="1"/>
        </p:nvSpPr>
        <p:spPr>
          <a:xfrm>
            <a:off x="412682" y="6370117"/>
            <a:ext cx="7770501" cy="205345"/>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buClr>
                <a:srgbClr val="648C1A"/>
              </a:buClr>
            </a:pPr>
            <a:r>
              <a:rPr sz="900" dirty="0">
                <a:solidFill>
                  <a:srgbClr val="648C1A">
                    <a:lumMod val="60000"/>
                    <a:lumOff val="40000"/>
                  </a:srgbClr>
                </a:solidFill>
              </a:rPr>
              <a:t>/ ©ECOFYS, A </a:t>
            </a:r>
            <a:r>
              <a:rPr lang="en-US" sz="900" dirty="0">
                <a:solidFill>
                  <a:srgbClr val="648C1A">
                    <a:lumMod val="60000"/>
                    <a:lumOff val="40000"/>
                  </a:srgbClr>
                </a:solidFill>
              </a:rPr>
              <a:t>Navigant – A </a:t>
            </a:r>
            <a:r>
              <a:rPr lang="en-US" sz="900" dirty="0" err="1">
                <a:solidFill>
                  <a:srgbClr val="648C1A">
                    <a:lumMod val="60000"/>
                    <a:lumOff val="40000"/>
                  </a:srgbClr>
                </a:solidFill>
              </a:rPr>
              <a:t>Guidehouse</a:t>
            </a:r>
            <a:r>
              <a:rPr lang="en-US" sz="900" dirty="0">
                <a:solidFill>
                  <a:srgbClr val="648C1A">
                    <a:lumMod val="60000"/>
                    <a:lumOff val="40000"/>
                  </a:srgbClr>
                </a:solidFill>
              </a:rPr>
              <a:t> Company</a:t>
            </a:r>
            <a:r>
              <a:rPr sz="900" dirty="0">
                <a:solidFill>
                  <a:srgbClr val="648C1A">
                    <a:lumMod val="60000"/>
                    <a:lumOff val="40000"/>
                  </a:srgbClr>
                </a:solidFill>
              </a:rPr>
              <a:t> Company. All rights Reserved</a:t>
            </a:r>
          </a:p>
        </p:txBody>
      </p:sp>
      <p:pic>
        <p:nvPicPr>
          <p:cNvPr id="18" name="Picture 13" descr="Mission_Statement_RGB"/>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171520" y="6418194"/>
            <a:ext cx="272626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9801751"/>
      </p:ext>
    </p:extLst>
  </p:cSld>
  <p:clrMapOvr>
    <a:masterClrMapping/>
  </p:clrMapOvr>
  <p:hf sldNum="0" hdr="0" dt="0"/>
</p:sldLayout>
</file>

<file path=ppt/slideLayouts/slideLayout104.xml><?xml version="1.0" encoding="utf-8"?>
<p:sldLayout xmlns:a="http://schemas.openxmlformats.org/drawingml/2006/main" xmlns:r="http://schemas.openxmlformats.org/officeDocument/2006/relationships" xmlns:p="http://schemas.openxmlformats.org/presentationml/2006/main">
  <p:cSld name="Title Only_Gray Ba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9467"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3" name="Rectangle 2"/>
          <p:cNvSpPr/>
          <p:nvPr/>
        </p:nvSpPr>
        <p:spPr bwMode="auto">
          <a:xfrm>
            <a:off x="0" y="0"/>
            <a:ext cx="12192000" cy="6858000"/>
          </a:xfrm>
          <a:prstGeom prst="rect">
            <a:avLst/>
          </a:prstGeom>
          <a:solidFill>
            <a:schemeClr val="bg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1800" dirty="0">
              <a:solidFill>
                <a:srgbClr val="555759"/>
              </a:solidFill>
              <a:latin typeface="Palatino Linotype" pitchFamily="18" charset="0"/>
            </a:endParaRPr>
          </a:p>
        </p:txBody>
      </p:sp>
      <p:sp>
        <p:nvSpPr>
          <p:cNvPr id="4" name="Text Placeholder 18"/>
          <p:cNvSpPr txBox="1">
            <a:spLocks/>
          </p:cNvSpPr>
          <p:nvPr/>
        </p:nvSpPr>
        <p:spPr>
          <a:xfrm>
            <a:off x="412682" y="6370117"/>
            <a:ext cx="7770501" cy="205345"/>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buClr>
                <a:srgbClr val="648C1A"/>
              </a:buClr>
            </a:pPr>
            <a:r>
              <a:rPr sz="900" dirty="0">
                <a:solidFill>
                  <a:srgbClr val="648C1A">
                    <a:lumMod val="60000"/>
                    <a:lumOff val="40000"/>
                  </a:srgbClr>
                </a:solidFill>
              </a:rPr>
              <a:t>/ ©2016 </a:t>
            </a:r>
            <a:r>
              <a:rPr lang="en-US" sz="900" dirty="0">
                <a:solidFill>
                  <a:srgbClr val="648C1A">
                    <a:lumMod val="60000"/>
                    <a:lumOff val="40000"/>
                  </a:srgbClr>
                </a:solidFill>
              </a:rPr>
              <a:t>Navigant – A </a:t>
            </a:r>
            <a:r>
              <a:rPr lang="en-US" sz="900" dirty="0" err="1">
                <a:solidFill>
                  <a:srgbClr val="648C1A">
                    <a:lumMod val="60000"/>
                    <a:lumOff val="40000"/>
                  </a:srgbClr>
                </a:solidFill>
              </a:rPr>
              <a:t>Guidehouse</a:t>
            </a:r>
            <a:r>
              <a:rPr lang="en-US" sz="900" dirty="0">
                <a:solidFill>
                  <a:srgbClr val="648C1A">
                    <a:lumMod val="60000"/>
                    <a:lumOff val="40000"/>
                  </a:srgbClr>
                </a:solidFill>
              </a:rPr>
              <a:t> Company</a:t>
            </a:r>
            <a:r>
              <a:rPr sz="900" dirty="0">
                <a:solidFill>
                  <a:srgbClr val="648C1A">
                    <a:lumMod val="60000"/>
                    <a:lumOff val="40000"/>
                  </a:srgbClr>
                </a:solidFill>
              </a:rPr>
              <a:t> Consulting, Inc. All rights Reserved</a:t>
            </a:r>
          </a:p>
        </p:txBody>
      </p:sp>
      <p:cxnSp>
        <p:nvCxnSpPr>
          <p:cNvPr id="5" name="Straight Connector 4"/>
          <p:cNvCxnSpPr/>
          <p:nvPr/>
        </p:nvCxnSpPr>
        <p:spPr>
          <a:xfrm>
            <a:off x="304802" y="6250077"/>
            <a:ext cx="11592985" cy="0"/>
          </a:xfrm>
          <a:prstGeom prst="line">
            <a:avLst/>
          </a:prstGeom>
          <a:ln w="9525">
            <a:solidFill>
              <a:srgbClr val="555759"/>
            </a:solidFill>
          </a:ln>
          <a:effectLst/>
        </p:spPr>
        <p:style>
          <a:lnRef idx="2">
            <a:schemeClr val="accent1"/>
          </a:lnRef>
          <a:fillRef idx="0">
            <a:schemeClr val="accent1"/>
          </a:fillRef>
          <a:effectRef idx="1">
            <a:schemeClr val="accent1"/>
          </a:effectRef>
          <a:fontRef idx="minor">
            <a:schemeClr val="tx1"/>
          </a:fontRef>
        </p:style>
      </p:cxnSp>
      <p:sp>
        <p:nvSpPr>
          <p:cNvPr id="6" name="Text Placeholder 18"/>
          <p:cNvSpPr txBox="1">
            <a:spLocks/>
          </p:cNvSpPr>
          <p:nvPr/>
        </p:nvSpPr>
        <p:spPr>
          <a:xfrm>
            <a:off x="85344" y="6365442"/>
            <a:ext cx="585216" cy="231169"/>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buClr>
                <a:srgbClr val="648C1A"/>
              </a:buClr>
            </a:pPr>
            <a:fld id="{C0D4A90D-707C-4CFA-8F87-17CF45DE2B45}" type="slidenum">
              <a:rPr sz="900" smtClean="0">
                <a:solidFill>
                  <a:srgbClr val="95D600"/>
                </a:solidFill>
              </a:rPr>
              <a:pPr>
                <a:buClr>
                  <a:srgbClr val="648C1A"/>
                </a:buClr>
              </a:pPr>
              <a:t>‹#›</a:t>
            </a:fld>
            <a:endParaRPr sz="900" dirty="0"/>
          </a:p>
        </p:txBody>
      </p:sp>
      <p:cxnSp>
        <p:nvCxnSpPr>
          <p:cNvPr id="7" name="Straight Connector 6"/>
          <p:cNvCxnSpPr/>
          <p:nvPr/>
        </p:nvCxnSpPr>
        <p:spPr bwMode="auto">
          <a:xfrm flipH="1">
            <a:off x="0" y="6302465"/>
            <a:ext cx="12192000" cy="0"/>
          </a:xfrm>
          <a:prstGeom prst="line">
            <a:avLst/>
          </a:prstGeom>
          <a:solidFill>
            <a:schemeClr val="accent1"/>
          </a:solidFill>
          <a:ln w="19050" cap="flat" cmpd="dbl" algn="ctr">
            <a:noFill/>
            <a:prstDash val="solid"/>
            <a:round/>
            <a:headEnd type="none" w="med" len="med"/>
            <a:tailEnd type="none" w="med" len="med"/>
          </a:ln>
          <a:effectLst/>
        </p:spPr>
      </p:cxn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07280" y="6400190"/>
            <a:ext cx="1303209" cy="168518"/>
          </a:xfrm>
          <a:prstGeom prst="rect">
            <a:avLst/>
          </a:prstGeom>
        </p:spPr>
      </p:pic>
      <p:sp>
        <p:nvSpPr>
          <p:cNvPr id="10" name="Rectangle 9"/>
          <p:cNvSpPr/>
          <p:nvPr/>
        </p:nvSpPr>
        <p:spPr bwMode="auto">
          <a:xfrm>
            <a:off x="0" y="0"/>
            <a:ext cx="12192000" cy="1074396"/>
          </a:xfrm>
          <a:prstGeom prst="rect">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1800" dirty="0">
              <a:solidFill>
                <a:srgbClr val="555759"/>
              </a:solidFill>
              <a:latin typeface="Palatino Linotype" pitchFamily="18" charset="0"/>
            </a:endParaRPr>
          </a:p>
        </p:txBody>
      </p:sp>
      <p:sp>
        <p:nvSpPr>
          <p:cNvPr id="11" name="Title 1"/>
          <p:cNvSpPr>
            <a:spLocks noGrp="1"/>
          </p:cNvSpPr>
          <p:nvPr>
            <p:ph type="title"/>
          </p:nvPr>
        </p:nvSpPr>
        <p:spPr>
          <a:xfrm>
            <a:off x="287453" y="1"/>
            <a:ext cx="11623035" cy="1011420"/>
          </a:xfrm>
          <a:prstGeom prst="rect">
            <a:avLst/>
          </a:prstGeom>
        </p:spPr>
        <p:txBody>
          <a:bodyPr anchor="b"/>
          <a:lstStyle>
            <a:lvl1pPr>
              <a:defRPr>
                <a:solidFill>
                  <a:schemeClr val="bg2"/>
                </a:solidFill>
              </a:defRPr>
            </a:lvl1pPr>
          </a:lstStyle>
          <a:p>
            <a:r>
              <a:rPr lang="en-US"/>
              <a:t>Click to edit Master title style</a:t>
            </a:r>
            <a:endParaRPr lang="en-US" dirty="0"/>
          </a:p>
        </p:txBody>
      </p:sp>
      <p:sp>
        <p:nvSpPr>
          <p:cNvPr id="12" name="Rectangle 11"/>
          <p:cNvSpPr/>
          <p:nvPr/>
        </p:nvSpPr>
        <p:spPr bwMode="auto">
          <a:xfrm>
            <a:off x="0" y="1074396"/>
            <a:ext cx="12192000" cy="151354"/>
          </a:xfrm>
          <a:prstGeom prst="rect">
            <a:avLst/>
          </a:prstGeom>
          <a:solidFill>
            <a:schemeClr val="accent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1800" dirty="0">
              <a:solidFill>
                <a:srgbClr val="555759"/>
              </a:solidFill>
              <a:latin typeface="Palatino Linotype" pitchFamily="18" charset="0"/>
            </a:endParaRPr>
          </a:p>
        </p:txBody>
      </p:sp>
      <p:sp>
        <p:nvSpPr>
          <p:cNvPr id="13" name="Rectangle 12"/>
          <p:cNvSpPr/>
          <p:nvPr userDrawn="1"/>
        </p:nvSpPr>
        <p:spPr bwMode="auto">
          <a:xfrm>
            <a:off x="0" y="0"/>
            <a:ext cx="12192000" cy="6858000"/>
          </a:xfrm>
          <a:prstGeom prst="rect">
            <a:avLst/>
          </a:prstGeom>
          <a:solidFill>
            <a:schemeClr val="bg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1800" dirty="0">
              <a:solidFill>
                <a:srgbClr val="555759"/>
              </a:solidFill>
              <a:latin typeface="Palatino Linotype" pitchFamily="18" charset="0"/>
            </a:endParaRPr>
          </a:p>
        </p:txBody>
      </p:sp>
      <p:cxnSp>
        <p:nvCxnSpPr>
          <p:cNvPr id="15" name="Straight Connector 14"/>
          <p:cNvCxnSpPr/>
          <p:nvPr userDrawn="1"/>
        </p:nvCxnSpPr>
        <p:spPr>
          <a:xfrm>
            <a:off x="304802" y="6250077"/>
            <a:ext cx="11592985" cy="0"/>
          </a:xfrm>
          <a:prstGeom prst="line">
            <a:avLst/>
          </a:prstGeom>
          <a:ln w="9525">
            <a:solidFill>
              <a:srgbClr val="555759"/>
            </a:solidFill>
          </a:ln>
          <a:effectLst/>
        </p:spPr>
        <p:style>
          <a:lnRef idx="2">
            <a:schemeClr val="accent1"/>
          </a:lnRef>
          <a:fillRef idx="0">
            <a:schemeClr val="accent1"/>
          </a:fillRef>
          <a:effectRef idx="1">
            <a:schemeClr val="accent1"/>
          </a:effectRef>
          <a:fontRef idx="minor">
            <a:schemeClr val="tx1"/>
          </a:fontRef>
        </p:style>
      </p:cxnSp>
      <p:sp>
        <p:nvSpPr>
          <p:cNvPr id="16" name="Text Placeholder 18"/>
          <p:cNvSpPr txBox="1">
            <a:spLocks/>
          </p:cNvSpPr>
          <p:nvPr userDrawn="1"/>
        </p:nvSpPr>
        <p:spPr>
          <a:xfrm>
            <a:off x="182020" y="6365442"/>
            <a:ext cx="478315" cy="231169"/>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buClr>
                <a:srgbClr val="648C1A"/>
              </a:buClr>
            </a:pPr>
            <a:fld id="{C0D4A90D-707C-4CFA-8F87-17CF45DE2B45}" type="slidenum">
              <a:rPr sz="900" smtClean="0">
                <a:solidFill>
                  <a:srgbClr val="95D600"/>
                </a:solidFill>
              </a:rPr>
              <a:pPr>
                <a:buClr>
                  <a:srgbClr val="648C1A"/>
                </a:buClr>
              </a:pPr>
              <a:t>‹#›</a:t>
            </a:fld>
            <a:endParaRPr sz="900" dirty="0"/>
          </a:p>
        </p:txBody>
      </p:sp>
      <p:cxnSp>
        <p:nvCxnSpPr>
          <p:cNvPr id="17" name="Straight Connector 16"/>
          <p:cNvCxnSpPr/>
          <p:nvPr userDrawn="1"/>
        </p:nvCxnSpPr>
        <p:spPr bwMode="auto">
          <a:xfrm flipH="1">
            <a:off x="0" y="6302465"/>
            <a:ext cx="12192000" cy="0"/>
          </a:xfrm>
          <a:prstGeom prst="line">
            <a:avLst/>
          </a:prstGeom>
          <a:solidFill>
            <a:schemeClr val="accent1"/>
          </a:solidFill>
          <a:ln w="19050" cap="flat" cmpd="dbl" algn="ctr">
            <a:noFill/>
            <a:prstDash val="solid"/>
            <a:round/>
            <a:headEnd type="none" w="med" len="med"/>
            <a:tailEnd type="none" w="med" len="med"/>
          </a:ln>
          <a:effectLst/>
        </p:spPr>
      </p:cxnSp>
      <p:sp>
        <p:nvSpPr>
          <p:cNvPr id="19" name="Rectangle 18"/>
          <p:cNvSpPr/>
          <p:nvPr userDrawn="1"/>
        </p:nvSpPr>
        <p:spPr bwMode="auto">
          <a:xfrm>
            <a:off x="0" y="0"/>
            <a:ext cx="12192000" cy="1074396"/>
          </a:xfrm>
          <a:prstGeom prst="rect">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1800" dirty="0">
              <a:solidFill>
                <a:srgbClr val="555759"/>
              </a:solidFill>
              <a:latin typeface="Palatino Linotype" pitchFamily="18" charset="0"/>
            </a:endParaRPr>
          </a:p>
        </p:txBody>
      </p:sp>
      <p:sp>
        <p:nvSpPr>
          <p:cNvPr id="20" name="Rectangle 19"/>
          <p:cNvSpPr/>
          <p:nvPr userDrawn="1"/>
        </p:nvSpPr>
        <p:spPr bwMode="auto">
          <a:xfrm>
            <a:off x="0" y="1074396"/>
            <a:ext cx="12192000" cy="151354"/>
          </a:xfrm>
          <a:prstGeom prst="rect">
            <a:avLst/>
          </a:prstGeom>
          <a:solidFill>
            <a:schemeClr val="accent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1800" dirty="0">
              <a:solidFill>
                <a:srgbClr val="555759"/>
              </a:solidFill>
              <a:latin typeface="Palatino Linotype" pitchFamily="18" charset="0"/>
            </a:endParaRPr>
          </a:p>
        </p:txBody>
      </p:sp>
      <p:sp>
        <p:nvSpPr>
          <p:cNvPr id="21" name="Text Placeholder 18"/>
          <p:cNvSpPr txBox="1">
            <a:spLocks/>
          </p:cNvSpPr>
          <p:nvPr userDrawn="1"/>
        </p:nvSpPr>
        <p:spPr>
          <a:xfrm>
            <a:off x="412682" y="6370117"/>
            <a:ext cx="7770501" cy="205345"/>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buClr>
                <a:srgbClr val="648C1A"/>
              </a:buClr>
            </a:pPr>
            <a:r>
              <a:rPr sz="900" dirty="0">
                <a:solidFill>
                  <a:srgbClr val="648C1A">
                    <a:lumMod val="60000"/>
                    <a:lumOff val="40000"/>
                  </a:srgbClr>
                </a:solidFill>
              </a:rPr>
              <a:t>/ ©ECOFYS, A </a:t>
            </a:r>
            <a:r>
              <a:rPr lang="en-US" sz="900" dirty="0">
                <a:solidFill>
                  <a:srgbClr val="648C1A">
                    <a:lumMod val="60000"/>
                    <a:lumOff val="40000"/>
                  </a:srgbClr>
                </a:solidFill>
              </a:rPr>
              <a:t>Navigant – A </a:t>
            </a:r>
            <a:r>
              <a:rPr lang="en-US" sz="900" dirty="0" err="1">
                <a:solidFill>
                  <a:srgbClr val="648C1A">
                    <a:lumMod val="60000"/>
                    <a:lumOff val="40000"/>
                  </a:srgbClr>
                </a:solidFill>
              </a:rPr>
              <a:t>Guidehouse</a:t>
            </a:r>
            <a:r>
              <a:rPr lang="en-US" sz="900" dirty="0">
                <a:solidFill>
                  <a:srgbClr val="648C1A">
                    <a:lumMod val="60000"/>
                    <a:lumOff val="40000"/>
                  </a:srgbClr>
                </a:solidFill>
              </a:rPr>
              <a:t> Company</a:t>
            </a:r>
            <a:r>
              <a:rPr sz="900" dirty="0">
                <a:solidFill>
                  <a:srgbClr val="648C1A">
                    <a:lumMod val="60000"/>
                    <a:lumOff val="40000"/>
                  </a:srgbClr>
                </a:solidFill>
              </a:rPr>
              <a:t> Company. All rights Reserved</a:t>
            </a:r>
          </a:p>
        </p:txBody>
      </p:sp>
      <p:pic>
        <p:nvPicPr>
          <p:cNvPr id="22" name="Picture 13" descr="Mission_Statement_RGB"/>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9171520" y="6418194"/>
            <a:ext cx="272626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533695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Rectangle 6"/>
          <p:cNvSpPr/>
          <p:nvPr userDrawn="1"/>
        </p:nvSpPr>
        <p:spPr>
          <a:xfrm>
            <a:off x="1396" y="3692"/>
            <a:ext cx="12201685" cy="685430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FFFFFF"/>
              </a:solidFill>
            </a:endParaRPr>
          </a:p>
        </p:txBody>
      </p:sp>
      <p:sp>
        <p:nvSpPr>
          <p:cNvPr id="9" name="Freeform 8"/>
          <p:cNvSpPr/>
          <p:nvPr userDrawn="1"/>
        </p:nvSpPr>
        <p:spPr>
          <a:xfrm>
            <a:off x="-11936" y="-3148"/>
            <a:ext cx="11931119" cy="6867762"/>
          </a:xfrm>
          <a:custGeom>
            <a:avLst/>
            <a:gdLst>
              <a:gd name="connsiteX0" fmla="*/ 1643975 w 8501975"/>
              <a:gd name="connsiteY0" fmla="*/ 0 h 5175115"/>
              <a:gd name="connsiteX1" fmla="*/ 8501975 w 8501975"/>
              <a:gd name="connsiteY1" fmla="*/ 19455 h 5175115"/>
              <a:gd name="connsiteX2" fmla="*/ 4289898 w 8501975"/>
              <a:gd name="connsiteY2" fmla="*/ 5175115 h 5175115"/>
              <a:gd name="connsiteX3" fmla="*/ 0 w 8501975"/>
              <a:gd name="connsiteY3" fmla="*/ 5175115 h 5175115"/>
              <a:gd name="connsiteX4" fmla="*/ 0 w 8501975"/>
              <a:gd name="connsiteY4" fmla="*/ 4027251 h 5175115"/>
              <a:gd name="connsiteX5" fmla="*/ 1643975 w 8501975"/>
              <a:gd name="connsiteY5" fmla="*/ 0 h 5175115"/>
              <a:gd name="connsiteX0" fmla="*/ 1649126 w 8507126"/>
              <a:gd name="connsiteY0" fmla="*/ 0 h 5175115"/>
              <a:gd name="connsiteX1" fmla="*/ 8507126 w 8507126"/>
              <a:gd name="connsiteY1" fmla="*/ 19455 h 5175115"/>
              <a:gd name="connsiteX2" fmla="*/ 4295049 w 8507126"/>
              <a:gd name="connsiteY2" fmla="*/ 5175115 h 5175115"/>
              <a:gd name="connsiteX3" fmla="*/ 5151 w 8507126"/>
              <a:gd name="connsiteY3" fmla="*/ 5175115 h 5175115"/>
              <a:gd name="connsiteX4" fmla="*/ 0 w 8507126"/>
              <a:gd name="connsiteY4" fmla="*/ 4037554 h 5175115"/>
              <a:gd name="connsiteX5" fmla="*/ 1649126 w 8507126"/>
              <a:gd name="connsiteY5" fmla="*/ 0 h 5175115"/>
              <a:gd name="connsiteX0" fmla="*/ 1649127 w 8507127"/>
              <a:gd name="connsiteY0" fmla="*/ 0 h 5175115"/>
              <a:gd name="connsiteX1" fmla="*/ 8507127 w 8507127"/>
              <a:gd name="connsiteY1" fmla="*/ 19455 h 5175115"/>
              <a:gd name="connsiteX2" fmla="*/ 4295050 w 8507127"/>
              <a:gd name="connsiteY2" fmla="*/ 5175115 h 5175115"/>
              <a:gd name="connsiteX3" fmla="*/ 0 w 8507127"/>
              <a:gd name="connsiteY3" fmla="*/ 5175115 h 5175115"/>
              <a:gd name="connsiteX4" fmla="*/ 1 w 8507127"/>
              <a:gd name="connsiteY4" fmla="*/ 4037554 h 5175115"/>
              <a:gd name="connsiteX5" fmla="*/ 1649127 w 8507127"/>
              <a:gd name="connsiteY5" fmla="*/ 0 h 5175115"/>
              <a:gd name="connsiteX0" fmla="*/ 1690339 w 8507127"/>
              <a:gd name="connsiteY0" fmla="*/ 34637 h 5155660"/>
              <a:gd name="connsiteX1" fmla="*/ 8507127 w 8507127"/>
              <a:gd name="connsiteY1" fmla="*/ 0 h 5155660"/>
              <a:gd name="connsiteX2" fmla="*/ 4295050 w 8507127"/>
              <a:gd name="connsiteY2" fmla="*/ 5155660 h 5155660"/>
              <a:gd name="connsiteX3" fmla="*/ 0 w 8507127"/>
              <a:gd name="connsiteY3" fmla="*/ 5155660 h 5155660"/>
              <a:gd name="connsiteX4" fmla="*/ 1 w 8507127"/>
              <a:gd name="connsiteY4" fmla="*/ 4018099 h 5155660"/>
              <a:gd name="connsiteX5" fmla="*/ 1690339 w 8507127"/>
              <a:gd name="connsiteY5" fmla="*/ 34637 h 5155660"/>
              <a:gd name="connsiteX0" fmla="*/ 1651702 w 8507127"/>
              <a:gd name="connsiteY0" fmla="*/ 0 h 5157084"/>
              <a:gd name="connsiteX1" fmla="*/ 8507127 w 8507127"/>
              <a:gd name="connsiteY1" fmla="*/ 1424 h 5157084"/>
              <a:gd name="connsiteX2" fmla="*/ 4295050 w 8507127"/>
              <a:gd name="connsiteY2" fmla="*/ 5157084 h 5157084"/>
              <a:gd name="connsiteX3" fmla="*/ 0 w 8507127"/>
              <a:gd name="connsiteY3" fmla="*/ 5157084 h 5157084"/>
              <a:gd name="connsiteX4" fmla="*/ 1 w 8507127"/>
              <a:gd name="connsiteY4" fmla="*/ 4019523 h 5157084"/>
              <a:gd name="connsiteX5" fmla="*/ 1651702 w 8507127"/>
              <a:gd name="connsiteY5" fmla="*/ 0 h 5157084"/>
              <a:gd name="connsiteX0" fmla="*/ 1651702 w 8507127"/>
              <a:gd name="connsiteY0" fmla="*/ 0 h 5157084"/>
              <a:gd name="connsiteX1" fmla="*/ 8507127 w 8507127"/>
              <a:gd name="connsiteY1" fmla="*/ 1424 h 5157084"/>
              <a:gd name="connsiteX2" fmla="*/ 4295050 w 8507127"/>
              <a:gd name="connsiteY2" fmla="*/ 5157084 h 5157084"/>
              <a:gd name="connsiteX3" fmla="*/ 0 w 8507127"/>
              <a:gd name="connsiteY3" fmla="*/ 5157084 h 5157084"/>
              <a:gd name="connsiteX4" fmla="*/ 46365 w 8507127"/>
              <a:gd name="connsiteY4" fmla="*/ 4006644 h 5157084"/>
              <a:gd name="connsiteX5" fmla="*/ 1651702 w 8507127"/>
              <a:gd name="connsiteY5" fmla="*/ 0 h 5157084"/>
              <a:gd name="connsiteX0" fmla="*/ 1651702 w 8507127"/>
              <a:gd name="connsiteY0" fmla="*/ 0 h 5157084"/>
              <a:gd name="connsiteX1" fmla="*/ 8507127 w 8507127"/>
              <a:gd name="connsiteY1" fmla="*/ 1424 h 5157084"/>
              <a:gd name="connsiteX2" fmla="*/ 4295050 w 8507127"/>
              <a:gd name="connsiteY2" fmla="*/ 5157084 h 5157084"/>
              <a:gd name="connsiteX3" fmla="*/ 0 w 8507127"/>
              <a:gd name="connsiteY3" fmla="*/ 5157084 h 5157084"/>
              <a:gd name="connsiteX4" fmla="*/ 15455 w 8507127"/>
              <a:gd name="connsiteY4" fmla="*/ 3973159 h 5157084"/>
              <a:gd name="connsiteX5" fmla="*/ 1651702 w 8507127"/>
              <a:gd name="connsiteY5" fmla="*/ 0 h 5157084"/>
              <a:gd name="connsiteX0" fmla="*/ 1636247 w 8491672"/>
              <a:gd name="connsiteY0" fmla="*/ 0 h 5157084"/>
              <a:gd name="connsiteX1" fmla="*/ 8491672 w 8491672"/>
              <a:gd name="connsiteY1" fmla="*/ 1424 h 5157084"/>
              <a:gd name="connsiteX2" fmla="*/ 4279595 w 8491672"/>
              <a:gd name="connsiteY2" fmla="*/ 5157084 h 5157084"/>
              <a:gd name="connsiteX3" fmla="*/ 64394 w 8491672"/>
              <a:gd name="connsiteY3" fmla="*/ 5157084 h 5157084"/>
              <a:gd name="connsiteX4" fmla="*/ 0 w 8491672"/>
              <a:gd name="connsiteY4" fmla="*/ 3973159 h 5157084"/>
              <a:gd name="connsiteX5" fmla="*/ 1636247 w 8491672"/>
              <a:gd name="connsiteY5" fmla="*/ 0 h 5157084"/>
              <a:gd name="connsiteX0" fmla="*/ 1638823 w 8494248"/>
              <a:gd name="connsiteY0" fmla="*/ 0 h 5157084"/>
              <a:gd name="connsiteX1" fmla="*/ 8494248 w 8494248"/>
              <a:gd name="connsiteY1" fmla="*/ 1424 h 5157084"/>
              <a:gd name="connsiteX2" fmla="*/ 4282171 w 8494248"/>
              <a:gd name="connsiteY2" fmla="*/ 5157084 h 5157084"/>
              <a:gd name="connsiteX3" fmla="*/ 0 w 8494248"/>
              <a:gd name="connsiteY3" fmla="*/ 5157084 h 5157084"/>
              <a:gd name="connsiteX4" fmla="*/ 2576 w 8494248"/>
              <a:gd name="connsiteY4" fmla="*/ 3973159 h 5157084"/>
              <a:gd name="connsiteX5" fmla="*/ 1638823 w 8494248"/>
              <a:gd name="connsiteY5" fmla="*/ 0 h 5157084"/>
              <a:gd name="connsiteX0" fmla="*/ 1638823 w 8494248"/>
              <a:gd name="connsiteY0" fmla="*/ 0 h 5157084"/>
              <a:gd name="connsiteX1" fmla="*/ 8494248 w 8494248"/>
              <a:gd name="connsiteY1" fmla="*/ 1424 h 5157084"/>
              <a:gd name="connsiteX2" fmla="*/ 4282171 w 8494248"/>
              <a:gd name="connsiteY2" fmla="*/ 5157084 h 5157084"/>
              <a:gd name="connsiteX3" fmla="*/ 0 w 8494248"/>
              <a:gd name="connsiteY3" fmla="*/ 5157084 h 5157084"/>
              <a:gd name="connsiteX4" fmla="*/ 38637 w 8494248"/>
              <a:gd name="connsiteY4" fmla="*/ 4029826 h 5157084"/>
              <a:gd name="connsiteX5" fmla="*/ 1638823 w 8494248"/>
              <a:gd name="connsiteY5" fmla="*/ 0 h 5157084"/>
              <a:gd name="connsiteX0" fmla="*/ 1641398 w 8496823"/>
              <a:gd name="connsiteY0" fmla="*/ 0 h 5157084"/>
              <a:gd name="connsiteX1" fmla="*/ 8496823 w 8496823"/>
              <a:gd name="connsiteY1" fmla="*/ 1424 h 5157084"/>
              <a:gd name="connsiteX2" fmla="*/ 4284746 w 8496823"/>
              <a:gd name="connsiteY2" fmla="*/ 5157084 h 5157084"/>
              <a:gd name="connsiteX3" fmla="*/ 2575 w 8496823"/>
              <a:gd name="connsiteY3" fmla="*/ 5157084 h 5157084"/>
              <a:gd name="connsiteX4" fmla="*/ 0 w 8496823"/>
              <a:gd name="connsiteY4" fmla="*/ 3983462 h 5157084"/>
              <a:gd name="connsiteX5" fmla="*/ 1641398 w 8496823"/>
              <a:gd name="connsiteY5" fmla="*/ 0 h 5157084"/>
              <a:gd name="connsiteX0" fmla="*/ 1638256 w 8496823"/>
              <a:gd name="connsiteY0" fmla="*/ 0 h 5157084"/>
              <a:gd name="connsiteX1" fmla="*/ 8496823 w 8496823"/>
              <a:gd name="connsiteY1" fmla="*/ 1424 h 5157084"/>
              <a:gd name="connsiteX2" fmla="*/ 4284746 w 8496823"/>
              <a:gd name="connsiteY2" fmla="*/ 5157084 h 5157084"/>
              <a:gd name="connsiteX3" fmla="*/ 2575 w 8496823"/>
              <a:gd name="connsiteY3" fmla="*/ 5157084 h 5157084"/>
              <a:gd name="connsiteX4" fmla="*/ 0 w 8496823"/>
              <a:gd name="connsiteY4" fmla="*/ 3983462 h 5157084"/>
              <a:gd name="connsiteX5" fmla="*/ 1638256 w 8496823"/>
              <a:gd name="connsiteY5" fmla="*/ 0 h 5157084"/>
              <a:gd name="connsiteX0" fmla="*/ 1638256 w 8496823"/>
              <a:gd name="connsiteY0" fmla="*/ 0 h 6846184"/>
              <a:gd name="connsiteX1" fmla="*/ 8496823 w 8496823"/>
              <a:gd name="connsiteY1" fmla="*/ 1424 h 6846184"/>
              <a:gd name="connsiteX2" fmla="*/ 2900446 w 8496823"/>
              <a:gd name="connsiteY2" fmla="*/ 6846184 h 6846184"/>
              <a:gd name="connsiteX3" fmla="*/ 2575 w 8496823"/>
              <a:gd name="connsiteY3" fmla="*/ 5157084 h 6846184"/>
              <a:gd name="connsiteX4" fmla="*/ 0 w 8496823"/>
              <a:gd name="connsiteY4" fmla="*/ 3983462 h 6846184"/>
              <a:gd name="connsiteX5" fmla="*/ 1638256 w 8496823"/>
              <a:gd name="connsiteY5" fmla="*/ 0 h 6846184"/>
              <a:gd name="connsiteX0" fmla="*/ 1648381 w 8506948"/>
              <a:gd name="connsiteY0" fmla="*/ 0 h 6858884"/>
              <a:gd name="connsiteX1" fmla="*/ 8506948 w 8506948"/>
              <a:gd name="connsiteY1" fmla="*/ 1424 h 6858884"/>
              <a:gd name="connsiteX2" fmla="*/ 2910571 w 8506948"/>
              <a:gd name="connsiteY2" fmla="*/ 6846184 h 6858884"/>
              <a:gd name="connsiteX3" fmla="*/ 0 w 8506948"/>
              <a:gd name="connsiteY3" fmla="*/ 6858884 h 6858884"/>
              <a:gd name="connsiteX4" fmla="*/ 10125 w 8506948"/>
              <a:gd name="connsiteY4" fmla="*/ 3983462 h 6858884"/>
              <a:gd name="connsiteX5" fmla="*/ 1648381 w 8506948"/>
              <a:gd name="connsiteY5" fmla="*/ 0 h 6858884"/>
              <a:gd name="connsiteX0" fmla="*/ 1597581 w 8506948"/>
              <a:gd name="connsiteY0" fmla="*/ 0 h 6858884"/>
              <a:gd name="connsiteX1" fmla="*/ 8506948 w 8506948"/>
              <a:gd name="connsiteY1" fmla="*/ 1424 h 6858884"/>
              <a:gd name="connsiteX2" fmla="*/ 2910571 w 8506948"/>
              <a:gd name="connsiteY2" fmla="*/ 6846184 h 6858884"/>
              <a:gd name="connsiteX3" fmla="*/ 0 w 8506948"/>
              <a:gd name="connsiteY3" fmla="*/ 6858884 h 6858884"/>
              <a:gd name="connsiteX4" fmla="*/ 10125 w 8506948"/>
              <a:gd name="connsiteY4" fmla="*/ 3983462 h 6858884"/>
              <a:gd name="connsiteX5" fmla="*/ 1597581 w 8506948"/>
              <a:gd name="connsiteY5" fmla="*/ 0 h 6858884"/>
              <a:gd name="connsiteX0" fmla="*/ 2083733 w 8993100"/>
              <a:gd name="connsiteY0" fmla="*/ 0 h 6858884"/>
              <a:gd name="connsiteX1" fmla="*/ 8993100 w 8993100"/>
              <a:gd name="connsiteY1" fmla="*/ 1424 h 6858884"/>
              <a:gd name="connsiteX2" fmla="*/ 3396723 w 8993100"/>
              <a:gd name="connsiteY2" fmla="*/ 6846184 h 6858884"/>
              <a:gd name="connsiteX3" fmla="*/ 486152 w 8993100"/>
              <a:gd name="connsiteY3" fmla="*/ 6858884 h 6858884"/>
              <a:gd name="connsiteX4" fmla="*/ 0 w 8993100"/>
              <a:gd name="connsiteY4" fmla="*/ 5136231 h 6858884"/>
              <a:gd name="connsiteX5" fmla="*/ 2083733 w 8993100"/>
              <a:gd name="connsiteY5" fmla="*/ 0 h 6858884"/>
              <a:gd name="connsiteX0" fmla="*/ 2083733 w 8993100"/>
              <a:gd name="connsiteY0" fmla="*/ 0 h 6862792"/>
              <a:gd name="connsiteX1" fmla="*/ 8993100 w 8993100"/>
              <a:gd name="connsiteY1" fmla="*/ 1424 h 6862792"/>
              <a:gd name="connsiteX2" fmla="*/ 3396723 w 8993100"/>
              <a:gd name="connsiteY2" fmla="*/ 6846184 h 6862792"/>
              <a:gd name="connsiteX3" fmla="*/ 9413 w 8993100"/>
              <a:gd name="connsiteY3" fmla="*/ 6862792 h 6862792"/>
              <a:gd name="connsiteX4" fmla="*/ 0 w 8993100"/>
              <a:gd name="connsiteY4" fmla="*/ 5136231 h 6862792"/>
              <a:gd name="connsiteX5" fmla="*/ 2083733 w 8993100"/>
              <a:gd name="connsiteY5" fmla="*/ 0 h 6862792"/>
              <a:gd name="connsiteX0" fmla="*/ 2083733 w 8993100"/>
              <a:gd name="connsiteY0" fmla="*/ 0 h 6862792"/>
              <a:gd name="connsiteX1" fmla="*/ 8993100 w 8993100"/>
              <a:gd name="connsiteY1" fmla="*/ 1424 h 6862792"/>
              <a:gd name="connsiteX2" fmla="*/ 3396723 w 8993100"/>
              <a:gd name="connsiteY2" fmla="*/ 6846184 h 6862792"/>
              <a:gd name="connsiteX3" fmla="*/ 9413 w 8993100"/>
              <a:gd name="connsiteY3" fmla="*/ 6862792 h 6862792"/>
              <a:gd name="connsiteX4" fmla="*/ 0 w 8993100"/>
              <a:gd name="connsiteY4" fmla="*/ 5124508 h 6862792"/>
              <a:gd name="connsiteX5" fmla="*/ 2083733 w 8993100"/>
              <a:gd name="connsiteY5" fmla="*/ 0 h 6862792"/>
              <a:gd name="connsiteX0" fmla="*/ 2083733 w 8993100"/>
              <a:gd name="connsiteY0" fmla="*/ 0 h 6862792"/>
              <a:gd name="connsiteX1" fmla="*/ 8993100 w 8993100"/>
              <a:gd name="connsiteY1" fmla="*/ 1424 h 6862792"/>
              <a:gd name="connsiteX2" fmla="*/ 3388908 w 8993100"/>
              <a:gd name="connsiteY2" fmla="*/ 6857907 h 6862792"/>
              <a:gd name="connsiteX3" fmla="*/ 9413 w 8993100"/>
              <a:gd name="connsiteY3" fmla="*/ 6862792 h 6862792"/>
              <a:gd name="connsiteX4" fmla="*/ 0 w 8993100"/>
              <a:gd name="connsiteY4" fmla="*/ 5124508 h 6862792"/>
              <a:gd name="connsiteX5" fmla="*/ 2083733 w 8993100"/>
              <a:gd name="connsiteY5" fmla="*/ 0 h 6862792"/>
              <a:gd name="connsiteX0" fmla="*/ 2083733 w 8993100"/>
              <a:gd name="connsiteY0" fmla="*/ 0 h 6862792"/>
              <a:gd name="connsiteX1" fmla="*/ 8993100 w 8993100"/>
              <a:gd name="connsiteY1" fmla="*/ 1424 h 6862792"/>
              <a:gd name="connsiteX2" fmla="*/ 3388908 w 8993100"/>
              <a:gd name="connsiteY2" fmla="*/ 6857907 h 6862792"/>
              <a:gd name="connsiteX3" fmla="*/ 9413 w 8993100"/>
              <a:gd name="connsiteY3" fmla="*/ 6862792 h 6862792"/>
              <a:gd name="connsiteX4" fmla="*/ 0 w 8993100"/>
              <a:gd name="connsiteY4" fmla="*/ 5124508 h 6862792"/>
              <a:gd name="connsiteX5" fmla="*/ 2083733 w 8993100"/>
              <a:gd name="connsiteY5" fmla="*/ 0 h 6862792"/>
              <a:gd name="connsiteX0" fmla="*/ 2083733 w 8993100"/>
              <a:gd name="connsiteY0" fmla="*/ 0 h 6857907"/>
              <a:gd name="connsiteX1" fmla="*/ 8993100 w 8993100"/>
              <a:gd name="connsiteY1" fmla="*/ 1424 h 6857907"/>
              <a:gd name="connsiteX2" fmla="*/ 3388908 w 8993100"/>
              <a:gd name="connsiteY2" fmla="*/ 6857907 h 6857907"/>
              <a:gd name="connsiteX3" fmla="*/ 99290 w 8993100"/>
              <a:gd name="connsiteY3" fmla="*/ 6851069 h 6857907"/>
              <a:gd name="connsiteX4" fmla="*/ 0 w 8993100"/>
              <a:gd name="connsiteY4" fmla="*/ 5124508 h 6857907"/>
              <a:gd name="connsiteX5" fmla="*/ 2083733 w 8993100"/>
              <a:gd name="connsiteY5" fmla="*/ 0 h 6857907"/>
              <a:gd name="connsiteX0" fmla="*/ 2083733 w 8993100"/>
              <a:gd name="connsiteY0" fmla="*/ 0 h 6862792"/>
              <a:gd name="connsiteX1" fmla="*/ 8993100 w 8993100"/>
              <a:gd name="connsiteY1" fmla="*/ 1424 h 6862792"/>
              <a:gd name="connsiteX2" fmla="*/ 3388908 w 8993100"/>
              <a:gd name="connsiteY2" fmla="*/ 6857907 h 6862792"/>
              <a:gd name="connsiteX3" fmla="*/ 5505 w 8993100"/>
              <a:gd name="connsiteY3" fmla="*/ 6862792 h 6862792"/>
              <a:gd name="connsiteX4" fmla="*/ 0 w 8993100"/>
              <a:gd name="connsiteY4" fmla="*/ 5124508 h 6862792"/>
              <a:gd name="connsiteX5" fmla="*/ 2083733 w 8993100"/>
              <a:gd name="connsiteY5" fmla="*/ 0 h 6862792"/>
              <a:gd name="connsiteX0" fmla="*/ 2083733 w 8993100"/>
              <a:gd name="connsiteY0" fmla="*/ 0 h 6867554"/>
              <a:gd name="connsiteX1" fmla="*/ 8993100 w 8993100"/>
              <a:gd name="connsiteY1" fmla="*/ 6186 h 6867554"/>
              <a:gd name="connsiteX2" fmla="*/ 3388908 w 8993100"/>
              <a:gd name="connsiteY2" fmla="*/ 6862669 h 6867554"/>
              <a:gd name="connsiteX3" fmla="*/ 5505 w 8993100"/>
              <a:gd name="connsiteY3" fmla="*/ 6867554 h 6867554"/>
              <a:gd name="connsiteX4" fmla="*/ 0 w 8993100"/>
              <a:gd name="connsiteY4" fmla="*/ 5129270 h 6867554"/>
              <a:gd name="connsiteX5" fmla="*/ 2083733 w 8993100"/>
              <a:gd name="connsiteY5" fmla="*/ 0 h 6867554"/>
              <a:gd name="connsiteX0" fmla="*/ 2083733 w 8791676"/>
              <a:gd name="connsiteY0" fmla="*/ 0 h 6867554"/>
              <a:gd name="connsiteX1" fmla="*/ 8791676 w 8791676"/>
              <a:gd name="connsiteY1" fmla="*/ 22172 h 6867554"/>
              <a:gd name="connsiteX2" fmla="*/ 3388908 w 8791676"/>
              <a:gd name="connsiteY2" fmla="*/ 6862669 h 6867554"/>
              <a:gd name="connsiteX3" fmla="*/ 5505 w 8791676"/>
              <a:gd name="connsiteY3" fmla="*/ 6867554 h 6867554"/>
              <a:gd name="connsiteX4" fmla="*/ 0 w 8791676"/>
              <a:gd name="connsiteY4" fmla="*/ 5129270 h 6867554"/>
              <a:gd name="connsiteX5" fmla="*/ 2083733 w 8791676"/>
              <a:gd name="connsiteY5" fmla="*/ 0 h 6867554"/>
              <a:gd name="connsiteX0" fmla="*/ 2083733 w 8948339"/>
              <a:gd name="connsiteY0" fmla="*/ 208 h 6867762"/>
              <a:gd name="connsiteX1" fmla="*/ 8948339 w 8948339"/>
              <a:gd name="connsiteY1" fmla="*/ 0 h 6867762"/>
              <a:gd name="connsiteX2" fmla="*/ 3388908 w 8948339"/>
              <a:gd name="connsiteY2" fmla="*/ 6862877 h 6867762"/>
              <a:gd name="connsiteX3" fmla="*/ 5505 w 8948339"/>
              <a:gd name="connsiteY3" fmla="*/ 6867762 h 6867762"/>
              <a:gd name="connsiteX4" fmla="*/ 0 w 8948339"/>
              <a:gd name="connsiteY4" fmla="*/ 5129478 h 6867762"/>
              <a:gd name="connsiteX5" fmla="*/ 2083733 w 8948339"/>
              <a:gd name="connsiteY5" fmla="*/ 208 h 6867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48339" h="6867762">
                <a:moveTo>
                  <a:pt x="2083733" y="208"/>
                </a:moveTo>
                <a:lnTo>
                  <a:pt x="8948339" y="0"/>
                </a:lnTo>
                <a:lnTo>
                  <a:pt x="3388908" y="6862877"/>
                </a:lnTo>
                <a:lnTo>
                  <a:pt x="5505" y="6867762"/>
                </a:lnTo>
                <a:cubicBezTo>
                  <a:pt x="5505" y="6488575"/>
                  <a:pt x="0" y="5508665"/>
                  <a:pt x="0" y="5129478"/>
                </a:cubicBezTo>
                <a:lnTo>
                  <a:pt x="2083733" y="208"/>
                </a:lnTo>
                <a:close/>
              </a:path>
            </a:pathLst>
          </a:custGeom>
          <a:solidFill>
            <a:srgbClr val="5557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FFFFFF"/>
              </a:solidFill>
            </a:endParaRPr>
          </a:p>
        </p:txBody>
      </p:sp>
      <p:cxnSp>
        <p:nvCxnSpPr>
          <p:cNvPr id="11" name="Straight Connector 10"/>
          <p:cNvCxnSpPr/>
          <p:nvPr userDrawn="1"/>
        </p:nvCxnSpPr>
        <p:spPr>
          <a:xfrm>
            <a:off x="1866737" y="3588760"/>
            <a:ext cx="6604000"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9"/>
          <p:cNvSpPr>
            <a:spLocks noGrp="1"/>
          </p:cNvSpPr>
          <p:nvPr>
            <p:ph type="body" sz="quarter" idx="18" hasCustomPrompt="1"/>
          </p:nvPr>
        </p:nvSpPr>
        <p:spPr>
          <a:xfrm>
            <a:off x="1866739" y="3692359"/>
            <a:ext cx="5576799" cy="343400"/>
          </a:xfrm>
          <a:prstGeom prst="rect">
            <a:avLst/>
          </a:prstGeom>
        </p:spPr>
        <p:txBody>
          <a:bodyPr vert="horz" lIns="0" tIns="0" rIns="0" bIns="0"/>
          <a:lstStyle>
            <a:lvl1pPr marL="0" indent="0">
              <a:buFontTx/>
              <a:buNone/>
              <a:defRPr sz="1600" cap="all">
                <a:solidFill>
                  <a:schemeClr val="accent2"/>
                </a:solidFill>
                <a:latin typeface="+mn-lt"/>
              </a:defRPr>
            </a:lvl1pPr>
          </a:lstStyle>
          <a:p>
            <a:r>
              <a:rPr lang="en-US" sz="1600" dirty="0"/>
              <a:t>Click to edit SUBTITLE</a:t>
            </a:r>
          </a:p>
        </p:txBody>
      </p:sp>
      <p:sp>
        <p:nvSpPr>
          <p:cNvPr id="13" name="Text Placeholder 23"/>
          <p:cNvSpPr>
            <a:spLocks noGrp="1"/>
          </p:cNvSpPr>
          <p:nvPr>
            <p:ph type="body" sz="quarter" idx="19"/>
          </p:nvPr>
        </p:nvSpPr>
        <p:spPr>
          <a:xfrm>
            <a:off x="1866740" y="3059449"/>
            <a:ext cx="6154313" cy="452437"/>
          </a:xfrm>
          <a:prstGeom prst="rect">
            <a:avLst/>
          </a:prstGeom>
        </p:spPr>
        <p:txBody>
          <a:bodyPr vert="horz" lIns="0" rIns="0" bIns="0" anchor="b"/>
          <a:lstStyle>
            <a:lvl1pPr marL="0" indent="0">
              <a:buFontTx/>
              <a:buNone/>
              <a:defRPr sz="2500" cap="all" baseline="0">
                <a:solidFill>
                  <a:schemeClr val="bg1"/>
                </a:solidFill>
                <a:latin typeface="+mj-lt"/>
              </a:defRPr>
            </a:lvl1pPr>
            <a:lvl2pPr marL="457178" indent="0">
              <a:buFontTx/>
              <a:buNone/>
              <a:defRPr sz="2400" cap="all" baseline="0">
                <a:solidFill>
                  <a:schemeClr val="bg1"/>
                </a:solidFill>
              </a:defRPr>
            </a:lvl2pPr>
            <a:lvl3pPr marL="914354" indent="0">
              <a:buFontTx/>
              <a:buNone/>
              <a:defRPr sz="2400" cap="all" baseline="0">
                <a:solidFill>
                  <a:schemeClr val="bg1"/>
                </a:solidFill>
              </a:defRPr>
            </a:lvl3pPr>
            <a:lvl4pPr marL="1371532" indent="0">
              <a:buFontTx/>
              <a:buNone/>
              <a:defRPr sz="2400" cap="all" baseline="0">
                <a:solidFill>
                  <a:schemeClr val="bg1"/>
                </a:solidFill>
              </a:defRPr>
            </a:lvl4pPr>
            <a:lvl5pPr marL="1828709" indent="0">
              <a:buFontTx/>
              <a:buNone/>
              <a:defRPr sz="2400" cap="all" baseline="0">
                <a:solidFill>
                  <a:schemeClr val="bg1"/>
                </a:solidFill>
              </a:defRPr>
            </a:lvl5pPr>
          </a:lstStyle>
          <a:p>
            <a:pPr lvl="0"/>
            <a:r>
              <a:rPr lang="en-US"/>
              <a:t>Click to edit Master text styles</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79975" y="6197563"/>
            <a:ext cx="2658995" cy="343835"/>
          </a:xfrm>
          <a:prstGeom prst="rect">
            <a:avLst/>
          </a:prstGeom>
        </p:spPr>
      </p:pic>
      <p:sp>
        <p:nvSpPr>
          <p:cNvPr id="4" name="Text Placeholder 3"/>
          <p:cNvSpPr>
            <a:spLocks noGrp="1"/>
          </p:cNvSpPr>
          <p:nvPr>
            <p:ph type="body" sz="quarter" idx="20" hasCustomPrompt="1"/>
          </p:nvPr>
        </p:nvSpPr>
        <p:spPr>
          <a:xfrm>
            <a:off x="1866737" y="4200993"/>
            <a:ext cx="4267200" cy="347472"/>
          </a:xfrm>
        </p:spPr>
        <p:txBody>
          <a:bodyPr anchor="ctr"/>
          <a:lstStyle>
            <a:lvl1pPr marL="0" indent="0">
              <a:buNone/>
              <a:defRPr sz="1600" cap="all" baseline="0">
                <a:solidFill>
                  <a:schemeClr val="bg1"/>
                </a:solidFill>
              </a:defRPr>
            </a:lvl1pPr>
          </a:lstStyle>
          <a:p>
            <a:pPr lvl="0"/>
            <a:r>
              <a:rPr lang="en-US" dirty="0"/>
              <a:t>Insert Date</a:t>
            </a:r>
          </a:p>
        </p:txBody>
      </p:sp>
      <p:sp>
        <p:nvSpPr>
          <p:cNvPr id="14" name="Text Placeholder 3"/>
          <p:cNvSpPr>
            <a:spLocks noGrp="1"/>
          </p:cNvSpPr>
          <p:nvPr>
            <p:ph type="body" sz="quarter" idx="21" hasCustomPrompt="1"/>
          </p:nvPr>
        </p:nvSpPr>
        <p:spPr>
          <a:xfrm>
            <a:off x="1866737" y="4889321"/>
            <a:ext cx="4267200" cy="347472"/>
          </a:xfrm>
        </p:spPr>
        <p:txBody>
          <a:bodyPr anchor="ctr"/>
          <a:lstStyle>
            <a:lvl1pPr marL="0" indent="0">
              <a:buNone/>
              <a:defRPr sz="1050" cap="all" baseline="0">
                <a:solidFill>
                  <a:schemeClr val="bg1"/>
                </a:solidFill>
              </a:defRPr>
            </a:lvl1pPr>
          </a:lstStyle>
          <a:p>
            <a:pPr lvl="0"/>
            <a:r>
              <a:rPr lang="en-US" dirty="0"/>
              <a:t>Navigant Reference No:</a:t>
            </a:r>
          </a:p>
        </p:txBody>
      </p:sp>
      <p:sp>
        <p:nvSpPr>
          <p:cNvPr id="15" name="Freeform 14"/>
          <p:cNvSpPr/>
          <p:nvPr userDrawn="1"/>
        </p:nvSpPr>
        <p:spPr>
          <a:xfrm>
            <a:off x="-8596" y="-3908"/>
            <a:ext cx="2781343" cy="5136220"/>
          </a:xfrm>
          <a:custGeom>
            <a:avLst/>
            <a:gdLst>
              <a:gd name="connsiteX0" fmla="*/ 0 w 1661746"/>
              <a:gd name="connsiteY0" fmla="*/ 0 h 4044462"/>
              <a:gd name="connsiteX1" fmla="*/ 1661746 w 1661746"/>
              <a:gd name="connsiteY1" fmla="*/ 0 h 4044462"/>
              <a:gd name="connsiteX2" fmla="*/ 17585 w 1661746"/>
              <a:gd name="connsiteY2" fmla="*/ 4044462 h 4044462"/>
              <a:gd name="connsiteX3" fmla="*/ 0 w 1661746"/>
              <a:gd name="connsiteY3" fmla="*/ 0 h 4044462"/>
              <a:gd name="connsiteX0" fmla="*/ 0 w 1661746"/>
              <a:gd name="connsiteY0" fmla="*/ 0 h 4039867"/>
              <a:gd name="connsiteX1" fmla="*/ 1661746 w 1661746"/>
              <a:gd name="connsiteY1" fmla="*/ 0 h 4039867"/>
              <a:gd name="connsiteX2" fmla="*/ 12990 w 1661746"/>
              <a:gd name="connsiteY2" fmla="*/ 4039867 h 4039867"/>
              <a:gd name="connsiteX3" fmla="*/ 0 w 1661746"/>
              <a:gd name="connsiteY3" fmla="*/ 0 h 4039867"/>
              <a:gd name="connsiteX0" fmla="*/ 170948 w 1648895"/>
              <a:gd name="connsiteY0" fmla="*/ 284889 h 4039867"/>
              <a:gd name="connsiteX1" fmla="*/ 1648895 w 1648895"/>
              <a:gd name="connsiteY1" fmla="*/ 0 h 4039867"/>
              <a:gd name="connsiteX2" fmla="*/ 139 w 1648895"/>
              <a:gd name="connsiteY2" fmla="*/ 4039867 h 4039867"/>
              <a:gd name="connsiteX3" fmla="*/ 170948 w 1648895"/>
              <a:gd name="connsiteY3" fmla="*/ 284889 h 4039867"/>
              <a:gd name="connsiteX0" fmla="*/ 170948 w 1653490"/>
              <a:gd name="connsiteY0" fmla="*/ 225154 h 3980132"/>
              <a:gd name="connsiteX1" fmla="*/ 1653490 w 1653490"/>
              <a:gd name="connsiteY1" fmla="*/ 0 h 3980132"/>
              <a:gd name="connsiteX2" fmla="*/ 139 w 1653490"/>
              <a:gd name="connsiteY2" fmla="*/ 3980132 h 3980132"/>
              <a:gd name="connsiteX3" fmla="*/ 170948 w 1653490"/>
              <a:gd name="connsiteY3" fmla="*/ 225154 h 3980132"/>
              <a:gd name="connsiteX0" fmla="*/ 170948 w 1658085"/>
              <a:gd name="connsiteY0" fmla="*/ 284889 h 4039867"/>
              <a:gd name="connsiteX1" fmla="*/ 1658085 w 1658085"/>
              <a:gd name="connsiteY1" fmla="*/ 0 h 4039867"/>
              <a:gd name="connsiteX2" fmla="*/ 139 w 1658085"/>
              <a:gd name="connsiteY2" fmla="*/ 4039867 h 4039867"/>
              <a:gd name="connsiteX3" fmla="*/ 170948 w 1658085"/>
              <a:gd name="connsiteY3" fmla="*/ 284889 h 4039867"/>
              <a:gd name="connsiteX0" fmla="*/ 0 w 1666341"/>
              <a:gd name="connsiteY0" fmla="*/ 4595 h 4039867"/>
              <a:gd name="connsiteX1" fmla="*/ 1666341 w 1666341"/>
              <a:gd name="connsiteY1" fmla="*/ 0 h 4039867"/>
              <a:gd name="connsiteX2" fmla="*/ 8395 w 1666341"/>
              <a:gd name="connsiteY2" fmla="*/ 4039867 h 4039867"/>
              <a:gd name="connsiteX3" fmla="*/ 0 w 1666341"/>
              <a:gd name="connsiteY3" fmla="*/ 4595 h 4039867"/>
              <a:gd name="connsiteX0" fmla="*/ 0 w 1666341"/>
              <a:gd name="connsiteY0" fmla="*/ 4595 h 4035272"/>
              <a:gd name="connsiteX1" fmla="*/ 1666341 w 1666341"/>
              <a:gd name="connsiteY1" fmla="*/ 0 h 4035272"/>
              <a:gd name="connsiteX2" fmla="*/ 8395 w 1666341"/>
              <a:gd name="connsiteY2" fmla="*/ 4035272 h 4035272"/>
              <a:gd name="connsiteX3" fmla="*/ 0 w 1666341"/>
              <a:gd name="connsiteY3" fmla="*/ 4595 h 4035272"/>
              <a:gd name="connsiteX0" fmla="*/ 56296 w 1658307"/>
              <a:gd name="connsiteY0" fmla="*/ 114874 h 4035272"/>
              <a:gd name="connsiteX1" fmla="*/ 1658307 w 1658307"/>
              <a:gd name="connsiteY1" fmla="*/ 0 h 4035272"/>
              <a:gd name="connsiteX2" fmla="*/ 361 w 1658307"/>
              <a:gd name="connsiteY2" fmla="*/ 4035272 h 4035272"/>
              <a:gd name="connsiteX3" fmla="*/ 56296 w 1658307"/>
              <a:gd name="connsiteY3" fmla="*/ 114874 h 4035272"/>
              <a:gd name="connsiteX0" fmla="*/ 2400 w 1659551"/>
              <a:gd name="connsiteY0" fmla="*/ 9190 h 4035272"/>
              <a:gd name="connsiteX1" fmla="*/ 1659551 w 1659551"/>
              <a:gd name="connsiteY1" fmla="*/ 0 h 4035272"/>
              <a:gd name="connsiteX2" fmla="*/ 1605 w 1659551"/>
              <a:gd name="connsiteY2" fmla="*/ 4035272 h 4035272"/>
              <a:gd name="connsiteX3" fmla="*/ 2400 w 1659551"/>
              <a:gd name="connsiteY3" fmla="*/ 9190 h 4035272"/>
              <a:gd name="connsiteX0" fmla="*/ 146 w 1659873"/>
              <a:gd name="connsiteY0" fmla="*/ 6614 h 4035272"/>
              <a:gd name="connsiteX1" fmla="*/ 1659873 w 1659873"/>
              <a:gd name="connsiteY1" fmla="*/ 0 h 4035272"/>
              <a:gd name="connsiteX2" fmla="*/ 1927 w 1659873"/>
              <a:gd name="connsiteY2" fmla="*/ 4035272 h 4035272"/>
              <a:gd name="connsiteX3" fmla="*/ 146 w 1659873"/>
              <a:gd name="connsiteY3" fmla="*/ 6614 h 4035272"/>
              <a:gd name="connsiteX0" fmla="*/ 146 w 1649570"/>
              <a:gd name="connsiteY0" fmla="*/ 0 h 4028658"/>
              <a:gd name="connsiteX1" fmla="*/ 1649570 w 1649570"/>
              <a:gd name="connsiteY1" fmla="*/ 11416 h 4028658"/>
              <a:gd name="connsiteX2" fmla="*/ 1927 w 1649570"/>
              <a:gd name="connsiteY2" fmla="*/ 4028658 h 4028658"/>
              <a:gd name="connsiteX3" fmla="*/ 146 w 1649570"/>
              <a:gd name="connsiteY3" fmla="*/ 0 h 4028658"/>
              <a:gd name="connsiteX0" fmla="*/ 57814 w 1647996"/>
              <a:gd name="connsiteY0" fmla="*/ 109645 h 4017242"/>
              <a:gd name="connsiteX1" fmla="*/ 1647996 w 1647996"/>
              <a:gd name="connsiteY1" fmla="*/ 0 h 4017242"/>
              <a:gd name="connsiteX2" fmla="*/ 353 w 1647996"/>
              <a:gd name="connsiteY2" fmla="*/ 4017242 h 4017242"/>
              <a:gd name="connsiteX3" fmla="*/ 57814 w 1647996"/>
              <a:gd name="connsiteY3" fmla="*/ 109645 h 4017242"/>
              <a:gd name="connsiteX0" fmla="*/ 52689 w 1648022"/>
              <a:gd name="connsiteY0" fmla="*/ 65857 h 4017242"/>
              <a:gd name="connsiteX1" fmla="*/ 1648022 w 1648022"/>
              <a:gd name="connsiteY1" fmla="*/ 0 h 4017242"/>
              <a:gd name="connsiteX2" fmla="*/ 379 w 1648022"/>
              <a:gd name="connsiteY2" fmla="*/ 4017242 h 4017242"/>
              <a:gd name="connsiteX3" fmla="*/ 52689 w 1648022"/>
              <a:gd name="connsiteY3" fmla="*/ 65857 h 4017242"/>
              <a:gd name="connsiteX0" fmla="*/ 9598 w 1648720"/>
              <a:gd name="connsiteY0" fmla="*/ 0 h 4020931"/>
              <a:gd name="connsiteX1" fmla="*/ 1648720 w 1648720"/>
              <a:gd name="connsiteY1" fmla="*/ 3689 h 4020931"/>
              <a:gd name="connsiteX2" fmla="*/ 1077 w 1648720"/>
              <a:gd name="connsiteY2" fmla="*/ 4020931 h 4020931"/>
              <a:gd name="connsiteX3" fmla="*/ 9598 w 1648720"/>
              <a:gd name="connsiteY3" fmla="*/ 0 h 4020931"/>
              <a:gd name="connsiteX0" fmla="*/ 12067 w 1651189"/>
              <a:gd name="connsiteY0" fmla="*/ 0 h 4023507"/>
              <a:gd name="connsiteX1" fmla="*/ 1651189 w 1651189"/>
              <a:gd name="connsiteY1" fmla="*/ 3689 h 4023507"/>
              <a:gd name="connsiteX2" fmla="*/ 971 w 1651189"/>
              <a:gd name="connsiteY2" fmla="*/ 4023507 h 4023507"/>
              <a:gd name="connsiteX3" fmla="*/ 12067 w 1651189"/>
              <a:gd name="connsiteY3" fmla="*/ 0 h 4023507"/>
              <a:gd name="connsiteX0" fmla="*/ 0 w 1639122"/>
              <a:gd name="connsiteY0" fmla="*/ 0 h 4023507"/>
              <a:gd name="connsiteX1" fmla="*/ 1639122 w 1639122"/>
              <a:gd name="connsiteY1" fmla="*/ 3689 h 4023507"/>
              <a:gd name="connsiteX2" fmla="*/ 6935 w 1639122"/>
              <a:gd name="connsiteY2" fmla="*/ 4023507 h 4023507"/>
              <a:gd name="connsiteX3" fmla="*/ 0 w 1639122"/>
              <a:gd name="connsiteY3" fmla="*/ 0 h 4023507"/>
              <a:gd name="connsiteX0" fmla="*/ 17059 w 1656181"/>
              <a:gd name="connsiteY0" fmla="*/ 0 h 4015780"/>
              <a:gd name="connsiteX1" fmla="*/ 1656181 w 1656181"/>
              <a:gd name="connsiteY1" fmla="*/ 3689 h 4015780"/>
              <a:gd name="connsiteX2" fmla="*/ 812 w 1656181"/>
              <a:gd name="connsiteY2" fmla="*/ 4015780 h 4015780"/>
              <a:gd name="connsiteX3" fmla="*/ 17059 w 1656181"/>
              <a:gd name="connsiteY3" fmla="*/ 0 h 4015780"/>
              <a:gd name="connsiteX0" fmla="*/ 0 w 1639122"/>
              <a:gd name="connsiteY0" fmla="*/ 0 h 3899870"/>
              <a:gd name="connsiteX1" fmla="*/ 1639122 w 1639122"/>
              <a:gd name="connsiteY1" fmla="*/ 3689 h 3899870"/>
              <a:gd name="connsiteX2" fmla="*/ 73905 w 1639122"/>
              <a:gd name="connsiteY2" fmla="*/ 3899870 h 3899870"/>
              <a:gd name="connsiteX3" fmla="*/ 0 w 1639122"/>
              <a:gd name="connsiteY3" fmla="*/ 0 h 3899870"/>
              <a:gd name="connsiteX0" fmla="*/ 0 w 1639122"/>
              <a:gd name="connsiteY0" fmla="*/ 0 h 3987447"/>
              <a:gd name="connsiteX1" fmla="*/ 1639122 w 1639122"/>
              <a:gd name="connsiteY1" fmla="*/ 3689 h 3987447"/>
              <a:gd name="connsiteX2" fmla="*/ 6935 w 1639122"/>
              <a:gd name="connsiteY2" fmla="*/ 3987447 h 3987447"/>
              <a:gd name="connsiteX3" fmla="*/ 0 w 1639122"/>
              <a:gd name="connsiteY3" fmla="*/ 0 h 3987447"/>
              <a:gd name="connsiteX0" fmla="*/ 144 w 1639266"/>
              <a:gd name="connsiteY0" fmla="*/ 0 h 3987447"/>
              <a:gd name="connsiteX1" fmla="*/ 1639266 w 1639266"/>
              <a:gd name="connsiteY1" fmla="*/ 3689 h 3987447"/>
              <a:gd name="connsiteX2" fmla="*/ 1927 w 1639266"/>
              <a:gd name="connsiteY2" fmla="*/ 3987447 h 3987447"/>
              <a:gd name="connsiteX3" fmla="*/ 144 w 1639266"/>
              <a:gd name="connsiteY3" fmla="*/ 0 h 3987447"/>
              <a:gd name="connsiteX0" fmla="*/ 2397 w 1641519"/>
              <a:gd name="connsiteY0" fmla="*/ 0 h 3995174"/>
              <a:gd name="connsiteX1" fmla="*/ 1641519 w 1641519"/>
              <a:gd name="connsiteY1" fmla="*/ 3689 h 3995174"/>
              <a:gd name="connsiteX2" fmla="*/ 1605 w 1641519"/>
              <a:gd name="connsiteY2" fmla="*/ 3995174 h 3995174"/>
              <a:gd name="connsiteX3" fmla="*/ 2397 w 1641519"/>
              <a:gd name="connsiteY3" fmla="*/ 0 h 3995174"/>
              <a:gd name="connsiteX0" fmla="*/ 9681 w 1648803"/>
              <a:gd name="connsiteY0" fmla="*/ 0 h 5116681"/>
              <a:gd name="connsiteX1" fmla="*/ 1648803 w 1648803"/>
              <a:gd name="connsiteY1" fmla="*/ 3689 h 5116681"/>
              <a:gd name="connsiteX2" fmla="*/ 1073 w 1648803"/>
              <a:gd name="connsiteY2" fmla="*/ 5116681 h 5116681"/>
              <a:gd name="connsiteX3" fmla="*/ 9681 w 1648803"/>
              <a:gd name="connsiteY3" fmla="*/ 0 h 5116681"/>
              <a:gd name="connsiteX0" fmla="*/ 9681 w 2078650"/>
              <a:gd name="connsiteY0" fmla="*/ 0 h 5116681"/>
              <a:gd name="connsiteX1" fmla="*/ 2078650 w 2078650"/>
              <a:gd name="connsiteY1" fmla="*/ 3689 h 5116681"/>
              <a:gd name="connsiteX2" fmla="*/ 1073 w 2078650"/>
              <a:gd name="connsiteY2" fmla="*/ 5116681 h 5116681"/>
              <a:gd name="connsiteX3" fmla="*/ 9681 w 2078650"/>
              <a:gd name="connsiteY3" fmla="*/ 0 h 5116681"/>
              <a:gd name="connsiteX0" fmla="*/ 5986 w 2078862"/>
              <a:gd name="connsiteY0" fmla="*/ 0 h 5120589"/>
              <a:gd name="connsiteX1" fmla="*/ 2078862 w 2078862"/>
              <a:gd name="connsiteY1" fmla="*/ 7597 h 5120589"/>
              <a:gd name="connsiteX2" fmla="*/ 1285 w 2078862"/>
              <a:gd name="connsiteY2" fmla="*/ 5120589 h 5120589"/>
              <a:gd name="connsiteX3" fmla="*/ 5986 w 2078862"/>
              <a:gd name="connsiteY3" fmla="*/ 0 h 5120589"/>
              <a:gd name="connsiteX0" fmla="*/ 2400 w 2075276"/>
              <a:gd name="connsiteY0" fmla="*/ 0 h 5108866"/>
              <a:gd name="connsiteX1" fmla="*/ 2075276 w 2075276"/>
              <a:gd name="connsiteY1" fmla="*/ 7597 h 5108866"/>
              <a:gd name="connsiteX2" fmla="*/ 1606 w 2075276"/>
              <a:gd name="connsiteY2" fmla="*/ 5108866 h 5108866"/>
              <a:gd name="connsiteX3" fmla="*/ 2400 w 2075276"/>
              <a:gd name="connsiteY3" fmla="*/ 0 h 5108866"/>
              <a:gd name="connsiteX0" fmla="*/ 5987 w 2078863"/>
              <a:gd name="connsiteY0" fmla="*/ 0 h 5136220"/>
              <a:gd name="connsiteX1" fmla="*/ 2078863 w 2078863"/>
              <a:gd name="connsiteY1" fmla="*/ 7597 h 5136220"/>
              <a:gd name="connsiteX2" fmla="*/ 1285 w 2078863"/>
              <a:gd name="connsiteY2" fmla="*/ 5136220 h 5136220"/>
              <a:gd name="connsiteX3" fmla="*/ 5987 w 2078863"/>
              <a:gd name="connsiteY3" fmla="*/ 0 h 5136220"/>
              <a:gd name="connsiteX0" fmla="*/ 5987 w 2086007"/>
              <a:gd name="connsiteY0" fmla="*/ 0 h 5136220"/>
              <a:gd name="connsiteX1" fmla="*/ 2086007 w 2086007"/>
              <a:gd name="connsiteY1" fmla="*/ 2835 h 5136220"/>
              <a:gd name="connsiteX2" fmla="*/ 1285 w 2086007"/>
              <a:gd name="connsiteY2" fmla="*/ 5136220 h 5136220"/>
              <a:gd name="connsiteX3" fmla="*/ 5987 w 2086007"/>
              <a:gd name="connsiteY3" fmla="*/ 0 h 5136220"/>
            </a:gdLst>
            <a:ahLst/>
            <a:cxnLst>
              <a:cxn ang="0">
                <a:pos x="connsiteX0" y="connsiteY0"/>
              </a:cxn>
              <a:cxn ang="0">
                <a:pos x="connsiteX1" y="connsiteY1"/>
              </a:cxn>
              <a:cxn ang="0">
                <a:pos x="connsiteX2" y="connsiteY2"/>
              </a:cxn>
              <a:cxn ang="0">
                <a:pos x="connsiteX3" y="connsiteY3"/>
              </a:cxn>
            </a:cxnLst>
            <a:rect l="l" t="t" r="r" b="b"/>
            <a:pathLst>
              <a:path w="2086007" h="5136220">
                <a:moveTo>
                  <a:pt x="5987" y="0"/>
                </a:moveTo>
                <a:lnTo>
                  <a:pt x="2086007" y="2835"/>
                </a:lnTo>
                <a:cubicBezTo>
                  <a:pt x="1539369" y="1333330"/>
                  <a:pt x="547923" y="3805725"/>
                  <a:pt x="1285" y="5136220"/>
                </a:cubicBezTo>
                <a:cubicBezTo>
                  <a:pt x="-4577" y="3790997"/>
                  <a:pt x="11849" y="1354016"/>
                  <a:pt x="5987" y="0"/>
                </a:cubicBezTo>
                <a:close/>
              </a:path>
            </a:pathLst>
          </a:custGeom>
          <a:gradFill>
            <a:gsLst>
              <a:gs pos="0">
                <a:srgbClr val="648C1A"/>
              </a:gs>
              <a:gs pos="100000">
                <a:schemeClr val="accent2"/>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FFFFFF"/>
              </a:solidFill>
            </a:endParaRPr>
          </a:p>
        </p:txBody>
      </p:sp>
    </p:spTree>
    <p:extLst>
      <p:ext uri="{BB962C8B-B14F-4D97-AF65-F5344CB8AC3E}">
        <p14:creationId xmlns:p14="http://schemas.microsoft.com/office/powerpoint/2010/main" val="262479662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1515" name="think-cell Slide" r:id="rId5" imgW="530" imgH="531" progId="TCLayout.ActiveDocument.1">
                  <p:embed/>
                </p:oleObj>
              </mc:Choice>
              <mc:Fallback>
                <p:oleObj name="think-cell Slide" r:id="rId5" imgW="530" imgH="531" progId="TCLayout.ActiveDocument.1">
                  <p:embed/>
                  <p:pic>
                    <p:nvPicPr>
                      <p:cNvPr id="2" name="Object 1"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3" name="Content"/>
          <p:cNvSpPr>
            <a:spLocks noGrp="1"/>
          </p:cNvSpPr>
          <p:nvPr>
            <p:ph idx="1"/>
          </p:nvPr>
        </p:nvSpPr>
        <p:spPr bwMode="gray">
          <a:xfrm>
            <a:off x="287453" y="1341114"/>
            <a:ext cx="11625600" cy="482804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9" name="Title"/>
          <p:cNvSpPr>
            <a:spLocks noGrp="1" noChangeArrowheads="1"/>
          </p:cNvSpPr>
          <p:nvPr>
            <p:ph type="title"/>
            <p:custDataLst>
              <p:tags r:id="rId3"/>
            </p:custDataLst>
          </p:nvPr>
        </p:nvSpPr>
        <p:spPr bwMode="gray">
          <a:xfrm>
            <a:off x="287453" y="1"/>
            <a:ext cx="11625600" cy="1011600"/>
          </a:xfrm>
          <a:prstGeom prst="rect">
            <a:avLst/>
          </a:prstGeom>
        </p:spPr>
        <p:txBody>
          <a:bodyPr anchor="b"/>
          <a:lstStyle/>
          <a:p>
            <a:pPr lvl="0"/>
            <a:r>
              <a:rPr lang="en-US" altLang="ja-JP"/>
              <a:t>Click to edit Master title style</a:t>
            </a:r>
            <a:endParaRPr lang="en-GB" dirty="0"/>
          </a:p>
        </p:txBody>
      </p:sp>
      <p:sp>
        <p:nvSpPr>
          <p:cNvPr id="6" name="Content"/>
          <p:cNvSpPr>
            <a:spLocks noGrp="1"/>
          </p:cNvSpPr>
          <p:nvPr>
            <p:ph idx="10" hasCustomPrompt="1"/>
          </p:nvPr>
        </p:nvSpPr>
        <p:spPr bwMode="gray">
          <a:xfrm>
            <a:off x="287453" y="6046048"/>
            <a:ext cx="11625600" cy="1231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fontAlgn="base">
              <a:lnSpc>
                <a:spcPct val="100000"/>
              </a:lnSpc>
              <a:spcBef>
                <a:spcPts val="0"/>
              </a:spcBef>
              <a:spcAft>
                <a:spcPts val="0"/>
              </a:spcAft>
              <a:buNone/>
              <a:defRPr lang="en-US" sz="800"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GB" dirty="0"/>
              <a:t>Source: </a:t>
            </a:r>
          </a:p>
        </p:txBody>
      </p:sp>
    </p:spTree>
    <p:extLst>
      <p:ext uri="{BB962C8B-B14F-4D97-AF65-F5344CB8AC3E}">
        <p14:creationId xmlns:p14="http://schemas.microsoft.com/office/powerpoint/2010/main" val="421377561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Content with heading">
    <p:spTree>
      <p:nvGrpSpPr>
        <p:cNvPr id="1" name=""/>
        <p:cNvGrpSpPr/>
        <p:nvPr/>
      </p:nvGrpSpPr>
      <p:grpSpPr>
        <a:xfrm>
          <a:off x="0" y="0"/>
          <a:ext cx="0" cy="0"/>
          <a:chOff x="0" y="0"/>
          <a:chExt cx="0" cy="0"/>
        </a:xfrm>
      </p:grpSpPr>
      <p:sp>
        <p:nvSpPr>
          <p:cNvPr id="3" name="Content"/>
          <p:cNvSpPr>
            <a:spLocks noGrp="1"/>
          </p:cNvSpPr>
          <p:nvPr>
            <p:ph idx="1"/>
          </p:nvPr>
        </p:nvSpPr>
        <p:spPr bwMode="gray">
          <a:xfrm>
            <a:off x="287453" y="1944002"/>
            <a:ext cx="11625600" cy="422515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400" dirty="0" smtClean="0">
                <a:latin typeface="+mn-lt"/>
                <a:ea typeface="+mn-ea"/>
                <a:sym typeface="+mn-lt"/>
              </a:defRPr>
            </a:lvl1pPr>
            <a:lvl2pPr fontAlgn="base">
              <a:lnSpc>
                <a:spcPct val="100000"/>
              </a:lnSpc>
              <a:spcAft>
                <a:spcPts val="0"/>
              </a:spcAft>
              <a:defRPr lang="en-US" sz="1400" dirty="0" smtClean="0">
                <a:latin typeface="+mn-lt"/>
                <a:ea typeface="+mn-ea"/>
                <a:sym typeface="+mn-lt"/>
              </a:defRPr>
            </a:lvl2pPr>
            <a:lvl3pPr fontAlgn="base">
              <a:lnSpc>
                <a:spcPct val="100000"/>
              </a:lnSpc>
              <a:spcAft>
                <a:spcPts val="0"/>
              </a:spcAft>
              <a:defRPr lang="en-US" sz="1400" dirty="0" smtClean="0">
                <a:latin typeface="+mn-lt"/>
                <a:ea typeface="+mn-ea"/>
                <a:sym typeface="+mn-lt"/>
              </a:defRPr>
            </a:lvl3pPr>
            <a:lvl4pPr fontAlgn="base">
              <a:lnSpc>
                <a:spcPct val="100000"/>
              </a:lnSpc>
              <a:spcAft>
                <a:spcPts val="0"/>
              </a:spcAft>
              <a:defRPr lang="en-US" sz="1400" dirty="0" smtClean="0">
                <a:latin typeface="+mn-lt"/>
                <a:ea typeface="+mn-ea"/>
                <a:sym typeface="+mn-lt"/>
              </a:defRPr>
            </a:lvl4pPr>
            <a:lvl5pPr fontAlgn="base">
              <a:lnSpc>
                <a:spcPct val="100000"/>
              </a:lnSpc>
              <a:spcAft>
                <a:spcPts val="0"/>
              </a:spcAft>
              <a:defRPr lang="en-GB" sz="1400"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8" name="Heading "/>
          <p:cNvSpPr>
            <a:spLocks noGrp="1"/>
          </p:cNvSpPr>
          <p:nvPr>
            <p:ph type="body" sz="quarter" idx="15" hasCustomPrompt="1"/>
          </p:nvPr>
        </p:nvSpPr>
        <p:spPr bwMode="gray">
          <a:xfrm>
            <a:off x="287453" y="1341115"/>
            <a:ext cx="11625600" cy="430887"/>
          </a:xfrm>
        </p:spPr>
        <p:txBody>
          <a:bodyPr wrap="square" lIns="0" tIns="0" rIns="0" bIns="0">
            <a:spAutoFit/>
          </a:bodyPr>
          <a:lstStyle>
            <a:lvl1pPr marL="0" indent="0" fontAlgn="base">
              <a:lnSpc>
                <a:spcPct val="100000"/>
              </a:lnSpc>
              <a:spcBef>
                <a:spcPts val="0"/>
              </a:spcBef>
              <a:spcAft>
                <a:spcPct val="0"/>
              </a:spcAft>
              <a:buNone/>
              <a:defRPr sz="1400" b="1">
                <a:solidFill>
                  <a:schemeClr val="accent1"/>
                </a:solidFill>
                <a:latin typeface="+mn-lt"/>
                <a:sym typeface="+mn-lt"/>
              </a:defRPr>
            </a:lvl1pPr>
            <a:lvl2pPr marL="0" indent="0" fontAlgn="base">
              <a:lnSpc>
                <a:spcPct val="100000"/>
              </a:lnSpc>
              <a:spcBef>
                <a:spcPts val="0"/>
              </a:spcBef>
              <a:spcAft>
                <a:spcPct val="0"/>
              </a:spcAft>
              <a:buNone/>
              <a:defRPr sz="1400">
                <a:solidFill>
                  <a:schemeClr val="accent1"/>
                </a:solidFill>
                <a:latin typeface="+mn-lt"/>
                <a:sym typeface="+mn-lt"/>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14 </a:t>
            </a:r>
            <a:r>
              <a:rPr lang="en-US" dirty="0" err="1"/>
              <a:t>pt</a:t>
            </a:r>
            <a:endParaRPr lang="en-US" dirty="0"/>
          </a:p>
          <a:p>
            <a:pPr lvl="1"/>
            <a:r>
              <a:rPr lang="en-US" dirty="0"/>
              <a:t>Subheading 14 </a:t>
            </a:r>
            <a:r>
              <a:rPr lang="en-US" dirty="0" err="1"/>
              <a:t>pt</a:t>
            </a:r>
            <a:endParaRPr lang="en-US" dirty="0"/>
          </a:p>
        </p:txBody>
      </p:sp>
      <p:sp>
        <p:nvSpPr>
          <p:cNvPr id="6" name="Title"/>
          <p:cNvSpPr>
            <a:spLocks noGrp="1" noChangeArrowheads="1"/>
          </p:cNvSpPr>
          <p:nvPr>
            <p:ph type="title"/>
            <p:custDataLst>
              <p:tags r:id="rId1"/>
            </p:custDataLst>
          </p:nvPr>
        </p:nvSpPr>
        <p:spPr bwMode="gray">
          <a:xfrm>
            <a:off x="287453" y="1"/>
            <a:ext cx="11625600" cy="1011600"/>
          </a:xfrm>
          <a:prstGeom prst="rect">
            <a:avLst/>
          </a:prstGeom>
        </p:spPr>
        <p:txBody>
          <a:bodyPr anchor="b"/>
          <a:lstStyle/>
          <a:p>
            <a:pPr lvl="0"/>
            <a:r>
              <a:rPr lang="en-US" altLang="ja-JP"/>
              <a:t>Click to edit Master title style</a:t>
            </a:r>
            <a:endParaRPr lang="en-GB" dirty="0"/>
          </a:p>
        </p:txBody>
      </p:sp>
      <p:sp>
        <p:nvSpPr>
          <p:cNvPr id="9" name="Content"/>
          <p:cNvSpPr>
            <a:spLocks noGrp="1"/>
          </p:cNvSpPr>
          <p:nvPr>
            <p:ph idx="10" hasCustomPrompt="1"/>
          </p:nvPr>
        </p:nvSpPr>
        <p:spPr bwMode="gray">
          <a:xfrm>
            <a:off x="287453" y="6046048"/>
            <a:ext cx="11625600" cy="1231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fontAlgn="base">
              <a:lnSpc>
                <a:spcPct val="100000"/>
              </a:lnSpc>
              <a:spcBef>
                <a:spcPts val="0"/>
              </a:spcBef>
              <a:spcAft>
                <a:spcPts val="0"/>
              </a:spcAft>
              <a:buNone/>
              <a:defRPr lang="en-US" sz="800"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GB" dirty="0"/>
              <a:t>Source: </a:t>
            </a:r>
          </a:p>
        </p:txBody>
      </p:sp>
    </p:spTree>
    <p:extLst>
      <p:ext uri="{BB962C8B-B14F-4D97-AF65-F5344CB8AC3E}">
        <p14:creationId xmlns:p14="http://schemas.microsoft.com/office/powerpoint/2010/main" val="260805938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p:cNvSpPr/>
          <p:nvPr userDrawn="1"/>
        </p:nvSpPr>
        <p:spPr>
          <a:xfrm>
            <a:off x="6096007" y="1"/>
            <a:ext cx="6095999" cy="6857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FFFFFF"/>
              </a:solidFill>
            </a:endParaRPr>
          </a:p>
        </p:txBody>
      </p:sp>
      <p:sp>
        <p:nvSpPr>
          <p:cNvPr id="19" name="Text Placeholder 23"/>
          <p:cNvSpPr>
            <a:spLocks noGrp="1"/>
          </p:cNvSpPr>
          <p:nvPr>
            <p:ph type="body" sz="quarter" idx="12" hasCustomPrompt="1"/>
          </p:nvPr>
        </p:nvSpPr>
        <p:spPr>
          <a:xfrm>
            <a:off x="8947053" y="858420"/>
            <a:ext cx="2963436" cy="4842504"/>
          </a:xfrm>
          <a:prstGeom prst="rect">
            <a:avLst/>
          </a:prstGeom>
        </p:spPr>
        <p:txBody>
          <a:bodyPr vert="horz" lIns="0" rIns="0" bIns="0" anchor="ctr"/>
          <a:lstStyle>
            <a:lvl1pPr marL="0" indent="0">
              <a:buFontTx/>
              <a:buNone/>
              <a:defRPr sz="2000" cap="all" baseline="0">
                <a:solidFill>
                  <a:srgbClr val="555759"/>
                </a:solidFill>
              </a:defRPr>
            </a:lvl1pPr>
            <a:lvl2pPr marL="457178" indent="0">
              <a:buFontTx/>
              <a:buNone/>
              <a:defRPr sz="2400" cap="all" baseline="0">
                <a:solidFill>
                  <a:schemeClr val="bg1"/>
                </a:solidFill>
              </a:defRPr>
            </a:lvl2pPr>
            <a:lvl3pPr marL="914354" indent="0">
              <a:buFontTx/>
              <a:buNone/>
              <a:defRPr sz="2400" cap="all" baseline="0">
                <a:solidFill>
                  <a:schemeClr val="bg1"/>
                </a:solidFill>
              </a:defRPr>
            </a:lvl3pPr>
            <a:lvl4pPr marL="1371532" indent="0">
              <a:buFontTx/>
              <a:buNone/>
              <a:defRPr sz="2400" cap="all" baseline="0">
                <a:solidFill>
                  <a:schemeClr val="bg1"/>
                </a:solidFill>
              </a:defRPr>
            </a:lvl4pPr>
            <a:lvl5pPr marL="1828709" indent="0">
              <a:buFontTx/>
              <a:buNone/>
              <a:defRPr sz="2400" cap="all" baseline="0">
                <a:solidFill>
                  <a:schemeClr val="bg1"/>
                </a:solidFill>
              </a:defRPr>
            </a:lvl5pPr>
          </a:lstStyle>
          <a:p>
            <a:pPr lvl="0"/>
            <a:r>
              <a:rPr lang="en-US" dirty="0"/>
              <a:t>Section #:</a:t>
            </a:r>
          </a:p>
          <a:p>
            <a:pPr lvl="0"/>
            <a:r>
              <a:rPr lang="en-US" dirty="0"/>
              <a:t>Click to add text</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07280" y="6400190"/>
            <a:ext cx="1303209" cy="168518"/>
          </a:xfrm>
          <a:prstGeom prst="rect">
            <a:avLst/>
          </a:prstGeom>
        </p:spPr>
      </p:pic>
      <p:sp>
        <p:nvSpPr>
          <p:cNvPr id="9" name="Rectangle 8"/>
          <p:cNvSpPr/>
          <p:nvPr userDrawn="1"/>
        </p:nvSpPr>
        <p:spPr>
          <a:xfrm>
            <a:off x="1" y="866"/>
            <a:ext cx="6096000" cy="6857135"/>
          </a:xfrm>
          <a:prstGeom prst="rect">
            <a:avLst/>
          </a:prstGeom>
          <a:solidFill>
            <a:srgbClr val="5557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FFFFFF"/>
              </a:solidFill>
            </a:endParaRPr>
          </a:p>
        </p:txBody>
      </p:sp>
      <p:pic>
        <p:nvPicPr>
          <p:cNvPr id="21" name="Picture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472526" y="858420"/>
            <a:ext cx="5246949" cy="4842504"/>
          </a:xfrm>
          <a:prstGeom prst="rect">
            <a:avLst/>
          </a:prstGeom>
        </p:spPr>
      </p:pic>
    </p:spTree>
    <p:extLst>
      <p:ext uri="{BB962C8B-B14F-4D97-AF65-F5344CB8AC3E}">
        <p14:creationId xmlns:p14="http://schemas.microsoft.com/office/powerpoint/2010/main" val="258332637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6" name="Content Right"/>
          <p:cNvSpPr>
            <a:spLocks noGrp="1"/>
          </p:cNvSpPr>
          <p:nvPr>
            <p:ph idx="11"/>
          </p:nvPr>
        </p:nvSpPr>
        <p:spPr bwMode="gray">
          <a:xfrm>
            <a:off x="6393053" y="1341114"/>
            <a:ext cx="5520000" cy="482804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200" dirty="0" smtClean="0">
                <a:latin typeface="+mn-lt"/>
                <a:ea typeface="+mn-ea"/>
                <a:sym typeface="+mn-lt"/>
              </a:defRPr>
            </a:lvl1pPr>
            <a:lvl2pPr fontAlgn="base">
              <a:lnSpc>
                <a:spcPct val="100000"/>
              </a:lnSpc>
              <a:spcAft>
                <a:spcPts val="0"/>
              </a:spcAft>
              <a:defRPr lang="en-US" sz="1200" dirty="0" smtClean="0">
                <a:latin typeface="+mn-lt"/>
                <a:ea typeface="+mn-ea"/>
                <a:sym typeface="+mn-lt"/>
              </a:defRPr>
            </a:lvl2pPr>
            <a:lvl3pPr fontAlgn="base">
              <a:lnSpc>
                <a:spcPct val="100000"/>
              </a:lnSpc>
              <a:spcAft>
                <a:spcPts val="0"/>
              </a:spcAft>
              <a:defRPr lang="en-US" sz="1200" dirty="0" smtClean="0">
                <a:latin typeface="+mn-lt"/>
                <a:ea typeface="+mn-ea"/>
                <a:sym typeface="+mn-lt"/>
              </a:defRPr>
            </a:lvl3pPr>
            <a:lvl4pPr fontAlgn="base">
              <a:lnSpc>
                <a:spcPct val="100000"/>
              </a:lnSpc>
              <a:spcAft>
                <a:spcPts val="0"/>
              </a:spcAft>
              <a:defRPr lang="en-US" sz="1200" dirty="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5" name="Content Left"/>
          <p:cNvSpPr>
            <a:spLocks noGrp="1"/>
          </p:cNvSpPr>
          <p:nvPr>
            <p:ph idx="1"/>
          </p:nvPr>
        </p:nvSpPr>
        <p:spPr bwMode="gray">
          <a:xfrm>
            <a:off x="287455" y="1341114"/>
            <a:ext cx="5520000" cy="482804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200" dirty="0" smtClean="0">
                <a:latin typeface="+mn-lt"/>
                <a:ea typeface="+mn-ea"/>
                <a:sym typeface="+mn-lt"/>
              </a:defRPr>
            </a:lvl1pPr>
            <a:lvl2pPr fontAlgn="base">
              <a:lnSpc>
                <a:spcPct val="100000"/>
              </a:lnSpc>
              <a:spcAft>
                <a:spcPts val="0"/>
              </a:spcAft>
              <a:defRPr lang="en-US" sz="1200" dirty="0" smtClean="0">
                <a:latin typeface="+mn-lt"/>
                <a:ea typeface="+mn-ea"/>
                <a:sym typeface="+mn-lt"/>
              </a:defRPr>
            </a:lvl2pPr>
            <a:lvl3pPr fontAlgn="base">
              <a:lnSpc>
                <a:spcPct val="100000"/>
              </a:lnSpc>
              <a:spcAft>
                <a:spcPts val="0"/>
              </a:spcAft>
              <a:defRPr lang="en-US" sz="1200" dirty="0" smtClean="0">
                <a:latin typeface="+mn-lt"/>
                <a:ea typeface="+mn-ea"/>
                <a:sym typeface="+mn-lt"/>
              </a:defRPr>
            </a:lvl3pPr>
            <a:lvl4pPr fontAlgn="base">
              <a:lnSpc>
                <a:spcPct val="100000"/>
              </a:lnSpc>
              <a:spcAft>
                <a:spcPts val="0"/>
              </a:spcAft>
              <a:defRPr lang="en-US" sz="1200" dirty="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8" name="Title"/>
          <p:cNvSpPr>
            <a:spLocks noGrp="1" noChangeArrowheads="1"/>
          </p:cNvSpPr>
          <p:nvPr>
            <p:ph type="title"/>
            <p:custDataLst>
              <p:tags r:id="rId1"/>
            </p:custDataLst>
          </p:nvPr>
        </p:nvSpPr>
        <p:spPr bwMode="gray">
          <a:xfrm>
            <a:off x="287453" y="1"/>
            <a:ext cx="11625600" cy="1011600"/>
          </a:xfrm>
          <a:prstGeom prst="rect">
            <a:avLst/>
          </a:prstGeom>
        </p:spPr>
        <p:txBody>
          <a:bodyPr anchor="b"/>
          <a:lstStyle/>
          <a:p>
            <a:pPr lvl="0"/>
            <a:r>
              <a:rPr lang="en-US" altLang="ja-JP"/>
              <a:t>Click to edit Master title style</a:t>
            </a:r>
            <a:endParaRPr lang="en-GB" dirty="0"/>
          </a:p>
        </p:txBody>
      </p:sp>
      <p:sp>
        <p:nvSpPr>
          <p:cNvPr id="9" name="Content"/>
          <p:cNvSpPr>
            <a:spLocks noGrp="1"/>
          </p:cNvSpPr>
          <p:nvPr>
            <p:ph idx="10" hasCustomPrompt="1"/>
          </p:nvPr>
        </p:nvSpPr>
        <p:spPr bwMode="gray">
          <a:xfrm>
            <a:off x="287453" y="6046048"/>
            <a:ext cx="11625600" cy="1231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fontAlgn="base">
              <a:lnSpc>
                <a:spcPct val="100000"/>
              </a:lnSpc>
              <a:spcBef>
                <a:spcPts val="0"/>
              </a:spcBef>
              <a:spcAft>
                <a:spcPts val="0"/>
              </a:spcAft>
              <a:buNone/>
              <a:defRPr lang="en-US" sz="800"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GB" dirty="0"/>
              <a:t>Source: </a:t>
            </a:r>
          </a:p>
        </p:txBody>
      </p:sp>
    </p:spTree>
    <p:extLst>
      <p:ext uri="{BB962C8B-B14F-4D97-AF65-F5344CB8AC3E}">
        <p14:creationId xmlns:p14="http://schemas.microsoft.com/office/powerpoint/2010/main" val="1875947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 Green">
    <p:spTree>
      <p:nvGrpSpPr>
        <p:cNvPr id="1" name=""/>
        <p:cNvGrpSpPr/>
        <p:nvPr/>
      </p:nvGrpSpPr>
      <p:grpSpPr>
        <a:xfrm>
          <a:off x="0" y="0"/>
          <a:ext cx="0" cy="0"/>
          <a:chOff x="0" y="0"/>
          <a:chExt cx="0" cy="0"/>
        </a:xfrm>
      </p:grpSpPr>
      <p:sp>
        <p:nvSpPr>
          <p:cNvPr id="2" name="Title 1"/>
          <p:cNvSpPr>
            <a:spLocks noGrp="1"/>
          </p:cNvSpPr>
          <p:nvPr>
            <p:ph type="title"/>
          </p:nvPr>
        </p:nvSpPr>
        <p:spPr>
          <a:xfrm>
            <a:off x="2772747" y="1"/>
            <a:ext cx="9137741" cy="1011420"/>
          </a:xfrm>
          <a:prstGeom prst="rect">
            <a:avLst/>
          </a:prstGeom>
        </p:spPr>
        <p:txBody>
          <a:bodyPr anchor="b"/>
          <a:lstStyle/>
          <a:p>
            <a:r>
              <a:rPr lang="en-US"/>
              <a:t>Click to edit Master title style</a:t>
            </a:r>
            <a:endParaRPr lang="en-US" dirty="0"/>
          </a:p>
        </p:txBody>
      </p:sp>
    </p:spTree>
    <p:extLst>
      <p:ext uri="{BB962C8B-B14F-4D97-AF65-F5344CB8AC3E}">
        <p14:creationId xmlns:p14="http://schemas.microsoft.com/office/powerpoint/2010/main" val="214226929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 columns with heading">
    <p:spTree>
      <p:nvGrpSpPr>
        <p:cNvPr id="1" name=""/>
        <p:cNvGrpSpPr/>
        <p:nvPr/>
      </p:nvGrpSpPr>
      <p:grpSpPr>
        <a:xfrm>
          <a:off x="0" y="0"/>
          <a:ext cx="0" cy="0"/>
          <a:chOff x="0" y="0"/>
          <a:chExt cx="0" cy="0"/>
        </a:xfrm>
      </p:grpSpPr>
      <p:sp>
        <p:nvSpPr>
          <p:cNvPr id="16" name="Content Right"/>
          <p:cNvSpPr>
            <a:spLocks noGrp="1"/>
          </p:cNvSpPr>
          <p:nvPr>
            <p:ph idx="11"/>
          </p:nvPr>
        </p:nvSpPr>
        <p:spPr bwMode="gray">
          <a:xfrm>
            <a:off x="6393053" y="1882448"/>
            <a:ext cx="5520000" cy="42867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200" dirty="0" smtClean="0">
                <a:latin typeface="+mn-lt"/>
                <a:ea typeface="+mn-ea"/>
                <a:sym typeface="+mn-lt"/>
              </a:defRPr>
            </a:lvl1pPr>
            <a:lvl2pPr fontAlgn="base">
              <a:lnSpc>
                <a:spcPct val="100000"/>
              </a:lnSpc>
              <a:spcAft>
                <a:spcPts val="0"/>
              </a:spcAft>
              <a:defRPr lang="en-US" sz="1200" dirty="0" smtClean="0">
                <a:latin typeface="+mn-lt"/>
                <a:ea typeface="+mn-ea"/>
                <a:sym typeface="+mn-lt"/>
              </a:defRPr>
            </a:lvl2pPr>
            <a:lvl3pPr fontAlgn="base">
              <a:lnSpc>
                <a:spcPct val="100000"/>
              </a:lnSpc>
              <a:spcAft>
                <a:spcPts val="0"/>
              </a:spcAft>
              <a:defRPr lang="en-US" sz="1200" dirty="0" smtClean="0">
                <a:latin typeface="+mn-lt"/>
                <a:ea typeface="+mn-ea"/>
                <a:sym typeface="+mn-lt"/>
              </a:defRPr>
            </a:lvl3pPr>
            <a:lvl4pPr fontAlgn="base">
              <a:lnSpc>
                <a:spcPct val="100000"/>
              </a:lnSpc>
              <a:spcAft>
                <a:spcPts val="0"/>
              </a:spcAft>
              <a:defRPr lang="en-US" sz="1200" dirty="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15" name="Content Left"/>
          <p:cNvSpPr>
            <a:spLocks noGrp="1"/>
          </p:cNvSpPr>
          <p:nvPr>
            <p:ph idx="1"/>
          </p:nvPr>
        </p:nvSpPr>
        <p:spPr bwMode="gray">
          <a:xfrm>
            <a:off x="287451" y="1882448"/>
            <a:ext cx="5520000" cy="42867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200" smtClean="0">
                <a:latin typeface="+mn-lt"/>
                <a:ea typeface="+mn-ea"/>
                <a:sym typeface="+mn-lt"/>
              </a:defRPr>
            </a:lvl1pPr>
            <a:lvl2pPr fontAlgn="base">
              <a:lnSpc>
                <a:spcPct val="100000"/>
              </a:lnSpc>
              <a:spcAft>
                <a:spcPts val="0"/>
              </a:spcAft>
              <a:defRPr lang="en-US" sz="1200" smtClean="0">
                <a:latin typeface="+mn-lt"/>
                <a:ea typeface="+mn-ea"/>
                <a:sym typeface="+mn-lt"/>
              </a:defRPr>
            </a:lvl2pPr>
            <a:lvl3pPr fontAlgn="base">
              <a:lnSpc>
                <a:spcPct val="100000"/>
              </a:lnSpc>
              <a:spcAft>
                <a:spcPts val="0"/>
              </a:spcAft>
              <a:defRPr lang="en-US" sz="1200" smtClean="0">
                <a:latin typeface="+mn-lt"/>
                <a:ea typeface="+mn-ea"/>
                <a:sym typeface="+mn-lt"/>
              </a:defRPr>
            </a:lvl3pPr>
            <a:lvl4pPr fontAlgn="base">
              <a:lnSpc>
                <a:spcPct val="100000"/>
              </a:lnSpc>
              <a:spcAft>
                <a:spcPts val="0"/>
              </a:spcAft>
              <a:defRPr lang="en-US" sz="120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14" name="Heading Right"/>
          <p:cNvSpPr>
            <a:spLocks noGrp="1"/>
          </p:cNvSpPr>
          <p:nvPr>
            <p:ph type="body" sz="quarter" idx="16" hasCustomPrompt="1"/>
          </p:nvPr>
        </p:nvSpPr>
        <p:spPr bwMode="gray">
          <a:xfrm>
            <a:off x="6393053" y="1341114"/>
            <a:ext cx="5520000" cy="369332"/>
          </a:xfrm>
        </p:spPr>
        <p:txBody>
          <a:bodyPr wrap="square" lIns="0" tIns="0" rIns="0" bIns="0">
            <a:spAutoFit/>
          </a:bodyPr>
          <a:lstStyle>
            <a:lvl1pPr marL="0" indent="0" fontAlgn="base">
              <a:lnSpc>
                <a:spcPct val="100000"/>
              </a:lnSpc>
              <a:spcBef>
                <a:spcPts val="0"/>
              </a:spcBef>
              <a:spcAft>
                <a:spcPct val="0"/>
              </a:spcAft>
              <a:buNone/>
              <a:defRPr sz="1200" b="1">
                <a:solidFill>
                  <a:schemeClr val="accent1"/>
                </a:solidFill>
                <a:latin typeface="+mn-lt"/>
                <a:sym typeface="+mn-lt"/>
              </a:defRPr>
            </a:lvl1pPr>
            <a:lvl2pPr marL="0" indent="0" fontAlgn="base">
              <a:lnSpc>
                <a:spcPct val="100000"/>
              </a:lnSpc>
              <a:spcBef>
                <a:spcPts val="0"/>
              </a:spcBef>
              <a:spcAft>
                <a:spcPct val="0"/>
              </a:spcAft>
              <a:buNone/>
              <a:defRPr sz="1200">
                <a:solidFill>
                  <a:schemeClr val="accent1"/>
                </a:solidFill>
                <a:latin typeface="+mn-lt"/>
                <a:sym typeface="+mn-lt"/>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13" name="Heading Left"/>
          <p:cNvSpPr>
            <a:spLocks noGrp="1"/>
          </p:cNvSpPr>
          <p:nvPr>
            <p:ph type="body" sz="quarter" idx="15" hasCustomPrompt="1"/>
          </p:nvPr>
        </p:nvSpPr>
        <p:spPr bwMode="gray">
          <a:xfrm>
            <a:off x="287455" y="1341114"/>
            <a:ext cx="5520000" cy="369332"/>
          </a:xfrm>
        </p:spPr>
        <p:txBody>
          <a:bodyPr wrap="square" lIns="0" tIns="0" rIns="0" bIns="0">
            <a:spAutoFit/>
          </a:bodyPr>
          <a:lstStyle>
            <a:lvl1pPr marL="0" indent="0" fontAlgn="base">
              <a:lnSpc>
                <a:spcPct val="100000"/>
              </a:lnSpc>
              <a:spcBef>
                <a:spcPts val="0"/>
              </a:spcBef>
              <a:spcAft>
                <a:spcPct val="0"/>
              </a:spcAft>
              <a:buNone/>
              <a:defRPr sz="1200" b="1">
                <a:solidFill>
                  <a:schemeClr val="accent1"/>
                </a:solidFill>
                <a:latin typeface="+mn-lt"/>
                <a:sym typeface="+mn-lt"/>
              </a:defRPr>
            </a:lvl1pPr>
            <a:lvl2pPr marL="0" indent="0" fontAlgn="base">
              <a:lnSpc>
                <a:spcPct val="100000"/>
              </a:lnSpc>
              <a:spcBef>
                <a:spcPts val="0"/>
              </a:spcBef>
              <a:spcAft>
                <a:spcPct val="0"/>
              </a:spcAft>
              <a:buNone/>
              <a:defRPr sz="1200">
                <a:solidFill>
                  <a:schemeClr val="accent1"/>
                </a:solidFill>
                <a:latin typeface="+mn-lt"/>
                <a:sym typeface="+mn-lt"/>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8" name="Title"/>
          <p:cNvSpPr>
            <a:spLocks noGrp="1" noChangeArrowheads="1"/>
          </p:cNvSpPr>
          <p:nvPr>
            <p:ph type="title"/>
            <p:custDataLst>
              <p:tags r:id="rId1"/>
            </p:custDataLst>
          </p:nvPr>
        </p:nvSpPr>
        <p:spPr bwMode="gray">
          <a:xfrm>
            <a:off x="287453" y="1"/>
            <a:ext cx="11625600" cy="1011600"/>
          </a:xfrm>
          <a:prstGeom prst="rect">
            <a:avLst/>
          </a:prstGeom>
        </p:spPr>
        <p:txBody>
          <a:bodyPr anchor="b"/>
          <a:lstStyle/>
          <a:p>
            <a:pPr lvl="0"/>
            <a:r>
              <a:rPr lang="en-US" altLang="ja-JP"/>
              <a:t>Click to edit Master title style</a:t>
            </a:r>
            <a:endParaRPr lang="en-GB" dirty="0"/>
          </a:p>
        </p:txBody>
      </p:sp>
      <p:sp>
        <p:nvSpPr>
          <p:cNvPr id="9" name="Content"/>
          <p:cNvSpPr>
            <a:spLocks noGrp="1"/>
          </p:cNvSpPr>
          <p:nvPr>
            <p:ph idx="10" hasCustomPrompt="1"/>
          </p:nvPr>
        </p:nvSpPr>
        <p:spPr bwMode="gray">
          <a:xfrm>
            <a:off x="287453" y="6046048"/>
            <a:ext cx="11625600" cy="1231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fontAlgn="base">
              <a:lnSpc>
                <a:spcPct val="100000"/>
              </a:lnSpc>
              <a:spcBef>
                <a:spcPts val="0"/>
              </a:spcBef>
              <a:spcAft>
                <a:spcPts val="0"/>
              </a:spcAft>
              <a:buNone/>
              <a:defRPr lang="en-US" sz="800"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GB" dirty="0"/>
              <a:t>Source: </a:t>
            </a:r>
          </a:p>
        </p:txBody>
      </p:sp>
    </p:spTree>
    <p:extLst>
      <p:ext uri="{BB962C8B-B14F-4D97-AF65-F5344CB8AC3E}">
        <p14:creationId xmlns:p14="http://schemas.microsoft.com/office/powerpoint/2010/main" val="133926413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4 textboxes">
    <p:spTree>
      <p:nvGrpSpPr>
        <p:cNvPr id="1" name=""/>
        <p:cNvGrpSpPr/>
        <p:nvPr/>
      </p:nvGrpSpPr>
      <p:grpSpPr>
        <a:xfrm>
          <a:off x="0" y="0"/>
          <a:ext cx="0" cy="0"/>
          <a:chOff x="0" y="0"/>
          <a:chExt cx="0" cy="0"/>
        </a:xfrm>
      </p:grpSpPr>
      <p:sp>
        <p:nvSpPr>
          <p:cNvPr id="6" name="Content Right Bottom"/>
          <p:cNvSpPr>
            <a:spLocks noGrp="1"/>
          </p:cNvSpPr>
          <p:nvPr>
            <p:ph idx="27"/>
          </p:nvPr>
        </p:nvSpPr>
        <p:spPr bwMode="gray">
          <a:xfrm>
            <a:off x="6393053" y="3842316"/>
            <a:ext cx="5520000" cy="232684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en-US" altLang="ja-JP" sz="1000" smtClean="0">
                <a:latin typeface="+mn-lt"/>
                <a:ea typeface="+mn-ea"/>
                <a:sym typeface="+mn-lt"/>
              </a:defRPr>
            </a:lvl1pPr>
            <a:lvl2pPr>
              <a:defRPr lang="en-US" altLang="ja-JP" sz="1000" smtClean="0">
                <a:latin typeface="+mn-lt"/>
                <a:ea typeface="+mn-ea"/>
                <a:sym typeface="+mn-lt"/>
              </a:defRPr>
            </a:lvl2pPr>
            <a:lvl3pPr>
              <a:defRPr lang="en-US" altLang="ja-JP" sz="1000" smtClean="0">
                <a:latin typeface="+mn-lt"/>
                <a:ea typeface="+mn-ea"/>
                <a:sym typeface="+mn-lt"/>
              </a:defRPr>
            </a:lvl3pPr>
            <a:lvl4pPr>
              <a:defRPr lang="en-US" altLang="ja-JP" sz="1000" smtClean="0">
                <a:latin typeface="+mn-lt"/>
                <a:ea typeface="+mn-ea"/>
                <a:sym typeface="+mn-lt"/>
              </a:defRPr>
            </a:lvl4pPr>
            <a:lvl5pPr>
              <a:defRPr lang="en-GB" sz="1000" dirty="0" smtClean="0">
                <a:latin typeface="+mn-lt"/>
                <a:ea typeface="+mn-ea"/>
                <a:sym typeface="+mn-lt"/>
              </a:defRPr>
            </a:lvl5pPr>
          </a:lstStyle>
          <a:p>
            <a:pPr lvl="0">
              <a:lnSpc>
                <a:spcPct val="100000"/>
              </a:lnSpc>
            </a:pPr>
            <a:r>
              <a:rPr lang="en-US" altLang="ja-JP"/>
              <a:t>Click to edit Master text styles</a:t>
            </a:r>
          </a:p>
          <a:p>
            <a:pPr lvl="1">
              <a:lnSpc>
                <a:spcPct val="100000"/>
              </a:lnSpc>
            </a:pPr>
            <a:r>
              <a:rPr lang="en-US" altLang="ja-JP"/>
              <a:t>Second level</a:t>
            </a:r>
          </a:p>
          <a:p>
            <a:pPr lvl="2">
              <a:lnSpc>
                <a:spcPct val="100000"/>
              </a:lnSpc>
            </a:pPr>
            <a:r>
              <a:rPr lang="en-US" altLang="ja-JP"/>
              <a:t>Third level</a:t>
            </a:r>
          </a:p>
          <a:p>
            <a:pPr lvl="3">
              <a:lnSpc>
                <a:spcPct val="100000"/>
              </a:lnSpc>
            </a:pPr>
            <a:r>
              <a:rPr lang="en-US" altLang="ja-JP"/>
              <a:t>Fourth level</a:t>
            </a:r>
          </a:p>
          <a:p>
            <a:pPr lvl="4">
              <a:lnSpc>
                <a:spcPct val="100000"/>
              </a:lnSpc>
            </a:pPr>
            <a:r>
              <a:rPr lang="en-US" altLang="ja-JP"/>
              <a:t>Fifth level</a:t>
            </a:r>
            <a:endParaRPr lang="en-GB" dirty="0"/>
          </a:p>
        </p:txBody>
      </p:sp>
      <p:sp>
        <p:nvSpPr>
          <p:cNvPr id="4" name="Content Left Bottom"/>
          <p:cNvSpPr>
            <a:spLocks noGrp="1"/>
          </p:cNvSpPr>
          <p:nvPr>
            <p:ph idx="28"/>
          </p:nvPr>
        </p:nvSpPr>
        <p:spPr bwMode="gray">
          <a:xfrm>
            <a:off x="287455" y="3842316"/>
            <a:ext cx="5520000" cy="232684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en-US" altLang="ja-JP" sz="1000" smtClean="0">
                <a:latin typeface="+mn-lt"/>
                <a:ea typeface="+mn-ea"/>
                <a:sym typeface="+mn-lt"/>
              </a:defRPr>
            </a:lvl1pPr>
            <a:lvl2pPr>
              <a:defRPr lang="en-US" altLang="ja-JP" sz="1000" smtClean="0">
                <a:latin typeface="+mn-lt"/>
                <a:ea typeface="+mn-ea"/>
                <a:sym typeface="+mn-lt"/>
              </a:defRPr>
            </a:lvl2pPr>
            <a:lvl3pPr>
              <a:defRPr lang="en-US" altLang="ja-JP" sz="1000" smtClean="0">
                <a:latin typeface="+mn-lt"/>
                <a:ea typeface="+mn-ea"/>
                <a:sym typeface="+mn-lt"/>
              </a:defRPr>
            </a:lvl3pPr>
            <a:lvl4pPr>
              <a:defRPr lang="en-US" altLang="ja-JP" sz="1000" smtClean="0">
                <a:latin typeface="+mn-lt"/>
                <a:ea typeface="+mn-ea"/>
                <a:sym typeface="+mn-lt"/>
              </a:defRPr>
            </a:lvl4pPr>
            <a:lvl5pPr>
              <a:defRPr lang="en-GB" sz="1000" dirty="0" smtClean="0">
                <a:latin typeface="+mn-lt"/>
                <a:ea typeface="+mn-ea"/>
                <a:sym typeface="+mn-lt"/>
              </a:defRPr>
            </a:lvl5pPr>
          </a:lstStyle>
          <a:p>
            <a:pPr lvl="0">
              <a:lnSpc>
                <a:spcPct val="100000"/>
              </a:lnSpc>
            </a:pPr>
            <a:r>
              <a:rPr lang="en-US" altLang="ja-JP"/>
              <a:t>Click to edit Master text styles</a:t>
            </a:r>
          </a:p>
          <a:p>
            <a:pPr lvl="1">
              <a:lnSpc>
                <a:spcPct val="100000"/>
              </a:lnSpc>
            </a:pPr>
            <a:r>
              <a:rPr lang="en-US" altLang="ja-JP"/>
              <a:t>Second level</a:t>
            </a:r>
          </a:p>
          <a:p>
            <a:pPr lvl="2">
              <a:lnSpc>
                <a:spcPct val="100000"/>
              </a:lnSpc>
            </a:pPr>
            <a:r>
              <a:rPr lang="en-US" altLang="ja-JP"/>
              <a:t>Third level</a:t>
            </a:r>
          </a:p>
          <a:p>
            <a:pPr lvl="3">
              <a:lnSpc>
                <a:spcPct val="100000"/>
              </a:lnSpc>
            </a:pPr>
            <a:r>
              <a:rPr lang="en-US" altLang="ja-JP"/>
              <a:t>Fourth level</a:t>
            </a:r>
          </a:p>
          <a:p>
            <a:pPr lvl="4">
              <a:lnSpc>
                <a:spcPct val="100000"/>
              </a:lnSpc>
            </a:pPr>
            <a:r>
              <a:rPr lang="en-US" altLang="ja-JP"/>
              <a:t>Fifth level</a:t>
            </a:r>
            <a:endParaRPr lang="en-GB" dirty="0"/>
          </a:p>
        </p:txBody>
      </p:sp>
      <p:sp>
        <p:nvSpPr>
          <p:cNvPr id="8" name="Content Right Top"/>
          <p:cNvSpPr>
            <a:spLocks noGrp="1"/>
          </p:cNvSpPr>
          <p:nvPr>
            <p:ph idx="26"/>
          </p:nvPr>
        </p:nvSpPr>
        <p:spPr bwMode="gray">
          <a:xfrm>
            <a:off x="6393053" y="1341114"/>
            <a:ext cx="5520000" cy="2325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en-US" altLang="ja-JP" sz="1000" smtClean="0">
                <a:latin typeface="+mn-lt"/>
                <a:ea typeface="+mn-ea"/>
                <a:sym typeface="+mn-lt"/>
              </a:defRPr>
            </a:lvl1pPr>
            <a:lvl2pPr>
              <a:defRPr lang="en-US" altLang="ja-JP" sz="1000" smtClean="0">
                <a:latin typeface="+mn-lt"/>
                <a:ea typeface="+mn-ea"/>
                <a:sym typeface="+mn-lt"/>
              </a:defRPr>
            </a:lvl2pPr>
            <a:lvl3pPr>
              <a:defRPr lang="en-US" altLang="ja-JP" sz="1000" smtClean="0">
                <a:latin typeface="+mn-lt"/>
                <a:ea typeface="+mn-ea"/>
                <a:sym typeface="+mn-lt"/>
              </a:defRPr>
            </a:lvl3pPr>
            <a:lvl4pPr>
              <a:defRPr lang="en-US" altLang="ja-JP" sz="1000" smtClean="0">
                <a:latin typeface="+mn-lt"/>
                <a:ea typeface="+mn-ea"/>
                <a:sym typeface="+mn-lt"/>
              </a:defRPr>
            </a:lvl4pPr>
            <a:lvl5pPr>
              <a:defRPr lang="en-GB" sz="1000" dirty="0" smtClean="0">
                <a:latin typeface="+mn-lt"/>
                <a:ea typeface="+mn-ea"/>
                <a:sym typeface="+mn-lt"/>
              </a:defRPr>
            </a:lvl5pPr>
          </a:lstStyle>
          <a:p>
            <a:pPr lvl="0">
              <a:lnSpc>
                <a:spcPct val="100000"/>
              </a:lnSpc>
            </a:pPr>
            <a:r>
              <a:rPr lang="en-US" altLang="ja-JP"/>
              <a:t>Click to edit Master text styles</a:t>
            </a:r>
          </a:p>
          <a:p>
            <a:pPr lvl="1">
              <a:lnSpc>
                <a:spcPct val="100000"/>
              </a:lnSpc>
            </a:pPr>
            <a:r>
              <a:rPr lang="en-US" altLang="ja-JP"/>
              <a:t>Second level</a:t>
            </a:r>
          </a:p>
          <a:p>
            <a:pPr lvl="2">
              <a:lnSpc>
                <a:spcPct val="100000"/>
              </a:lnSpc>
            </a:pPr>
            <a:r>
              <a:rPr lang="en-US" altLang="ja-JP"/>
              <a:t>Third level</a:t>
            </a:r>
          </a:p>
          <a:p>
            <a:pPr lvl="3">
              <a:lnSpc>
                <a:spcPct val="100000"/>
              </a:lnSpc>
            </a:pPr>
            <a:r>
              <a:rPr lang="en-US" altLang="ja-JP"/>
              <a:t>Fourth level</a:t>
            </a:r>
          </a:p>
          <a:p>
            <a:pPr lvl="4">
              <a:lnSpc>
                <a:spcPct val="100000"/>
              </a:lnSpc>
            </a:pPr>
            <a:r>
              <a:rPr lang="en-US" altLang="ja-JP"/>
              <a:t>Fifth level</a:t>
            </a:r>
            <a:endParaRPr lang="en-GB" dirty="0"/>
          </a:p>
        </p:txBody>
      </p:sp>
      <p:sp>
        <p:nvSpPr>
          <p:cNvPr id="9" name="Content Left Top"/>
          <p:cNvSpPr>
            <a:spLocks noGrp="1"/>
          </p:cNvSpPr>
          <p:nvPr>
            <p:ph idx="1"/>
          </p:nvPr>
        </p:nvSpPr>
        <p:spPr bwMode="gray">
          <a:xfrm>
            <a:off x="287455" y="1341114"/>
            <a:ext cx="5520000" cy="2325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en-US" altLang="ja-JP" sz="1000" smtClean="0">
                <a:latin typeface="+mn-lt"/>
                <a:ea typeface="+mn-ea"/>
                <a:sym typeface="+mn-lt"/>
              </a:defRPr>
            </a:lvl1pPr>
            <a:lvl2pPr>
              <a:defRPr lang="en-US" altLang="ja-JP" sz="1000" smtClean="0">
                <a:latin typeface="+mn-lt"/>
                <a:ea typeface="+mn-ea"/>
                <a:sym typeface="+mn-lt"/>
              </a:defRPr>
            </a:lvl2pPr>
            <a:lvl3pPr>
              <a:defRPr lang="en-US" altLang="ja-JP" sz="1000" smtClean="0">
                <a:latin typeface="+mn-lt"/>
                <a:ea typeface="+mn-ea"/>
                <a:sym typeface="+mn-lt"/>
              </a:defRPr>
            </a:lvl3pPr>
            <a:lvl4pPr>
              <a:defRPr lang="en-US" altLang="ja-JP" sz="1000" smtClean="0">
                <a:latin typeface="+mn-lt"/>
                <a:ea typeface="+mn-ea"/>
                <a:sym typeface="+mn-lt"/>
              </a:defRPr>
            </a:lvl4pPr>
            <a:lvl5pPr>
              <a:defRPr lang="en-GB" sz="1000" dirty="0" smtClean="0">
                <a:latin typeface="+mn-lt"/>
                <a:ea typeface="+mn-ea"/>
                <a:sym typeface="+mn-lt"/>
              </a:defRPr>
            </a:lvl5pPr>
          </a:lstStyle>
          <a:p>
            <a:pPr lvl="0">
              <a:lnSpc>
                <a:spcPct val="100000"/>
              </a:lnSpc>
            </a:pPr>
            <a:r>
              <a:rPr lang="en-US" altLang="ja-JP"/>
              <a:t>Click to edit Master text styles</a:t>
            </a:r>
          </a:p>
          <a:p>
            <a:pPr lvl="1">
              <a:lnSpc>
                <a:spcPct val="100000"/>
              </a:lnSpc>
            </a:pPr>
            <a:r>
              <a:rPr lang="en-US" altLang="ja-JP"/>
              <a:t>Second level</a:t>
            </a:r>
          </a:p>
          <a:p>
            <a:pPr lvl="2">
              <a:lnSpc>
                <a:spcPct val="100000"/>
              </a:lnSpc>
            </a:pPr>
            <a:r>
              <a:rPr lang="en-US" altLang="ja-JP"/>
              <a:t>Third level</a:t>
            </a:r>
          </a:p>
          <a:p>
            <a:pPr lvl="3">
              <a:lnSpc>
                <a:spcPct val="100000"/>
              </a:lnSpc>
            </a:pPr>
            <a:r>
              <a:rPr lang="en-US" altLang="ja-JP"/>
              <a:t>Fourth level</a:t>
            </a:r>
          </a:p>
          <a:p>
            <a:pPr lvl="4">
              <a:lnSpc>
                <a:spcPct val="100000"/>
              </a:lnSpc>
            </a:pPr>
            <a:r>
              <a:rPr lang="en-US" altLang="ja-JP"/>
              <a:t>Fifth level</a:t>
            </a:r>
            <a:endParaRPr lang="en-GB" dirty="0"/>
          </a:p>
        </p:txBody>
      </p:sp>
      <p:sp>
        <p:nvSpPr>
          <p:cNvPr id="10" name="Title"/>
          <p:cNvSpPr>
            <a:spLocks noGrp="1" noChangeArrowheads="1"/>
          </p:cNvSpPr>
          <p:nvPr>
            <p:ph type="title"/>
            <p:custDataLst>
              <p:tags r:id="rId1"/>
            </p:custDataLst>
          </p:nvPr>
        </p:nvSpPr>
        <p:spPr bwMode="gray">
          <a:xfrm>
            <a:off x="287453" y="1"/>
            <a:ext cx="11625600" cy="1011600"/>
          </a:xfrm>
          <a:prstGeom prst="rect">
            <a:avLst/>
          </a:prstGeom>
        </p:spPr>
        <p:txBody>
          <a:bodyPr anchor="b"/>
          <a:lstStyle/>
          <a:p>
            <a:pPr lvl="0"/>
            <a:r>
              <a:rPr lang="en-US" altLang="ja-JP"/>
              <a:t>Click to edit Master title style</a:t>
            </a:r>
            <a:endParaRPr lang="en-GB" dirty="0"/>
          </a:p>
        </p:txBody>
      </p:sp>
      <p:sp>
        <p:nvSpPr>
          <p:cNvPr id="11" name="Content"/>
          <p:cNvSpPr>
            <a:spLocks noGrp="1"/>
          </p:cNvSpPr>
          <p:nvPr>
            <p:ph idx="10" hasCustomPrompt="1"/>
          </p:nvPr>
        </p:nvSpPr>
        <p:spPr bwMode="gray">
          <a:xfrm>
            <a:off x="287453" y="6046048"/>
            <a:ext cx="11625600" cy="1231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fontAlgn="base">
              <a:lnSpc>
                <a:spcPct val="100000"/>
              </a:lnSpc>
              <a:spcBef>
                <a:spcPts val="0"/>
              </a:spcBef>
              <a:spcAft>
                <a:spcPts val="0"/>
              </a:spcAft>
              <a:buNone/>
              <a:defRPr lang="en-US" sz="800"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GB" dirty="0"/>
              <a:t>Source: </a:t>
            </a:r>
          </a:p>
        </p:txBody>
      </p:sp>
    </p:spTree>
    <p:extLst>
      <p:ext uri="{BB962C8B-B14F-4D97-AF65-F5344CB8AC3E}">
        <p14:creationId xmlns:p14="http://schemas.microsoft.com/office/powerpoint/2010/main" val="381839319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4 textboxes with heading">
    <p:spTree>
      <p:nvGrpSpPr>
        <p:cNvPr id="1" name=""/>
        <p:cNvGrpSpPr/>
        <p:nvPr/>
      </p:nvGrpSpPr>
      <p:grpSpPr>
        <a:xfrm>
          <a:off x="0" y="0"/>
          <a:ext cx="0" cy="0"/>
          <a:chOff x="0" y="0"/>
          <a:chExt cx="0" cy="0"/>
        </a:xfrm>
      </p:grpSpPr>
      <p:sp>
        <p:nvSpPr>
          <p:cNvPr id="8" name="Content Right Top"/>
          <p:cNvSpPr>
            <a:spLocks noGrp="1"/>
          </p:cNvSpPr>
          <p:nvPr>
            <p:ph idx="29"/>
          </p:nvPr>
        </p:nvSpPr>
        <p:spPr bwMode="gray">
          <a:xfrm>
            <a:off x="6393053" y="1814188"/>
            <a:ext cx="5520000" cy="185252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en-US" altLang="ja-JP" sz="1000" smtClean="0">
                <a:latin typeface="+mn-lt"/>
                <a:ea typeface="+mn-ea"/>
                <a:sym typeface="+mn-lt"/>
              </a:defRPr>
            </a:lvl1pPr>
            <a:lvl2pPr>
              <a:defRPr lang="en-US" altLang="ja-JP" sz="1000" smtClean="0">
                <a:latin typeface="+mn-lt"/>
                <a:ea typeface="+mn-ea"/>
                <a:sym typeface="+mn-lt"/>
              </a:defRPr>
            </a:lvl2pPr>
            <a:lvl3pPr>
              <a:defRPr lang="en-US" altLang="ja-JP" sz="1000" smtClean="0">
                <a:latin typeface="+mn-lt"/>
                <a:ea typeface="+mn-ea"/>
                <a:sym typeface="+mn-lt"/>
              </a:defRPr>
            </a:lvl3pPr>
            <a:lvl4pPr>
              <a:defRPr lang="en-US" altLang="ja-JP" sz="1000" smtClean="0">
                <a:latin typeface="+mn-lt"/>
                <a:ea typeface="+mn-ea"/>
                <a:sym typeface="+mn-lt"/>
              </a:defRPr>
            </a:lvl4pPr>
            <a:lvl5pPr>
              <a:defRPr lang="en-GB" sz="1000" dirty="0" smtClean="0">
                <a:latin typeface="+mn-lt"/>
                <a:ea typeface="+mn-ea"/>
                <a:sym typeface="+mn-lt"/>
              </a:defRPr>
            </a:lvl5pPr>
          </a:lstStyle>
          <a:p>
            <a:pPr lvl="0">
              <a:lnSpc>
                <a:spcPct val="100000"/>
              </a:lnSpc>
            </a:pPr>
            <a:r>
              <a:rPr lang="en-US" altLang="ja-JP"/>
              <a:t>Click to edit Master text styles</a:t>
            </a:r>
          </a:p>
          <a:p>
            <a:pPr lvl="1">
              <a:lnSpc>
                <a:spcPct val="100000"/>
              </a:lnSpc>
            </a:pPr>
            <a:r>
              <a:rPr lang="en-US" altLang="ja-JP"/>
              <a:t>Second level</a:t>
            </a:r>
          </a:p>
          <a:p>
            <a:pPr lvl="2">
              <a:lnSpc>
                <a:spcPct val="100000"/>
              </a:lnSpc>
            </a:pPr>
            <a:r>
              <a:rPr lang="en-US" altLang="ja-JP"/>
              <a:t>Third level</a:t>
            </a:r>
          </a:p>
          <a:p>
            <a:pPr lvl="3">
              <a:lnSpc>
                <a:spcPct val="100000"/>
              </a:lnSpc>
            </a:pPr>
            <a:r>
              <a:rPr lang="en-US" altLang="ja-JP"/>
              <a:t>Fourth level</a:t>
            </a:r>
          </a:p>
          <a:p>
            <a:pPr lvl="4">
              <a:lnSpc>
                <a:spcPct val="100000"/>
              </a:lnSpc>
            </a:pPr>
            <a:r>
              <a:rPr lang="en-US" altLang="ja-JP"/>
              <a:t>Fifth level</a:t>
            </a:r>
            <a:endParaRPr lang="en-GB" dirty="0"/>
          </a:p>
        </p:txBody>
      </p:sp>
      <p:sp>
        <p:nvSpPr>
          <p:cNvPr id="9" name="Content Left Top"/>
          <p:cNvSpPr>
            <a:spLocks noGrp="1"/>
          </p:cNvSpPr>
          <p:nvPr>
            <p:ph idx="1"/>
          </p:nvPr>
        </p:nvSpPr>
        <p:spPr bwMode="gray">
          <a:xfrm>
            <a:off x="287455" y="1814188"/>
            <a:ext cx="5520000" cy="185252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en-US" altLang="ja-JP" sz="1000" smtClean="0">
                <a:latin typeface="+mn-lt"/>
                <a:ea typeface="+mn-ea"/>
                <a:sym typeface="+mn-lt"/>
              </a:defRPr>
            </a:lvl1pPr>
            <a:lvl2pPr>
              <a:defRPr lang="en-US" altLang="ja-JP" sz="1000" smtClean="0">
                <a:latin typeface="+mn-lt"/>
                <a:ea typeface="+mn-ea"/>
                <a:sym typeface="+mn-lt"/>
              </a:defRPr>
            </a:lvl2pPr>
            <a:lvl3pPr>
              <a:defRPr lang="en-US" altLang="ja-JP" sz="1000" smtClean="0">
                <a:latin typeface="+mn-lt"/>
                <a:ea typeface="+mn-ea"/>
                <a:sym typeface="+mn-lt"/>
              </a:defRPr>
            </a:lvl3pPr>
            <a:lvl4pPr>
              <a:defRPr lang="en-US" altLang="ja-JP" sz="1000" smtClean="0">
                <a:latin typeface="+mn-lt"/>
                <a:ea typeface="+mn-ea"/>
                <a:sym typeface="+mn-lt"/>
              </a:defRPr>
            </a:lvl4pPr>
            <a:lvl5pPr>
              <a:defRPr lang="en-GB" sz="1000" dirty="0" smtClean="0">
                <a:latin typeface="+mn-lt"/>
                <a:ea typeface="+mn-ea"/>
                <a:sym typeface="+mn-lt"/>
              </a:defRPr>
            </a:lvl5pPr>
          </a:lstStyle>
          <a:p>
            <a:pPr lvl="0">
              <a:lnSpc>
                <a:spcPct val="100000"/>
              </a:lnSpc>
            </a:pPr>
            <a:r>
              <a:rPr lang="en-US" altLang="ja-JP"/>
              <a:t>Click to edit Master text styles</a:t>
            </a:r>
          </a:p>
          <a:p>
            <a:pPr lvl="1">
              <a:lnSpc>
                <a:spcPct val="100000"/>
              </a:lnSpc>
            </a:pPr>
            <a:r>
              <a:rPr lang="en-US" altLang="ja-JP"/>
              <a:t>Second level</a:t>
            </a:r>
          </a:p>
          <a:p>
            <a:pPr lvl="2">
              <a:lnSpc>
                <a:spcPct val="100000"/>
              </a:lnSpc>
            </a:pPr>
            <a:r>
              <a:rPr lang="en-US" altLang="ja-JP"/>
              <a:t>Third level</a:t>
            </a:r>
          </a:p>
          <a:p>
            <a:pPr lvl="3">
              <a:lnSpc>
                <a:spcPct val="100000"/>
              </a:lnSpc>
            </a:pPr>
            <a:r>
              <a:rPr lang="en-US" altLang="ja-JP"/>
              <a:t>Fourth level</a:t>
            </a:r>
          </a:p>
          <a:p>
            <a:pPr lvl="4">
              <a:lnSpc>
                <a:spcPct val="100000"/>
              </a:lnSpc>
            </a:pPr>
            <a:r>
              <a:rPr lang="en-US" altLang="ja-JP"/>
              <a:t>Fifth level</a:t>
            </a:r>
            <a:endParaRPr lang="en-GB" dirty="0"/>
          </a:p>
        </p:txBody>
      </p:sp>
      <p:sp>
        <p:nvSpPr>
          <p:cNvPr id="11" name="Heading Right Top"/>
          <p:cNvSpPr>
            <a:spLocks noGrp="1"/>
          </p:cNvSpPr>
          <p:nvPr>
            <p:ph type="body" sz="quarter" idx="16" hasCustomPrompt="1"/>
          </p:nvPr>
        </p:nvSpPr>
        <p:spPr bwMode="gray">
          <a:xfrm>
            <a:off x="6393053" y="1341115"/>
            <a:ext cx="5520000" cy="307777"/>
          </a:xfrm>
        </p:spPr>
        <p:txBody>
          <a:bodyPr wrap="square" lIns="0" tIns="0" rIns="0" bIns="0">
            <a:spAutoFit/>
          </a:bodyPr>
          <a:lstStyle>
            <a:lvl1pPr marL="0" indent="0" fontAlgn="base">
              <a:lnSpc>
                <a:spcPct val="100000"/>
              </a:lnSpc>
              <a:spcBef>
                <a:spcPts val="0"/>
              </a:spcBef>
              <a:spcAft>
                <a:spcPct val="0"/>
              </a:spcAft>
              <a:buNone/>
              <a:defRPr sz="1000" b="1">
                <a:solidFill>
                  <a:schemeClr val="accent1"/>
                </a:solidFill>
                <a:latin typeface="+mn-lt"/>
                <a:sym typeface="+mn-lt"/>
              </a:defRPr>
            </a:lvl1pPr>
            <a:lvl2pPr marL="0" indent="0" fontAlgn="base">
              <a:lnSpc>
                <a:spcPct val="100000"/>
              </a:lnSpc>
              <a:spcBef>
                <a:spcPts val="0"/>
              </a:spcBef>
              <a:spcAft>
                <a:spcPct val="0"/>
              </a:spcAft>
              <a:buNone/>
              <a:defRPr sz="1000">
                <a:solidFill>
                  <a:schemeClr val="accent1"/>
                </a:solidFill>
                <a:latin typeface="+mn-lt"/>
                <a:sym typeface="+mn-lt"/>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10" name="Heading Left Top"/>
          <p:cNvSpPr>
            <a:spLocks noGrp="1"/>
          </p:cNvSpPr>
          <p:nvPr>
            <p:ph type="body" sz="quarter" idx="15" hasCustomPrompt="1"/>
          </p:nvPr>
        </p:nvSpPr>
        <p:spPr bwMode="gray">
          <a:xfrm>
            <a:off x="287455" y="1341115"/>
            <a:ext cx="5520000" cy="307777"/>
          </a:xfrm>
        </p:spPr>
        <p:txBody>
          <a:bodyPr wrap="square" lIns="0" tIns="0" rIns="0" bIns="0">
            <a:spAutoFit/>
          </a:bodyPr>
          <a:lstStyle>
            <a:lvl1pPr marL="0" indent="0" fontAlgn="base">
              <a:lnSpc>
                <a:spcPct val="100000"/>
              </a:lnSpc>
              <a:spcBef>
                <a:spcPts val="0"/>
              </a:spcBef>
              <a:spcAft>
                <a:spcPct val="0"/>
              </a:spcAft>
              <a:buNone/>
              <a:defRPr sz="1000" b="1">
                <a:solidFill>
                  <a:schemeClr val="accent1"/>
                </a:solidFill>
                <a:latin typeface="+mn-lt"/>
                <a:sym typeface="+mn-lt"/>
              </a:defRPr>
            </a:lvl1pPr>
            <a:lvl2pPr marL="0" indent="0" fontAlgn="base">
              <a:lnSpc>
                <a:spcPct val="100000"/>
              </a:lnSpc>
              <a:spcBef>
                <a:spcPts val="0"/>
              </a:spcBef>
              <a:spcAft>
                <a:spcPct val="0"/>
              </a:spcAft>
              <a:buNone/>
              <a:defRPr sz="1000">
                <a:solidFill>
                  <a:schemeClr val="accent1"/>
                </a:solidFill>
                <a:latin typeface="+mn-lt"/>
                <a:sym typeface="+mn-lt"/>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14" name="Title"/>
          <p:cNvSpPr>
            <a:spLocks noGrp="1" noChangeArrowheads="1"/>
          </p:cNvSpPr>
          <p:nvPr>
            <p:ph type="title"/>
            <p:custDataLst>
              <p:tags r:id="rId1"/>
            </p:custDataLst>
          </p:nvPr>
        </p:nvSpPr>
        <p:spPr bwMode="gray">
          <a:xfrm>
            <a:off x="287453" y="1"/>
            <a:ext cx="11625600" cy="1011600"/>
          </a:xfrm>
          <a:prstGeom prst="rect">
            <a:avLst/>
          </a:prstGeom>
        </p:spPr>
        <p:txBody>
          <a:bodyPr anchor="b"/>
          <a:lstStyle/>
          <a:p>
            <a:pPr lvl="0"/>
            <a:r>
              <a:rPr lang="en-US" altLang="ja-JP"/>
              <a:t>Click to edit Master title style</a:t>
            </a:r>
            <a:endParaRPr lang="en-GB" dirty="0"/>
          </a:p>
        </p:txBody>
      </p:sp>
      <p:sp>
        <p:nvSpPr>
          <p:cNvPr id="15" name="Content"/>
          <p:cNvSpPr>
            <a:spLocks noGrp="1"/>
          </p:cNvSpPr>
          <p:nvPr>
            <p:ph idx="10" hasCustomPrompt="1"/>
          </p:nvPr>
        </p:nvSpPr>
        <p:spPr bwMode="gray">
          <a:xfrm>
            <a:off x="287453" y="6046048"/>
            <a:ext cx="11625600" cy="1231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fontAlgn="base">
              <a:lnSpc>
                <a:spcPct val="100000"/>
              </a:lnSpc>
              <a:spcBef>
                <a:spcPts val="0"/>
              </a:spcBef>
              <a:spcAft>
                <a:spcPts val="0"/>
              </a:spcAft>
              <a:buNone/>
              <a:defRPr lang="en-US" sz="800"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GB" dirty="0"/>
              <a:t>Source: </a:t>
            </a:r>
          </a:p>
        </p:txBody>
      </p:sp>
      <p:sp>
        <p:nvSpPr>
          <p:cNvPr id="21" name="Content Right Top"/>
          <p:cNvSpPr>
            <a:spLocks noGrp="1"/>
          </p:cNvSpPr>
          <p:nvPr>
            <p:ph idx="34"/>
          </p:nvPr>
        </p:nvSpPr>
        <p:spPr bwMode="gray">
          <a:xfrm>
            <a:off x="6393053" y="4316632"/>
            <a:ext cx="5520000" cy="185252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en-US" altLang="ja-JP" sz="1000" smtClean="0">
                <a:latin typeface="+mn-lt"/>
                <a:ea typeface="+mn-ea"/>
                <a:sym typeface="+mn-lt"/>
              </a:defRPr>
            </a:lvl1pPr>
            <a:lvl2pPr>
              <a:defRPr lang="en-US" altLang="ja-JP" sz="1000" smtClean="0">
                <a:latin typeface="+mn-lt"/>
                <a:ea typeface="+mn-ea"/>
                <a:sym typeface="+mn-lt"/>
              </a:defRPr>
            </a:lvl2pPr>
            <a:lvl3pPr>
              <a:defRPr lang="en-US" altLang="ja-JP" sz="1000" smtClean="0">
                <a:latin typeface="+mn-lt"/>
                <a:ea typeface="+mn-ea"/>
                <a:sym typeface="+mn-lt"/>
              </a:defRPr>
            </a:lvl3pPr>
            <a:lvl4pPr>
              <a:defRPr lang="en-US" altLang="ja-JP" sz="1000" smtClean="0">
                <a:latin typeface="+mn-lt"/>
                <a:ea typeface="+mn-ea"/>
                <a:sym typeface="+mn-lt"/>
              </a:defRPr>
            </a:lvl4pPr>
            <a:lvl5pPr>
              <a:defRPr lang="en-GB" sz="1000" dirty="0" smtClean="0">
                <a:latin typeface="+mn-lt"/>
                <a:ea typeface="+mn-ea"/>
                <a:sym typeface="+mn-lt"/>
              </a:defRPr>
            </a:lvl5pPr>
          </a:lstStyle>
          <a:p>
            <a:pPr lvl="0">
              <a:lnSpc>
                <a:spcPct val="100000"/>
              </a:lnSpc>
            </a:pPr>
            <a:r>
              <a:rPr lang="en-US" altLang="ja-JP"/>
              <a:t>Click to edit Master text styles</a:t>
            </a:r>
          </a:p>
          <a:p>
            <a:pPr lvl="1">
              <a:lnSpc>
                <a:spcPct val="100000"/>
              </a:lnSpc>
            </a:pPr>
            <a:r>
              <a:rPr lang="en-US" altLang="ja-JP"/>
              <a:t>Second level</a:t>
            </a:r>
          </a:p>
          <a:p>
            <a:pPr lvl="2">
              <a:lnSpc>
                <a:spcPct val="100000"/>
              </a:lnSpc>
            </a:pPr>
            <a:r>
              <a:rPr lang="en-US" altLang="ja-JP"/>
              <a:t>Third level</a:t>
            </a:r>
          </a:p>
          <a:p>
            <a:pPr lvl="3">
              <a:lnSpc>
                <a:spcPct val="100000"/>
              </a:lnSpc>
            </a:pPr>
            <a:r>
              <a:rPr lang="en-US" altLang="ja-JP"/>
              <a:t>Fourth level</a:t>
            </a:r>
          </a:p>
          <a:p>
            <a:pPr lvl="4">
              <a:lnSpc>
                <a:spcPct val="100000"/>
              </a:lnSpc>
            </a:pPr>
            <a:r>
              <a:rPr lang="en-US" altLang="ja-JP"/>
              <a:t>Fifth level</a:t>
            </a:r>
            <a:endParaRPr lang="en-GB" dirty="0"/>
          </a:p>
        </p:txBody>
      </p:sp>
      <p:sp>
        <p:nvSpPr>
          <p:cNvPr id="22" name="Content Left Top"/>
          <p:cNvSpPr>
            <a:spLocks noGrp="1"/>
          </p:cNvSpPr>
          <p:nvPr>
            <p:ph idx="35"/>
          </p:nvPr>
        </p:nvSpPr>
        <p:spPr bwMode="gray">
          <a:xfrm>
            <a:off x="287455" y="4316632"/>
            <a:ext cx="5520000" cy="185252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en-US" altLang="ja-JP" sz="1000" smtClean="0">
                <a:latin typeface="+mn-lt"/>
                <a:ea typeface="+mn-ea"/>
                <a:sym typeface="+mn-lt"/>
              </a:defRPr>
            </a:lvl1pPr>
            <a:lvl2pPr>
              <a:defRPr lang="en-US" altLang="ja-JP" sz="1000" smtClean="0">
                <a:latin typeface="+mn-lt"/>
                <a:ea typeface="+mn-ea"/>
                <a:sym typeface="+mn-lt"/>
              </a:defRPr>
            </a:lvl2pPr>
            <a:lvl3pPr>
              <a:defRPr lang="en-US" altLang="ja-JP" sz="1000" smtClean="0">
                <a:latin typeface="+mn-lt"/>
                <a:ea typeface="+mn-ea"/>
                <a:sym typeface="+mn-lt"/>
              </a:defRPr>
            </a:lvl3pPr>
            <a:lvl4pPr>
              <a:defRPr lang="en-US" altLang="ja-JP" sz="1000" smtClean="0">
                <a:latin typeface="+mn-lt"/>
                <a:ea typeface="+mn-ea"/>
                <a:sym typeface="+mn-lt"/>
              </a:defRPr>
            </a:lvl4pPr>
            <a:lvl5pPr>
              <a:defRPr lang="en-GB" sz="1000" dirty="0" smtClean="0">
                <a:latin typeface="+mn-lt"/>
                <a:ea typeface="+mn-ea"/>
                <a:sym typeface="+mn-lt"/>
              </a:defRPr>
            </a:lvl5pPr>
          </a:lstStyle>
          <a:p>
            <a:pPr lvl="0">
              <a:lnSpc>
                <a:spcPct val="100000"/>
              </a:lnSpc>
            </a:pPr>
            <a:r>
              <a:rPr lang="en-US" altLang="ja-JP"/>
              <a:t>Click to edit Master text styles</a:t>
            </a:r>
          </a:p>
          <a:p>
            <a:pPr lvl="1">
              <a:lnSpc>
                <a:spcPct val="100000"/>
              </a:lnSpc>
            </a:pPr>
            <a:r>
              <a:rPr lang="en-US" altLang="ja-JP"/>
              <a:t>Second level</a:t>
            </a:r>
          </a:p>
          <a:p>
            <a:pPr lvl="2">
              <a:lnSpc>
                <a:spcPct val="100000"/>
              </a:lnSpc>
            </a:pPr>
            <a:r>
              <a:rPr lang="en-US" altLang="ja-JP"/>
              <a:t>Third level</a:t>
            </a:r>
          </a:p>
          <a:p>
            <a:pPr lvl="3">
              <a:lnSpc>
                <a:spcPct val="100000"/>
              </a:lnSpc>
            </a:pPr>
            <a:r>
              <a:rPr lang="en-US" altLang="ja-JP"/>
              <a:t>Fourth level</a:t>
            </a:r>
          </a:p>
          <a:p>
            <a:pPr lvl="4">
              <a:lnSpc>
                <a:spcPct val="100000"/>
              </a:lnSpc>
            </a:pPr>
            <a:r>
              <a:rPr lang="en-US" altLang="ja-JP"/>
              <a:t>Fifth level</a:t>
            </a:r>
            <a:endParaRPr lang="en-GB" dirty="0"/>
          </a:p>
        </p:txBody>
      </p:sp>
      <p:sp>
        <p:nvSpPr>
          <p:cNvPr id="23" name="Heading Right Top"/>
          <p:cNvSpPr>
            <a:spLocks noGrp="1"/>
          </p:cNvSpPr>
          <p:nvPr>
            <p:ph type="body" sz="quarter" idx="36" hasCustomPrompt="1"/>
          </p:nvPr>
        </p:nvSpPr>
        <p:spPr bwMode="gray">
          <a:xfrm>
            <a:off x="6393053" y="3843558"/>
            <a:ext cx="5520000" cy="307777"/>
          </a:xfrm>
        </p:spPr>
        <p:txBody>
          <a:bodyPr wrap="square" lIns="0" tIns="0" rIns="0" bIns="0">
            <a:spAutoFit/>
          </a:bodyPr>
          <a:lstStyle>
            <a:lvl1pPr marL="0" indent="0" fontAlgn="base">
              <a:lnSpc>
                <a:spcPct val="100000"/>
              </a:lnSpc>
              <a:spcBef>
                <a:spcPts val="0"/>
              </a:spcBef>
              <a:spcAft>
                <a:spcPct val="0"/>
              </a:spcAft>
              <a:buNone/>
              <a:defRPr sz="1000" b="1">
                <a:solidFill>
                  <a:schemeClr val="accent1"/>
                </a:solidFill>
                <a:latin typeface="+mn-lt"/>
                <a:sym typeface="+mn-lt"/>
              </a:defRPr>
            </a:lvl1pPr>
            <a:lvl2pPr marL="0" indent="0" fontAlgn="base">
              <a:lnSpc>
                <a:spcPct val="100000"/>
              </a:lnSpc>
              <a:spcBef>
                <a:spcPts val="0"/>
              </a:spcBef>
              <a:spcAft>
                <a:spcPct val="0"/>
              </a:spcAft>
              <a:buNone/>
              <a:defRPr sz="1000">
                <a:solidFill>
                  <a:schemeClr val="accent1"/>
                </a:solidFill>
                <a:latin typeface="+mn-lt"/>
                <a:sym typeface="+mn-lt"/>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24" name="Heading Left Top"/>
          <p:cNvSpPr>
            <a:spLocks noGrp="1"/>
          </p:cNvSpPr>
          <p:nvPr>
            <p:ph type="body" sz="quarter" idx="37" hasCustomPrompt="1"/>
          </p:nvPr>
        </p:nvSpPr>
        <p:spPr bwMode="gray">
          <a:xfrm>
            <a:off x="287455" y="3843558"/>
            <a:ext cx="5520000" cy="307777"/>
          </a:xfrm>
        </p:spPr>
        <p:txBody>
          <a:bodyPr wrap="square" lIns="0" tIns="0" rIns="0" bIns="0">
            <a:spAutoFit/>
          </a:bodyPr>
          <a:lstStyle>
            <a:lvl1pPr marL="0" indent="0" fontAlgn="base">
              <a:lnSpc>
                <a:spcPct val="100000"/>
              </a:lnSpc>
              <a:spcBef>
                <a:spcPts val="0"/>
              </a:spcBef>
              <a:spcAft>
                <a:spcPct val="0"/>
              </a:spcAft>
              <a:buNone/>
              <a:defRPr sz="1000" b="1">
                <a:solidFill>
                  <a:schemeClr val="accent1"/>
                </a:solidFill>
                <a:latin typeface="+mn-lt"/>
                <a:sym typeface="+mn-lt"/>
              </a:defRPr>
            </a:lvl1pPr>
            <a:lvl2pPr marL="0" indent="0" fontAlgn="base">
              <a:lnSpc>
                <a:spcPct val="100000"/>
              </a:lnSpc>
              <a:spcBef>
                <a:spcPts val="0"/>
              </a:spcBef>
              <a:spcAft>
                <a:spcPct val="0"/>
              </a:spcAft>
              <a:buNone/>
              <a:defRPr sz="1000">
                <a:solidFill>
                  <a:schemeClr val="accent1"/>
                </a:solidFill>
                <a:latin typeface="+mn-lt"/>
                <a:sym typeface="+mn-lt"/>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Tree>
    <p:extLst>
      <p:ext uri="{BB962C8B-B14F-4D97-AF65-F5344CB8AC3E}">
        <p14:creationId xmlns:p14="http://schemas.microsoft.com/office/powerpoint/2010/main" val="385242455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15" name="Content Right"/>
          <p:cNvSpPr>
            <a:spLocks noGrp="1"/>
          </p:cNvSpPr>
          <p:nvPr>
            <p:ph idx="27"/>
          </p:nvPr>
        </p:nvSpPr>
        <p:spPr bwMode="gray">
          <a:xfrm>
            <a:off x="8313053" y="1341114"/>
            <a:ext cx="3600000" cy="482804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200" smtClean="0">
                <a:latin typeface="+mn-lt"/>
                <a:ea typeface="+mn-ea"/>
                <a:sym typeface="+mn-lt"/>
              </a:defRPr>
            </a:lvl1pPr>
            <a:lvl2pPr fontAlgn="base">
              <a:lnSpc>
                <a:spcPct val="100000"/>
              </a:lnSpc>
              <a:spcAft>
                <a:spcPts val="0"/>
              </a:spcAft>
              <a:defRPr lang="en-US" sz="1200" smtClean="0">
                <a:latin typeface="+mn-lt"/>
                <a:ea typeface="+mn-ea"/>
                <a:sym typeface="+mn-lt"/>
              </a:defRPr>
            </a:lvl2pPr>
            <a:lvl3pPr fontAlgn="base">
              <a:lnSpc>
                <a:spcPct val="100000"/>
              </a:lnSpc>
              <a:spcAft>
                <a:spcPts val="0"/>
              </a:spcAft>
              <a:defRPr lang="en-US" sz="1200" smtClean="0">
                <a:latin typeface="+mn-lt"/>
                <a:ea typeface="+mn-ea"/>
                <a:sym typeface="+mn-lt"/>
              </a:defRPr>
            </a:lvl3pPr>
            <a:lvl4pPr fontAlgn="base">
              <a:lnSpc>
                <a:spcPct val="100000"/>
              </a:lnSpc>
              <a:spcAft>
                <a:spcPts val="0"/>
              </a:spcAft>
              <a:defRPr lang="en-US" sz="120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14" name="Content Middle"/>
          <p:cNvSpPr>
            <a:spLocks noGrp="1"/>
          </p:cNvSpPr>
          <p:nvPr>
            <p:ph idx="26"/>
          </p:nvPr>
        </p:nvSpPr>
        <p:spPr bwMode="gray">
          <a:xfrm>
            <a:off x="4300252" y="1341114"/>
            <a:ext cx="3600000" cy="482804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200" dirty="0" smtClean="0">
                <a:latin typeface="+mn-lt"/>
                <a:ea typeface="+mn-ea"/>
                <a:sym typeface="+mn-lt"/>
              </a:defRPr>
            </a:lvl1pPr>
            <a:lvl2pPr fontAlgn="base">
              <a:lnSpc>
                <a:spcPct val="100000"/>
              </a:lnSpc>
              <a:spcAft>
                <a:spcPts val="0"/>
              </a:spcAft>
              <a:defRPr lang="en-US" sz="1200" dirty="0" smtClean="0">
                <a:latin typeface="+mn-lt"/>
                <a:ea typeface="+mn-ea"/>
                <a:sym typeface="+mn-lt"/>
              </a:defRPr>
            </a:lvl2pPr>
            <a:lvl3pPr fontAlgn="base">
              <a:lnSpc>
                <a:spcPct val="100000"/>
              </a:lnSpc>
              <a:spcAft>
                <a:spcPts val="0"/>
              </a:spcAft>
              <a:defRPr lang="en-US" sz="1200" dirty="0" smtClean="0">
                <a:latin typeface="+mn-lt"/>
                <a:ea typeface="+mn-ea"/>
                <a:sym typeface="+mn-lt"/>
              </a:defRPr>
            </a:lvl3pPr>
            <a:lvl4pPr fontAlgn="base">
              <a:lnSpc>
                <a:spcPct val="100000"/>
              </a:lnSpc>
              <a:spcAft>
                <a:spcPts val="0"/>
              </a:spcAft>
              <a:defRPr lang="en-US" sz="1200" dirty="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13" name="Content Left"/>
          <p:cNvSpPr>
            <a:spLocks noGrp="1"/>
          </p:cNvSpPr>
          <p:nvPr>
            <p:ph idx="25"/>
          </p:nvPr>
        </p:nvSpPr>
        <p:spPr bwMode="gray">
          <a:xfrm>
            <a:off x="287452" y="1341114"/>
            <a:ext cx="3600000" cy="482804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200" smtClean="0">
                <a:latin typeface="+mn-lt"/>
                <a:ea typeface="+mn-ea"/>
                <a:sym typeface="+mn-lt"/>
              </a:defRPr>
            </a:lvl1pPr>
            <a:lvl2pPr fontAlgn="base">
              <a:lnSpc>
                <a:spcPct val="100000"/>
              </a:lnSpc>
              <a:spcAft>
                <a:spcPts val="0"/>
              </a:spcAft>
              <a:defRPr lang="en-US" sz="1200" smtClean="0">
                <a:latin typeface="+mn-lt"/>
                <a:ea typeface="+mn-ea"/>
                <a:sym typeface="+mn-lt"/>
              </a:defRPr>
            </a:lvl2pPr>
            <a:lvl3pPr fontAlgn="base">
              <a:lnSpc>
                <a:spcPct val="100000"/>
              </a:lnSpc>
              <a:spcAft>
                <a:spcPts val="0"/>
              </a:spcAft>
              <a:defRPr lang="en-US" sz="1200" smtClean="0">
                <a:latin typeface="+mn-lt"/>
                <a:ea typeface="+mn-ea"/>
                <a:sym typeface="+mn-lt"/>
              </a:defRPr>
            </a:lvl3pPr>
            <a:lvl4pPr fontAlgn="base">
              <a:lnSpc>
                <a:spcPct val="100000"/>
              </a:lnSpc>
              <a:spcAft>
                <a:spcPts val="0"/>
              </a:spcAft>
              <a:defRPr lang="en-US" sz="120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7" name="Title"/>
          <p:cNvSpPr>
            <a:spLocks noGrp="1" noChangeArrowheads="1"/>
          </p:cNvSpPr>
          <p:nvPr>
            <p:ph type="title"/>
            <p:custDataLst>
              <p:tags r:id="rId1"/>
            </p:custDataLst>
          </p:nvPr>
        </p:nvSpPr>
        <p:spPr bwMode="gray">
          <a:xfrm>
            <a:off x="287453" y="1"/>
            <a:ext cx="11625600" cy="1011600"/>
          </a:xfrm>
          <a:prstGeom prst="rect">
            <a:avLst/>
          </a:prstGeom>
        </p:spPr>
        <p:txBody>
          <a:bodyPr anchor="b"/>
          <a:lstStyle/>
          <a:p>
            <a:pPr lvl="0"/>
            <a:r>
              <a:rPr lang="en-US" altLang="ja-JP"/>
              <a:t>Click to edit Master title style</a:t>
            </a:r>
            <a:endParaRPr lang="en-GB" dirty="0"/>
          </a:p>
        </p:txBody>
      </p:sp>
      <p:sp>
        <p:nvSpPr>
          <p:cNvPr id="6" name="Content"/>
          <p:cNvSpPr>
            <a:spLocks noGrp="1"/>
          </p:cNvSpPr>
          <p:nvPr>
            <p:ph idx="10" hasCustomPrompt="1"/>
          </p:nvPr>
        </p:nvSpPr>
        <p:spPr bwMode="gray">
          <a:xfrm>
            <a:off x="287453" y="6046048"/>
            <a:ext cx="11625600" cy="1231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fontAlgn="base">
              <a:lnSpc>
                <a:spcPct val="100000"/>
              </a:lnSpc>
              <a:spcBef>
                <a:spcPts val="0"/>
              </a:spcBef>
              <a:spcAft>
                <a:spcPts val="0"/>
              </a:spcAft>
              <a:buNone/>
              <a:defRPr lang="en-US" sz="800"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GB" dirty="0"/>
              <a:t>Source: </a:t>
            </a:r>
          </a:p>
        </p:txBody>
      </p:sp>
    </p:spTree>
    <p:extLst>
      <p:ext uri="{BB962C8B-B14F-4D97-AF65-F5344CB8AC3E}">
        <p14:creationId xmlns:p14="http://schemas.microsoft.com/office/powerpoint/2010/main" val="339989122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3 columns with heading">
    <p:spTree>
      <p:nvGrpSpPr>
        <p:cNvPr id="1" name=""/>
        <p:cNvGrpSpPr/>
        <p:nvPr/>
      </p:nvGrpSpPr>
      <p:grpSpPr>
        <a:xfrm>
          <a:off x="0" y="0"/>
          <a:ext cx="0" cy="0"/>
          <a:chOff x="0" y="0"/>
          <a:chExt cx="0" cy="0"/>
        </a:xfrm>
      </p:grpSpPr>
      <p:sp>
        <p:nvSpPr>
          <p:cNvPr id="18" name="Content Right"/>
          <p:cNvSpPr>
            <a:spLocks noGrp="1"/>
          </p:cNvSpPr>
          <p:nvPr>
            <p:ph idx="27"/>
          </p:nvPr>
        </p:nvSpPr>
        <p:spPr bwMode="gray">
          <a:xfrm>
            <a:off x="8313053" y="1882448"/>
            <a:ext cx="3600000" cy="42867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200" smtClean="0">
                <a:latin typeface="+mn-lt"/>
                <a:ea typeface="+mn-ea"/>
                <a:sym typeface="+mn-lt"/>
              </a:defRPr>
            </a:lvl1pPr>
            <a:lvl2pPr fontAlgn="base">
              <a:lnSpc>
                <a:spcPct val="100000"/>
              </a:lnSpc>
              <a:spcAft>
                <a:spcPts val="0"/>
              </a:spcAft>
              <a:defRPr lang="en-US" sz="1200" smtClean="0">
                <a:latin typeface="+mn-lt"/>
                <a:ea typeface="+mn-ea"/>
                <a:sym typeface="+mn-lt"/>
              </a:defRPr>
            </a:lvl2pPr>
            <a:lvl3pPr fontAlgn="base">
              <a:lnSpc>
                <a:spcPct val="100000"/>
              </a:lnSpc>
              <a:spcAft>
                <a:spcPts val="0"/>
              </a:spcAft>
              <a:defRPr lang="en-US" sz="1200" smtClean="0">
                <a:latin typeface="+mn-lt"/>
                <a:ea typeface="+mn-ea"/>
                <a:sym typeface="+mn-lt"/>
              </a:defRPr>
            </a:lvl3pPr>
            <a:lvl4pPr fontAlgn="base">
              <a:lnSpc>
                <a:spcPct val="100000"/>
              </a:lnSpc>
              <a:spcAft>
                <a:spcPts val="0"/>
              </a:spcAft>
              <a:defRPr lang="en-US" sz="120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17" name="Content Middle"/>
          <p:cNvSpPr>
            <a:spLocks noGrp="1"/>
          </p:cNvSpPr>
          <p:nvPr>
            <p:ph idx="26"/>
          </p:nvPr>
        </p:nvSpPr>
        <p:spPr bwMode="gray">
          <a:xfrm>
            <a:off x="4300252" y="1882448"/>
            <a:ext cx="3600000" cy="42867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200" dirty="0" smtClean="0">
                <a:latin typeface="+mn-lt"/>
                <a:ea typeface="+mn-ea"/>
                <a:sym typeface="+mn-lt"/>
              </a:defRPr>
            </a:lvl1pPr>
            <a:lvl2pPr fontAlgn="base">
              <a:lnSpc>
                <a:spcPct val="100000"/>
              </a:lnSpc>
              <a:spcAft>
                <a:spcPts val="0"/>
              </a:spcAft>
              <a:defRPr lang="en-US" sz="1200" dirty="0" smtClean="0">
                <a:latin typeface="+mn-lt"/>
                <a:ea typeface="+mn-ea"/>
                <a:sym typeface="+mn-lt"/>
              </a:defRPr>
            </a:lvl2pPr>
            <a:lvl3pPr fontAlgn="base">
              <a:lnSpc>
                <a:spcPct val="100000"/>
              </a:lnSpc>
              <a:spcAft>
                <a:spcPts val="0"/>
              </a:spcAft>
              <a:defRPr lang="en-US" sz="1200" dirty="0" smtClean="0">
                <a:latin typeface="+mn-lt"/>
                <a:ea typeface="+mn-ea"/>
                <a:sym typeface="+mn-lt"/>
              </a:defRPr>
            </a:lvl3pPr>
            <a:lvl4pPr fontAlgn="base">
              <a:lnSpc>
                <a:spcPct val="100000"/>
              </a:lnSpc>
              <a:spcAft>
                <a:spcPts val="0"/>
              </a:spcAft>
              <a:defRPr lang="en-US" sz="1200" dirty="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16" name="Content Left"/>
          <p:cNvSpPr>
            <a:spLocks noGrp="1"/>
          </p:cNvSpPr>
          <p:nvPr>
            <p:ph idx="25"/>
          </p:nvPr>
        </p:nvSpPr>
        <p:spPr bwMode="gray">
          <a:xfrm>
            <a:off x="287452" y="1882448"/>
            <a:ext cx="3600000" cy="42867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200" dirty="0" smtClean="0">
                <a:latin typeface="+mn-lt"/>
                <a:ea typeface="+mn-ea"/>
                <a:sym typeface="+mn-lt"/>
              </a:defRPr>
            </a:lvl1pPr>
            <a:lvl2pPr fontAlgn="base">
              <a:lnSpc>
                <a:spcPct val="100000"/>
              </a:lnSpc>
              <a:spcAft>
                <a:spcPts val="0"/>
              </a:spcAft>
              <a:defRPr lang="en-US" sz="1200" dirty="0" smtClean="0">
                <a:latin typeface="+mn-lt"/>
                <a:ea typeface="+mn-ea"/>
                <a:sym typeface="+mn-lt"/>
              </a:defRPr>
            </a:lvl2pPr>
            <a:lvl3pPr fontAlgn="base">
              <a:lnSpc>
                <a:spcPct val="100000"/>
              </a:lnSpc>
              <a:spcAft>
                <a:spcPts val="0"/>
              </a:spcAft>
              <a:defRPr lang="en-US" sz="1200" dirty="0" smtClean="0">
                <a:latin typeface="+mn-lt"/>
                <a:ea typeface="+mn-ea"/>
                <a:sym typeface="+mn-lt"/>
              </a:defRPr>
            </a:lvl3pPr>
            <a:lvl4pPr fontAlgn="base">
              <a:lnSpc>
                <a:spcPct val="100000"/>
              </a:lnSpc>
              <a:spcAft>
                <a:spcPts val="0"/>
              </a:spcAft>
              <a:defRPr lang="en-US" sz="1200" dirty="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21" name="Heading Right"/>
          <p:cNvSpPr>
            <a:spLocks noGrp="1"/>
          </p:cNvSpPr>
          <p:nvPr>
            <p:ph type="body" sz="quarter" idx="12" hasCustomPrompt="1"/>
          </p:nvPr>
        </p:nvSpPr>
        <p:spPr bwMode="gray">
          <a:xfrm>
            <a:off x="8313053" y="1337514"/>
            <a:ext cx="3600000" cy="369332"/>
          </a:xfrm>
        </p:spPr>
        <p:txBody>
          <a:bodyPr wrap="square" lIns="0" tIns="0" rIns="0" bIns="0">
            <a:spAutoFit/>
          </a:bodyPr>
          <a:lstStyle>
            <a:lvl1pPr marL="0" indent="0" fontAlgn="base">
              <a:lnSpc>
                <a:spcPct val="100000"/>
              </a:lnSpc>
              <a:spcBef>
                <a:spcPts val="0"/>
              </a:spcBef>
              <a:spcAft>
                <a:spcPct val="0"/>
              </a:spcAft>
              <a:buNone/>
              <a:defRPr sz="1200" b="1">
                <a:solidFill>
                  <a:schemeClr val="accent1"/>
                </a:solidFill>
                <a:latin typeface="+mn-lt"/>
                <a:sym typeface="+mn-lt"/>
              </a:defRPr>
            </a:lvl1pPr>
            <a:lvl2pPr marL="0" indent="0" fontAlgn="base">
              <a:lnSpc>
                <a:spcPct val="100000"/>
              </a:lnSpc>
              <a:spcBef>
                <a:spcPts val="0"/>
              </a:spcBef>
              <a:spcAft>
                <a:spcPct val="0"/>
              </a:spcAft>
              <a:buNone/>
              <a:defRPr sz="1200" b="0" baseline="0">
                <a:solidFill>
                  <a:schemeClr val="accent1"/>
                </a:solidFill>
                <a:latin typeface="+mn-lt"/>
                <a:sym typeface="+mn-lt"/>
              </a:defRPr>
            </a:lvl2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22" name="Heading Middle"/>
          <p:cNvSpPr>
            <a:spLocks noGrp="1"/>
          </p:cNvSpPr>
          <p:nvPr>
            <p:ph type="body" sz="quarter" idx="13" hasCustomPrompt="1"/>
          </p:nvPr>
        </p:nvSpPr>
        <p:spPr bwMode="gray">
          <a:xfrm>
            <a:off x="4300253" y="1337514"/>
            <a:ext cx="3600000" cy="369332"/>
          </a:xfrm>
        </p:spPr>
        <p:txBody>
          <a:bodyPr lIns="0" tIns="0" rIns="0" bIns="0">
            <a:spAutoFit/>
          </a:bodyPr>
          <a:lstStyle>
            <a:lvl1pPr marL="0" indent="0" fontAlgn="base">
              <a:lnSpc>
                <a:spcPct val="100000"/>
              </a:lnSpc>
              <a:spcBef>
                <a:spcPts val="0"/>
              </a:spcBef>
              <a:spcAft>
                <a:spcPct val="0"/>
              </a:spcAft>
              <a:buNone/>
              <a:defRPr sz="1200" b="1">
                <a:solidFill>
                  <a:schemeClr val="accent1"/>
                </a:solidFill>
                <a:latin typeface="+mn-lt"/>
                <a:sym typeface="+mn-lt"/>
              </a:defRPr>
            </a:lvl1pPr>
            <a:lvl2pPr marL="0" indent="0" fontAlgn="base">
              <a:lnSpc>
                <a:spcPct val="100000"/>
              </a:lnSpc>
              <a:spcBef>
                <a:spcPts val="0"/>
              </a:spcBef>
              <a:spcAft>
                <a:spcPct val="0"/>
              </a:spcAft>
              <a:buNone/>
              <a:defRPr sz="1200" b="0" baseline="0">
                <a:solidFill>
                  <a:schemeClr val="accent1"/>
                </a:solidFill>
                <a:latin typeface="+mn-lt"/>
                <a:sym typeface="+mn-lt"/>
              </a:defRPr>
            </a:lvl2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20" name="Heading Left"/>
          <p:cNvSpPr>
            <a:spLocks noGrp="1"/>
          </p:cNvSpPr>
          <p:nvPr>
            <p:ph type="body" sz="quarter" idx="11" hasCustomPrompt="1"/>
          </p:nvPr>
        </p:nvSpPr>
        <p:spPr bwMode="gray">
          <a:xfrm>
            <a:off x="287453" y="1337514"/>
            <a:ext cx="3600000" cy="369332"/>
          </a:xfrm>
        </p:spPr>
        <p:txBody>
          <a:bodyPr lIns="0" tIns="0" rIns="0" bIns="0">
            <a:spAutoFit/>
          </a:bodyPr>
          <a:lstStyle>
            <a:lvl1pPr marL="0" indent="0" fontAlgn="base">
              <a:lnSpc>
                <a:spcPct val="100000"/>
              </a:lnSpc>
              <a:spcBef>
                <a:spcPts val="0"/>
              </a:spcBef>
              <a:spcAft>
                <a:spcPct val="0"/>
              </a:spcAft>
              <a:buNone/>
              <a:defRPr sz="1200" b="1">
                <a:solidFill>
                  <a:schemeClr val="accent1"/>
                </a:solidFill>
                <a:latin typeface="+mn-lt"/>
                <a:sym typeface="+mn-lt"/>
              </a:defRPr>
            </a:lvl1pPr>
            <a:lvl2pPr marL="0" indent="0" fontAlgn="base">
              <a:lnSpc>
                <a:spcPct val="100000"/>
              </a:lnSpc>
              <a:spcBef>
                <a:spcPts val="0"/>
              </a:spcBef>
              <a:spcAft>
                <a:spcPct val="0"/>
              </a:spcAft>
              <a:buNone/>
              <a:defRPr sz="1200" b="0" baseline="0">
                <a:solidFill>
                  <a:schemeClr val="accent1"/>
                </a:solidFill>
                <a:latin typeface="+mn-lt"/>
                <a:sym typeface="+mn-lt"/>
              </a:defRPr>
            </a:lvl2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10" name="Title"/>
          <p:cNvSpPr>
            <a:spLocks noGrp="1" noChangeArrowheads="1"/>
          </p:cNvSpPr>
          <p:nvPr>
            <p:ph type="title"/>
            <p:custDataLst>
              <p:tags r:id="rId1"/>
            </p:custDataLst>
          </p:nvPr>
        </p:nvSpPr>
        <p:spPr bwMode="gray">
          <a:xfrm>
            <a:off x="287453" y="1"/>
            <a:ext cx="11625600" cy="1011600"/>
          </a:xfrm>
          <a:prstGeom prst="rect">
            <a:avLst/>
          </a:prstGeom>
        </p:spPr>
        <p:txBody>
          <a:bodyPr anchor="b"/>
          <a:lstStyle/>
          <a:p>
            <a:pPr lvl="0"/>
            <a:r>
              <a:rPr lang="en-US" altLang="ja-JP"/>
              <a:t>Click to edit Master title style</a:t>
            </a:r>
            <a:endParaRPr lang="en-GB" dirty="0"/>
          </a:p>
        </p:txBody>
      </p:sp>
      <p:sp>
        <p:nvSpPr>
          <p:cNvPr id="9" name="Content"/>
          <p:cNvSpPr>
            <a:spLocks noGrp="1"/>
          </p:cNvSpPr>
          <p:nvPr>
            <p:ph idx="10" hasCustomPrompt="1"/>
          </p:nvPr>
        </p:nvSpPr>
        <p:spPr bwMode="gray">
          <a:xfrm>
            <a:off x="287453" y="6046048"/>
            <a:ext cx="11625600" cy="1231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fontAlgn="base">
              <a:lnSpc>
                <a:spcPct val="100000"/>
              </a:lnSpc>
              <a:spcBef>
                <a:spcPts val="0"/>
              </a:spcBef>
              <a:spcAft>
                <a:spcPts val="0"/>
              </a:spcAft>
              <a:buNone/>
              <a:defRPr lang="en-US" sz="800"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GB" dirty="0"/>
              <a:t>Source: </a:t>
            </a:r>
          </a:p>
        </p:txBody>
      </p:sp>
    </p:spTree>
    <p:extLst>
      <p:ext uri="{BB962C8B-B14F-4D97-AF65-F5344CB8AC3E}">
        <p14:creationId xmlns:p14="http://schemas.microsoft.com/office/powerpoint/2010/main" val="300398927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 columns 2/3 split">
    <p:spTree>
      <p:nvGrpSpPr>
        <p:cNvPr id="1" name=""/>
        <p:cNvGrpSpPr/>
        <p:nvPr/>
      </p:nvGrpSpPr>
      <p:grpSpPr>
        <a:xfrm>
          <a:off x="0" y="0"/>
          <a:ext cx="0" cy="0"/>
          <a:chOff x="0" y="0"/>
          <a:chExt cx="0" cy="0"/>
        </a:xfrm>
      </p:grpSpPr>
      <p:sp>
        <p:nvSpPr>
          <p:cNvPr id="15" name="Content Right"/>
          <p:cNvSpPr>
            <a:spLocks noGrp="1"/>
          </p:cNvSpPr>
          <p:nvPr>
            <p:ph idx="28"/>
          </p:nvPr>
        </p:nvSpPr>
        <p:spPr bwMode="gray">
          <a:xfrm>
            <a:off x="8313053" y="1882448"/>
            <a:ext cx="3600000" cy="42867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200" dirty="0" smtClean="0">
                <a:latin typeface="+mn-lt"/>
                <a:ea typeface="+mn-ea"/>
                <a:sym typeface="+mn-lt"/>
              </a:defRPr>
            </a:lvl1pPr>
            <a:lvl2pPr fontAlgn="base">
              <a:lnSpc>
                <a:spcPct val="100000"/>
              </a:lnSpc>
              <a:spcAft>
                <a:spcPts val="0"/>
              </a:spcAft>
              <a:defRPr lang="en-US" sz="1200" dirty="0" smtClean="0">
                <a:latin typeface="+mn-lt"/>
                <a:ea typeface="+mn-ea"/>
                <a:sym typeface="+mn-lt"/>
              </a:defRPr>
            </a:lvl2pPr>
            <a:lvl3pPr fontAlgn="base">
              <a:lnSpc>
                <a:spcPct val="100000"/>
              </a:lnSpc>
              <a:spcAft>
                <a:spcPts val="0"/>
              </a:spcAft>
              <a:defRPr lang="en-US" sz="1200" dirty="0" smtClean="0">
                <a:latin typeface="+mn-lt"/>
                <a:ea typeface="+mn-ea"/>
                <a:sym typeface="+mn-lt"/>
              </a:defRPr>
            </a:lvl3pPr>
            <a:lvl4pPr fontAlgn="base">
              <a:lnSpc>
                <a:spcPct val="100000"/>
              </a:lnSpc>
              <a:spcAft>
                <a:spcPts val="0"/>
              </a:spcAft>
              <a:defRPr lang="en-US" sz="1200" dirty="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19" name="Heading Right"/>
          <p:cNvSpPr>
            <a:spLocks noGrp="1"/>
          </p:cNvSpPr>
          <p:nvPr>
            <p:ph type="body" sz="quarter" idx="17" hasCustomPrompt="1"/>
          </p:nvPr>
        </p:nvSpPr>
        <p:spPr bwMode="gray">
          <a:xfrm>
            <a:off x="8313053" y="1337514"/>
            <a:ext cx="3600000" cy="369332"/>
          </a:xfrm>
        </p:spPr>
        <p:txBody>
          <a:bodyPr lIns="0" tIns="0" rIns="0" bIns="0">
            <a:spAutoFit/>
          </a:bodyPr>
          <a:lstStyle>
            <a:lvl1pPr marL="0" indent="0" fontAlgn="base">
              <a:lnSpc>
                <a:spcPct val="100000"/>
              </a:lnSpc>
              <a:spcBef>
                <a:spcPts val="0"/>
              </a:spcBef>
              <a:spcAft>
                <a:spcPct val="0"/>
              </a:spcAft>
              <a:buNone/>
              <a:defRPr sz="1200" b="1">
                <a:solidFill>
                  <a:schemeClr val="accent1"/>
                </a:solidFill>
                <a:latin typeface="+mn-lt"/>
                <a:sym typeface="+mn-lt"/>
              </a:defRPr>
            </a:lvl1pPr>
            <a:lvl2pPr marL="0" indent="0" fontAlgn="base">
              <a:lnSpc>
                <a:spcPct val="100000"/>
              </a:lnSpc>
              <a:spcBef>
                <a:spcPts val="0"/>
              </a:spcBef>
              <a:spcAft>
                <a:spcPct val="0"/>
              </a:spcAft>
              <a:buNone/>
              <a:defRPr sz="1200">
                <a:solidFill>
                  <a:schemeClr val="accent1"/>
                </a:solidFill>
                <a:latin typeface="+mn-lt"/>
                <a:sym typeface="+mn-lt"/>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8" name="Title"/>
          <p:cNvSpPr>
            <a:spLocks noGrp="1" noChangeArrowheads="1"/>
          </p:cNvSpPr>
          <p:nvPr>
            <p:ph type="title"/>
            <p:custDataLst>
              <p:tags r:id="rId1"/>
            </p:custDataLst>
          </p:nvPr>
        </p:nvSpPr>
        <p:spPr bwMode="gray">
          <a:xfrm>
            <a:off x="287453" y="1"/>
            <a:ext cx="11625600" cy="1011600"/>
          </a:xfrm>
          <a:prstGeom prst="rect">
            <a:avLst/>
          </a:prstGeom>
        </p:spPr>
        <p:txBody>
          <a:bodyPr anchor="b"/>
          <a:lstStyle/>
          <a:p>
            <a:pPr lvl="0"/>
            <a:r>
              <a:rPr lang="en-US" altLang="ja-JP"/>
              <a:t>Click to edit Master title style</a:t>
            </a:r>
            <a:endParaRPr lang="en-GB" dirty="0"/>
          </a:p>
        </p:txBody>
      </p:sp>
      <p:sp>
        <p:nvSpPr>
          <p:cNvPr id="12" name="Content Middle"/>
          <p:cNvSpPr>
            <a:spLocks noGrp="1"/>
          </p:cNvSpPr>
          <p:nvPr>
            <p:ph idx="26"/>
          </p:nvPr>
        </p:nvSpPr>
        <p:spPr bwMode="gray">
          <a:xfrm>
            <a:off x="287454" y="1882448"/>
            <a:ext cx="7612799" cy="42867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200" dirty="0" smtClean="0">
                <a:latin typeface="+mn-lt"/>
                <a:ea typeface="+mn-ea"/>
                <a:sym typeface="+mn-lt"/>
              </a:defRPr>
            </a:lvl1pPr>
            <a:lvl2pPr fontAlgn="base">
              <a:lnSpc>
                <a:spcPct val="100000"/>
              </a:lnSpc>
              <a:spcAft>
                <a:spcPts val="0"/>
              </a:spcAft>
              <a:defRPr lang="en-US" sz="1200" dirty="0" smtClean="0">
                <a:latin typeface="+mn-lt"/>
                <a:ea typeface="+mn-ea"/>
                <a:sym typeface="+mn-lt"/>
              </a:defRPr>
            </a:lvl2pPr>
            <a:lvl3pPr fontAlgn="base">
              <a:lnSpc>
                <a:spcPct val="100000"/>
              </a:lnSpc>
              <a:spcAft>
                <a:spcPts val="0"/>
              </a:spcAft>
              <a:defRPr lang="en-US" sz="1200" dirty="0" smtClean="0">
                <a:latin typeface="+mn-lt"/>
                <a:ea typeface="+mn-ea"/>
                <a:sym typeface="+mn-lt"/>
              </a:defRPr>
            </a:lvl3pPr>
            <a:lvl4pPr fontAlgn="base">
              <a:lnSpc>
                <a:spcPct val="100000"/>
              </a:lnSpc>
              <a:spcAft>
                <a:spcPts val="0"/>
              </a:spcAft>
              <a:defRPr lang="en-US" sz="1200" dirty="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13" name="Heading Middle"/>
          <p:cNvSpPr>
            <a:spLocks noGrp="1"/>
          </p:cNvSpPr>
          <p:nvPr>
            <p:ph type="body" sz="quarter" idx="13" hasCustomPrompt="1"/>
          </p:nvPr>
        </p:nvSpPr>
        <p:spPr bwMode="gray">
          <a:xfrm>
            <a:off x="287455" y="1337514"/>
            <a:ext cx="7612799" cy="369332"/>
          </a:xfrm>
        </p:spPr>
        <p:txBody>
          <a:bodyPr wrap="square" lIns="0" tIns="0" rIns="0" bIns="0">
            <a:spAutoFit/>
          </a:bodyPr>
          <a:lstStyle>
            <a:lvl1pPr marL="0" indent="0" fontAlgn="base">
              <a:lnSpc>
                <a:spcPct val="100000"/>
              </a:lnSpc>
              <a:spcBef>
                <a:spcPts val="0"/>
              </a:spcBef>
              <a:spcAft>
                <a:spcPct val="0"/>
              </a:spcAft>
              <a:buNone/>
              <a:defRPr sz="1200" b="1">
                <a:solidFill>
                  <a:schemeClr val="accent1"/>
                </a:solidFill>
                <a:latin typeface="+mn-lt"/>
                <a:sym typeface="+mn-lt"/>
              </a:defRPr>
            </a:lvl1pPr>
            <a:lvl2pPr marL="0" indent="0" fontAlgn="base">
              <a:lnSpc>
                <a:spcPct val="100000"/>
              </a:lnSpc>
              <a:spcBef>
                <a:spcPts val="0"/>
              </a:spcBef>
              <a:spcAft>
                <a:spcPct val="0"/>
              </a:spcAft>
              <a:buNone/>
              <a:defRPr sz="1200" b="0" baseline="0">
                <a:solidFill>
                  <a:schemeClr val="accent1"/>
                </a:solidFill>
                <a:latin typeface="+mn-lt"/>
                <a:sym typeface="+mn-lt"/>
              </a:defRPr>
            </a:lvl2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7" name="Content"/>
          <p:cNvSpPr>
            <a:spLocks noGrp="1"/>
          </p:cNvSpPr>
          <p:nvPr>
            <p:ph idx="10" hasCustomPrompt="1"/>
          </p:nvPr>
        </p:nvSpPr>
        <p:spPr bwMode="gray">
          <a:xfrm>
            <a:off x="287453" y="6046048"/>
            <a:ext cx="11625600" cy="1231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fontAlgn="base">
              <a:lnSpc>
                <a:spcPct val="100000"/>
              </a:lnSpc>
              <a:spcBef>
                <a:spcPts val="0"/>
              </a:spcBef>
              <a:spcAft>
                <a:spcPts val="0"/>
              </a:spcAft>
              <a:buNone/>
              <a:defRPr lang="en-US" sz="800"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GB" dirty="0"/>
              <a:t>Source: </a:t>
            </a:r>
          </a:p>
        </p:txBody>
      </p:sp>
    </p:spTree>
    <p:extLst>
      <p:ext uri="{BB962C8B-B14F-4D97-AF65-F5344CB8AC3E}">
        <p14:creationId xmlns:p14="http://schemas.microsoft.com/office/powerpoint/2010/main" val="184022804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128795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cSld name="Gray Bar_Content+Table/Chart/Figur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2539"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3" name="Rectangle 2"/>
          <p:cNvSpPr/>
          <p:nvPr/>
        </p:nvSpPr>
        <p:spPr bwMode="auto">
          <a:xfrm>
            <a:off x="0" y="0"/>
            <a:ext cx="12192000" cy="6858000"/>
          </a:xfrm>
          <a:prstGeom prst="rect">
            <a:avLst/>
          </a:prstGeom>
          <a:solidFill>
            <a:schemeClr val="bg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1800" dirty="0">
              <a:solidFill>
                <a:srgbClr val="555759"/>
              </a:solidFill>
              <a:latin typeface="Palatino Linotype" pitchFamily="18" charset="0"/>
            </a:endParaRPr>
          </a:p>
        </p:txBody>
      </p:sp>
      <p:cxnSp>
        <p:nvCxnSpPr>
          <p:cNvPr id="5" name="Straight Connector 4"/>
          <p:cNvCxnSpPr/>
          <p:nvPr/>
        </p:nvCxnSpPr>
        <p:spPr>
          <a:xfrm>
            <a:off x="304802" y="6250077"/>
            <a:ext cx="11592985" cy="0"/>
          </a:xfrm>
          <a:prstGeom prst="line">
            <a:avLst/>
          </a:prstGeom>
          <a:ln w="9525">
            <a:solidFill>
              <a:srgbClr val="555759"/>
            </a:solidFill>
          </a:ln>
          <a:effectLst/>
        </p:spPr>
        <p:style>
          <a:lnRef idx="2">
            <a:schemeClr val="accent1"/>
          </a:lnRef>
          <a:fillRef idx="0">
            <a:schemeClr val="accent1"/>
          </a:fillRef>
          <a:effectRef idx="1">
            <a:schemeClr val="accent1"/>
          </a:effectRef>
          <a:fontRef idx="minor">
            <a:schemeClr val="tx1"/>
          </a:fontRef>
        </p:style>
      </p:cxnSp>
      <p:sp>
        <p:nvSpPr>
          <p:cNvPr id="6" name="Text Placeholder 18"/>
          <p:cNvSpPr txBox="1">
            <a:spLocks/>
          </p:cNvSpPr>
          <p:nvPr userDrawn="1"/>
        </p:nvSpPr>
        <p:spPr>
          <a:xfrm>
            <a:off x="85344" y="6365442"/>
            <a:ext cx="585216" cy="231169"/>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buClr>
                <a:srgbClr val="648C1A"/>
              </a:buClr>
            </a:pPr>
            <a:fld id="{C0D4A90D-707C-4CFA-8F87-17CF45DE2B45}" type="slidenum">
              <a:rPr sz="900" smtClean="0">
                <a:solidFill>
                  <a:srgbClr val="95D600"/>
                </a:solidFill>
              </a:rPr>
              <a:pPr>
                <a:buClr>
                  <a:srgbClr val="648C1A"/>
                </a:buClr>
              </a:pPr>
              <a:t>‹#›</a:t>
            </a:fld>
            <a:endParaRPr sz="900" dirty="0"/>
          </a:p>
        </p:txBody>
      </p:sp>
      <p:cxnSp>
        <p:nvCxnSpPr>
          <p:cNvPr id="7" name="Straight Connector 6"/>
          <p:cNvCxnSpPr/>
          <p:nvPr/>
        </p:nvCxnSpPr>
        <p:spPr bwMode="auto">
          <a:xfrm flipH="1">
            <a:off x="0" y="6302465"/>
            <a:ext cx="12192000" cy="0"/>
          </a:xfrm>
          <a:prstGeom prst="line">
            <a:avLst/>
          </a:prstGeom>
          <a:solidFill>
            <a:schemeClr val="accent1"/>
          </a:solidFill>
          <a:ln w="19050" cap="flat" cmpd="dbl" algn="ctr">
            <a:noFill/>
            <a:prstDash val="solid"/>
            <a:round/>
            <a:headEnd type="none" w="med" len="med"/>
            <a:tailEnd type="none" w="med" len="med"/>
          </a:ln>
          <a:effectLst/>
        </p:spPr>
      </p:cxnSp>
      <p:sp>
        <p:nvSpPr>
          <p:cNvPr id="10" name="Rectangle 9"/>
          <p:cNvSpPr/>
          <p:nvPr/>
        </p:nvSpPr>
        <p:spPr bwMode="auto">
          <a:xfrm>
            <a:off x="0" y="0"/>
            <a:ext cx="12192000" cy="1074396"/>
          </a:xfrm>
          <a:prstGeom prst="rect">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1800" dirty="0">
              <a:solidFill>
                <a:srgbClr val="555759"/>
              </a:solidFill>
              <a:latin typeface="Palatino Linotype" pitchFamily="18" charset="0"/>
            </a:endParaRPr>
          </a:p>
        </p:txBody>
      </p:sp>
      <p:sp>
        <p:nvSpPr>
          <p:cNvPr id="11" name="Title 1"/>
          <p:cNvSpPr>
            <a:spLocks noGrp="1"/>
          </p:cNvSpPr>
          <p:nvPr>
            <p:ph type="title"/>
          </p:nvPr>
        </p:nvSpPr>
        <p:spPr>
          <a:xfrm>
            <a:off x="287453" y="1"/>
            <a:ext cx="11623035" cy="1011420"/>
          </a:xfrm>
          <a:prstGeom prst="rect">
            <a:avLst/>
          </a:prstGeom>
        </p:spPr>
        <p:txBody>
          <a:bodyPr anchor="b"/>
          <a:lstStyle>
            <a:lvl1pPr>
              <a:defRPr>
                <a:solidFill>
                  <a:schemeClr val="bg2"/>
                </a:solidFill>
              </a:defRPr>
            </a:lvl1pPr>
          </a:lstStyle>
          <a:p>
            <a:r>
              <a:rPr lang="en-US"/>
              <a:t>Click to edit Master title style</a:t>
            </a:r>
            <a:endParaRPr lang="en-US" dirty="0"/>
          </a:p>
        </p:txBody>
      </p:sp>
      <p:sp>
        <p:nvSpPr>
          <p:cNvPr id="12" name="Rectangle 11"/>
          <p:cNvSpPr/>
          <p:nvPr/>
        </p:nvSpPr>
        <p:spPr bwMode="auto">
          <a:xfrm>
            <a:off x="0" y="1074396"/>
            <a:ext cx="12192000" cy="151354"/>
          </a:xfrm>
          <a:prstGeom prst="rect">
            <a:avLst/>
          </a:prstGeom>
          <a:solidFill>
            <a:schemeClr val="accent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1800" dirty="0">
              <a:solidFill>
                <a:srgbClr val="555759"/>
              </a:solidFill>
              <a:latin typeface="Palatino Linotype" pitchFamily="18" charset="0"/>
            </a:endParaRPr>
          </a:p>
        </p:txBody>
      </p:sp>
      <p:sp>
        <p:nvSpPr>
          <p:cNvPr id="13" name="Rectangle 14"/>
          <p:cNvSpPr>
            <a:spLocks noGrp="1" noChangeArrowheads="1"/>
          </p:cNvSpPr>
          <p:nvPr>
            <p:ph idx="1"/>
          </p:nvPr>
        </p:nvSpPr>
        <p:spPr bwMode="auto">
          <a:xfrm>
            <a:off x="287453" y="1403684"/>
            <a:ext cx="11623035" cy="11338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4" name="Text Placeholder 8"/>
          <p:cNvSpPr>
            <a:spLocks noGrp="1"/>
          </p:cNvSpPr>
          <p:nvPr>
            <p:ph type="body" sz="quarter" idx="10" hasCustomPrompt="1"/>
          </p:nvPr>
        </p:nvSpPr>
        <p:spPr>
          <a:xfrm>
            <a:off x="2075104" y="2627336"/>
            <a:ext cx="8056033" cy="431800"/>
          </a:xfrm>
        </p:spPr>
        <p:txBody>
          <a:bodyPr anchor="ctr"/>
          <a:lstStyle>
            <a:lvl1pPr marL="0" indent="0" algn="ctr">
              <a:buNone/>
              <a:defRPr sz="1600" b="1" baseline="0"/>
            </a:lvl1pPr>
          </a:lstStyle>
          <a:p>
            <a:pPr lvl="0"/>
            <a:r>
              <a:rPr lang="en-US" b="1" dirty="0"/>
              <a:t>Insert Table/Chart/Figure Title</a:t>
            </a:r>
            <a:endParaRPr lang="en-US" dirty="0"/>
          </a:p>
        </p:txBody>
      </p:sp>
      <p:sp>
        <p:nvSpPr>
          <p:cNvPr id="15" name="Content Placeholder 14"/>
          <p:cNvSpPr>
            <a:spLocks noGrp="1"/>
          </p:cNvSpPr>
          <p:nvPr>
            <p:ph sz="quarter" idx="11"/>
          </p:nvPr>
        </p:nvSpPr>
        <p:spPr>
          <a:xfrm>
            <a:off x="2854257" y="3148933"/>
            <a:ext cx="6470185" cy="2668917"/>
          </a:xfrm>
        </p:spPr>
        <p:txBody>
          <a:bodyPr/>
          <a:lstStyle>
            <a:lvl1pPr marL="0" indent="0">
              <a:buNone/>
              <a:defRPr/>
            </a:lvl1pPr>
          </a:lstStyle>
          <a:p>
            <a:pPr lvl="0"/>
            <a:r>
              <a:rPr lang="en-US"/>
              <a:t>Click to edit Master text styles</a:t>
            </a:r>
          </a:p>
        </p:txBody>
      </p:sp>
      <p:sp>
        <p:nvSpPr>
          <p:cNvPr id="16" name="Text Placeholder 16"/>
          <p:cNvSpPr>
            <a:spLocks noGrp="1"/>
          </p:cNvSpPr>
          <p:nvPr>
            <p:ph type="body" sz="quarter" idx="12" hasCustomPrompt="1"/>
          </p:nvPr>
        </p:nvSpPr>
        <p:spPr>
          <a:xfrm>
            <a:off x="2998603" y="5870237"/>
            <a:ext cx="2400300" cy="219075"/>
          </a:xfrm>
        </p:spPr>
        <p:txBody>
          <a:bodyPr anchor="ctr"/>
          <a:lstStyle>
            <a:lvl1pPr marL="0" indent="0">
              <a:buNone/>
              <a:defRPr sz="800" i="1" baseline="0">
                <a:solidFill>
                  <a:schemeClr val="accent1">
                    <a:lumMod val="60000"/>
                    <a:lumOff val="40000"/>
                  </a:schemeClr>
                </a:solidFill>
              </a:defRPr>
            </a:lvl1pPr>
          </a:lstStyle>
          <a:p>
            <a:pPr lvl="0"/>
            <a:r>
              <a:rPr lang="en-US" sz="800" i="1" dirty="0"/>
              <a:t>Insert source</a:t>
            </a:r>
            <a:endParaRPr lang="en-US" dirty="0"/>
          </a:p>
        </p:txBody>
      </p:sp>
      <p:sp>
        <p:nvSpPr>
          <p:cNvPr id="17" name="Text Placeholder 18"/>
          <p:cNvSpPr txBox="1">
            <a:spLocks/>
          </p:cNvSpPr>
          <p:nvPr userDrawn="1"/>
        </p:nvSpPr>
        <p:spPr>
          <a:xfrm>
            <a:off x="412682" y="6370117"/>
            <a:ext cx="7770501" cy="205345"/>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buClr>
                <a:srgbClr val="648C1A"/>
              </a:buClr>
            </a:pPr>
            <a:r>
              <a:rPr sz="900" dirty="0">
                <a:solidFill>
                  <a:srgbClr val="648C1A">
                    <a:lumMod val="60000"/>
                    <a:lumOff val="40000"/>
                  </a:srgbClr>
                </a:solidFill>
              </a:rPr>
              <a:t>/ ©ECOFYS, A </a:t>
            </a:r>
            <a:r>
              <a:rPr lang="en-US" sz="900" dirty="0">
                <a:solidFill>
                  <a:srgbClr val="648C1A">
                    <a:lumMod val="60000"/>
                    <a:lumOff val="40000"/>
                  </a:srgbClr>
                </a:solidFill>
              </a:rPr>
              <a:t>Navigant – A </a:t>
            </a:r>
            <a:r>
              <a:rPr lang="en-US" sz="900" dirty="0" err="1">
                <a:solidFill>
                  <a:srgbClr val="648C1A">
                    <a:lumMod val="60000"/>
                    <a:lumOff val="40000"/>
                  </a:srgbClr>
                </a:solidFill>
              </a:rPr>
              <a:t>Guidehouse</a:t>
            </a:r>
            <a:r>
              <a:rPr lang="en-US" sz="900" dirty="0">
                <a:solidFill>
                  <a:srgbClr val="648C1A">
                    <a:lumMod val="60000"/>
                    <a:lumOff val="40000"/>
                  </a:srgbClr>
                </a:solidFill>
              </a:rPr>
              <a:t> Company</a:t>
            </a:r>
            <a:r>
              <a:rPr sz="900" dirty="0">
                <a:solidFill>
                  <a:srgbClr val="648C1A">
                    <a:lumMod val="60000"/>
                    <a:lumOff val="40000"/>
                  </a:srgbClr>
                </a:solidFill>
              </a:rPr>
              <a:t> Company. All rights Reserved</a:t>
            </a:r>
          </a:p>
        </p:txBody>
      </p:sp>
      <p:pic>
        <p:nvPicPr>
          <p:cNvPr id="18" name="Picture 13" descr="Mission_Statement_RGB"/>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171520" y="6418194"/>
            <a:ext cx="272626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7001773"/>
      </p:ext>
    </p:extLst>
  </p:cSld>
  <p:clrMapOvr>
    <a:masterClrMapping/>
  </p:clrMapOvr>
  <p:hf sldNum="0" hdr="0" dt="0"/>
</p:sldLayout>
</file>

<file path=ppt/slideLayouts/slideLayout118.xml><?xml version="1.0" encoding="utf-8"?>
<p:sldLayout xmlns:a="http://schemas.openxmlformats.org/drawingml/2006/main" xmlns:r="http://schemas.openxmlformats.org/officeDocument/2006/relationships" xmlns:p="http://schemas.openxmlformats.org/presentationml/2006/main">
  <p:cSld name="Title Only_Gray Ba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3563"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3" name="Rectangle 2"/>
          <p:cNvSpPr/>
          <p:nvPr/>
        </p:nvSpPr>
        <p:spPr bwMode="auto">
          <a:xfrm>
            <a:off x="0" y="0"/>
            <a:ext cx="12192000" cy="6858000"/>
          </a:xfrm>
          <a:prstGeom prst="rect">
            <a:avLst/>
          </a:prstGeom>
          <a:solidFill>
            <a:schemeClr val="bg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1800" dirty="0">
              <a:solidFill>
                <a:srgbClr val="555759"/>
              </a:solidFill>
              <a:latin typeface="Palatino Linotype" pitchFamily="18" charset="0"/>
            </a:endParaRPr>
          </a:p>
        </p:txBody>
      </p:sp>
      <p:sp>
        <p:nvSpPr>
          <p:cNvPr id="4" name="Text Placeholder 18"/>
          <p:cNvSpPr txBox="1">
            <a:spLocks/>
          </p:cNvSpPr>
          <p:nvPr/>
        </p:nvSpPr>
        <p:spPr>
          <a:xfrm>
            <a:off x="412682" y="6370117"/>
            <a:ext cx="7770501" cy="205345"/>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buClr>
                <a:srgbClr val="648C1A"/>
              </a:buClr>
            </a:pPr>
            <a:r>
              <a:rPr sz="900" dirty="0">
                <a:solidFill>
                  <a:srgbClr val="648C1A">
                    <a:lumMod val="60000"/>
                    <a:lumOff val="40000"/>
                  </a:srgbClr>
                </a:solidFill>
              </a:rPr>
              <a:t>/ ©2016 </a:t>
            </a:r>
            <a:r>
              <a:rPr lang="en-US" sz="900" dirty="0">
                <a:solidFill>
                  <a:srgbClr val="648C1A">
                    <a:lumMod val="60000"/>
                    <a:lumOff val="40000"/>
                  </a:srgbClr>
                </a:solidFill>
              </a:rPr>
              <a:t>Navigant – A </a:t>
            </a:r>
            <a:r>
              <a:rPr lang="en-US" sz="900" dirty="0" err="1">
                <a:solidFill>
                  <a:srgbClr val="648C1A">
                    <a:lumMod val="60000"/>
                    <a:lumOff val="40000"/>
                  </a:srgbClr>
                </a:solidFill>
              </a:rPr>
              <a:t>Guidehouse</a:t>
            </a:r>
            <a:r>
              <a:rPr lang="en-US" sz="900" dirty="0">
                <a:solidFill>
                  <a:srgbClr val="648C1A">
                    <a:lumMod val="60000"/>
                    <a:lumOff val="40000"/>
                  </a:srgbClr>
                </a:solidFill>
              </a:rPr>
              <a:t> Company</a:t>
            </a:r>
            <a:r>
              <a:rPr sz="900" dirty="0">
                <a:solidFill>
                  <a:srgbClr val="648C1A">
                    <a:lumMod val="60000"/>
                    <a:lumOff val="40000"/>
                  </a:srgbClr>
                </a:solidFill>
              </a:rPr>
              <a:t> Consulting, Inc. All rights Reserved</a:t>
            </a:r>
          </a:p>
        </p:txBody>
      </p:sp>
      <p:cxnSp>
        <p:nvCxnSpPr>
          <p:cNvPr id="5" name="Straight Connector 4"/>
          <p:cNvCxnSpPr/>
          <p:nvPr/>
        </p:nvCxnSpPr>
        <p:spPr>
          <a:xfrm>
            <a:off x="304802" y="6250077"/>
            <a:ext cx="11592985" cy="0"/>
          </a:xfrm>
          <a:prstGeom prst="line">
            <a:avLst/>
          </a:prstGeom>
          <a:ln w="9525">
            <a:solidFill>
              <a:srgbClr val="555759"/>
            </a:solidFill>
          </a:ln>
          <a:effectLst/>
        </p:spPr>
        <p:style>
          <a:lnRef idx="2">
            <a:schemeClr val="accent1"/>
          </a:lnRef>
          <a:fillRef idx="0">
            <a:schemeClr val="accent1"/>
          </a:fillRef>
          <a:effectRef idx="1">
            <a:schemeClr val="accent1"/>
          </a:effectRef>
          <a:fontRef idx="minor">
            <a:schemeClr val="tx1"/>
          </a:fontRef>
        </p:style>
      </p:cxnSp>
      <p:sp>
        <p:nvSpPr>
          <p:cNvPr id="6" name="Text Placeholder 18"/>
          <p:cNvSpPr txBox="1">
            <a:spLocks/>
          </p:cNvSpPr>
          <p:nvPr/>
        </p:nvSpPr>
        <p:spPr>
          <a:xfrm>
            <a:off x="85344" y="6365442"/>
            <a:ext cx="585216" cy="231169"/>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buClr>
                <a:srgbClr val="648C1A"/>
              </a:buClr>
            </a:pPr>
            <a:fld id="{C0D4A90D-707C-4CFA-8F87-17CF45DE2B45}" type="slidenum">
              <a:rPr sz="900" smtClean="0">
                <a:solidFill>
                  <a:srgbClr val="95D600"/>
                </a:solidFill>
              </a:rPr>
              <a:pPr>
                <a:buClr>
                  <a:srgbClr val="648C1A"/>
                </a:buClr>
              </a:pPr>
              <a:t>‹#›</a:t>
            </a:fld>
            <a:endParaRPr sz="900" dirty="0"/>
          </a:p>
        </p:txBody>
      </p:sp>
      <p:cxnSp>
        <p:nvCxnSpPr>
          <p:cNvPr id="7" name="Straight Connector 6"/>
          <p:cNvCxnSpPr/>
          <p:nvPr/>
        </p:nvCxnSpPr>
        <p:spPr bwMode="auto">
          <a:xfrm flipH="1">
            <a:off x="0" y="6302465"/>
            <a:ext cx="12192000" cy="0"/>
          </a:xfrm>
          <a:prstGeom prst="line">
            <a:avLst/>
          </a:prstGeom>
          <a:solidFill>
            <a:schemeClr val="accent1"/>
          </a:solidFill>
          <a:ln w="19050" cap="flat" cmpd="dbl" algn="ctr">
            <a:noFill/>
            <a:prstDash val="solid"/>
            <a:round/>
            <a:headEnd type="none" w="med" len="med"/>
            <a:tailEnd type="none" w="med" len="med"/>
          </a:ln>
          <a:effectLst/>
        </p:spPr>
      </p:cxn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07280" y="6400190"/>
            <a:ext cx="1303209" cy="168518"/>
          </a:xfrm>
          <a:prstGeom prst="rect">
            <a:avLst/>
          </a:prstGeom>
        </p:spPr>
      </p:pic>
      <p:sp>
        <p:nvSpPr>
          <p:cNvPr id="10" name="Rectangle 9"/>
          <p:cNvSpPr/>
          <p:nvPr/>
        </p:nvSpPr>
        <p:spPr bwMode="auto">
          <a:xfrm>
            <a:off x="0" y="0"/>
            <a:ext cx="12192000" cy="1074396"/>
          </a:xfrm>
          <a:prstGeom prst="rect">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1800" dirty="0">
              <a:solidFill>
                <a:srgbClr val="555759"/>
              </a:solidFill>
              <a:latin typeface="Palatino Linotype" pitchFamily="18" charset="0"/>
            </a:endParaRPr>
          </a:p>
        </p:txBody>
      </p:sp>
      <p:sp>
        <p:nvSpPr>
          <p:cNvPr id="11" name="Title 1"/>
          <p:cNvSpPr>
            <a:spLocks noGrp="1"/>
          </p:cNvSpPr>
          <p:nvPr>
            <p:ph type="title"/>
          </p:nvPr>
        </p:nvSpPr>
        <p:spPr>
          <a:xfrm>
            <a:off x="287453" y="1"/>
            <a:ext cx="11623035" cy="1011420"/>
          </a:xfrm>
          <a:prstGeom prst="rect">
            <a:avLst/>
          </a:prstGeom>
        </p:spPr>
        <p:txBody>
          <a:bodyPr anchor="b"/>
          <a:lstStyle>
            <a:lvl1pPr>
              <a:defRPr>
                <a:solidFill>
                  <a:schemeClr val="bg2"/>
                </a:solidFill>
              </a:defRPr>
            </a:lvl1pPr>
          </a:lstStyle>
          <a:p>
            <a:r>
              <a:rPr lang="en-US"/>
              <a:t>Click to edit Master title style</a:t>
            </a:r>
            <a:endParaRPr lang="en-US" dirty="0"/>
          </a:p>
        </p:txBody>
      </p:sp>
      <p:sp>
        <p:nvSpPr>
          <p:cNvPr id="12" name="Rectangle 11"/>
          <p:cNvSpPr/>
          <p:nvPr/>
        </p:nvSpPr>
        <p:spPr bwMode="auto">
          <a:xfrm>
            <a:off x="0" y="1074396"/>
            <a:ext cx="12192000" cy="151354"/>
          </a:xfrm>
          <a:prstGeom prst="rect">
            <a:avLst/>
          </a:prstGeom>
          <a:solidFill>
            <a:schemeClr val="accent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1800" dirty="0">
              <a:solidFill>
                <a:srgbClr val="555759"/>
              </a:solidFill>
              <a:latin typeface="Palatino Linotype" pitchFamily="18" charset="0"/>
            </a:endParaRPr>
          </a:p>
        </p:txBody>
      </p:sp>
      <p:sp>
        <p:nvSpPr>
          <p:cNvPr id="13" name="Rectangle 12"/>
          <p:cNvSpPr/>
          <p:nvPr userDrawn="1"/>
        </p:nvSpPr>
        <p:spPr bwMode="auto">
          <a:xfrm>
            <a:off x="0" y="0"/>
            <a:ext cx="12192000" cy="6858000"/>
          </a:xfrm>
          <a:prstGeom prst="rect">
            <a:avLst/>
          </a:prstGeom>
          <a:solidFill>
            <a:schemeClr val="bg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1800" dirty="0">
              <a:solidFill>
                <a:srgbClr val="555759"/>
              </a:solidFill>
              <a:latin typeface="Palatino Linotype" pitchFamily="18" charset="0"/>
            </a:endParaRPr>
          </a:p>
        </p:txBody>
      </p:sp>
      <p:cxnSp>
        <p:nvCxnSpPr>
          <p:cNvPr id="15" name="Straight Connector 14"/>
          <p:cNvCxnSpPr/>
          <p:nvPr userDrawn="1"/>
        </p:nvCxnSpPr>
        <p:spPr>
          <a:xfrm>
            <a:off x="304802" y="6250077"/>
            <a:ext cx="11592985" cy="0"/>
          </a:xfrm>
          <a:prstGeom prst="line">
            <a:avLst/>
          </a:prstGeom>
          <a:ln w="9525">
            <a:solidFill>
              <a:srgbClr val="555759"/>
            </a:solidFill>
          </a:ln>
          <a:effectLst/>
        </p:spPr>
        <p:style>
          <a:lnRef idx="2">
            <a:schemeClr val="accent1"/>
          </a:lnRef>
          <a:fillRef idx="0">
            <a:schemeClr val="accent1"/>
          </a:fillRef>
          <a:effectRef idx="1">
            <a:schemeClr val="accent1"/>
          </a:effectRef>
          <a:fontRef idx="minor">
            <a:schemeClr val="tx1"/>
          </a:fontRef>
        </p:style>
      </p:cxnSp>
      <p:sp>
        <p:nvSpPr>
          <p:cNvPr id="16" name="Text Placeholder 18"/>
          <p:cNvSpPr txBox="1">
            <a:spLocks/>
          </p:cNvSpPr>
          <p:nvPr userDrawn="1"/>
        </p:nvSpPr>
        <p:spPr>
          <a:xfrm>
            <a:off x="182020" y="6365442"/>
            <a:ext cx="478315" cy="231169"/>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buClr>
                <a:srgbClr val="648C1A"/>
              </a:buClr>
            </a:pPr>
            <a:fld id="{C0D4A90D-707C-4CFA-8F87-17CF45DE2B45}" type="slidenum">
              <a:rPr sz="900" smtClean="0">
                <a:solidFill>
                  <a:srgbClr val="95D600"/>
                </a:solidFill>
              </a:rPr>
              <a:pPr>
                <a:buClr>
                  <a:srgbClr val="648C1A"/>
                </a:buClr>
              </a:pPr>
              <a:t>‹#›</a:t>
            </a:fld>
            <a:endParaRPr sz="900" dirty="0"/>
          </a:p>
        </p:txBody>
      </p:sp>
      <p:cxnSp>
        <p:nvCxnSpPr>
          <p:cNvPr id="17" name="Straight Connector 16"/>
          <p:cNvCxnSpPr/>
          <p:nvPr userDrawn="1"/>
        </p:nvCxnSpPr>
        <p:spPr bwMode="auto">
          <a:xfrm flipH="1">
            <a:off x="0" y="6302465"/>
            <a:ext cx="12192000" cy="0"/>
          </a:xfrm>
          <a:prstGeom prst="line">
            <a:avLst/>
          </a:prstGeom>
          <a:solidFill>
            <a:schemeClr val="accent1"/>
          </a:solidFill>
          <a:ln w="19050" cap="flat" cmpd="dbl" algn="ctr">
            <a:noFill/>
            <a:prstDash val="solid"/>
            <a:round/>
            <a:headEnd type="none" w="med" len="med"/>
            <a:tailEnd type="none" w="med" len="med"/>
          </a:ln>
          <a:effectLst/>
        </p:spPr>
      </p:cxnSp>
      <p:sp>
        <p:nvSpPr>
          <p:cNvPr id="19" name="Rectangle 18"/>
          <p:cNvSpPr/>
          <p:nvPr userDrawn="1"/>
        </p:nvSpPr>
        <p:spPr bwMode="auto">
          <a:xfrm>
            <a:off x="0" y="0"/>
            <a:ext cx="12192000" cy="1074396"/>
          </a:xfrm>
          <a:prstGeom prst="rect">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1800" dirty="0">
              <a:solidFill>
                <a:srgbClr val="555759"/>
              </a:solidFill>
              <a:latin typeface="Palatino Linotype" pitchFamily="18" charset="0"/>
            </a:endParaRPr>
          </a:p>
        </p:txBody>
      </p:sp>
      <p:sp>
        <p:nvSpPr>
          <p:cNvPr id="20" name="Rectangle 19"/>
          <p:cNvSpPr/>
          <p:nvPr userDrawn="1"/>
        </p:nvSpPr>
        <p:spPr bwMode="auto">
          <a:xfrm>
            <a:off x="0" y="1074396"/>
            <a:ext cx="12192000" cy="151354"/>
          </a:xfrm>
          <a:prstGeom prst="rect">
            <a:avLst/>
          </a:prstGeom>
          <a:solidFill>
            <a:schemeClr val="accent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1800" dirty="0">
              <a:solidFill>
                <a:srgbClr val="555759"/>
              </a:solidFill>
              <a:latin typeface="Palatino Linotype" pitchFamily="18" charset="0"/>
            </a:endParaRPr>
          </a:p>
        </p:txBody>
      </p:sp>
      <p:sp>
        <p:nvSpPr>
          <p:cNvPr id="21" name="Text Placeholder 18"/>
          <p:cNvSpPr txBox="1">
            <a:spLocks/>
          </p:cNvSpPr>
          <p:nvPr userDrawn="1"/>
        </p:nvSpPr>
        <p:spPr>
          <a:xfrm>
            <a:off x="412682" y="6370117"/>
            <a:ext cx="7770501" cy="205345"/>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buClr>
                <a:srgbClr val="648C1A"/>
              </a:buClr>
            </a:pPr>
            <a:r>
              <a:rPr sz="900" dirty="0">
                <a:solidFill>
                  <a:srgbClr val="648C1A">
                    <a:lumMod val="60000"/>
                    <a:lumOff val="40000"/>
                  </a:srgbClr>
                </a:solidFill>
              </a:rPr>
              <a:t>/ ©ECOFYS, A </a:t>
            </a:r>
            <a:r>
              <a:rPr lang="en-US" sz="900" dirty="0">
                <a:solidFill>
                  <a:srgbClr val="648C1A">
                    <a:lumMod val="60000"/>
                    <a:lumOff val="40000"/>
                  </a:srgbClr>
                </a:solidFill>
              </a:rPr>
              <a:t>Navigant – A </a:t>
            </a:r>
            <a:r>
              <a:rPr lang="en-US" sz="900" dirty="0" err="1">
                <a:solidFill>
                  <a:srgbClr val="648C1A">
                    <a:lumMod val="60000"/>
                    <a:lumOff val="40000"/>
                  </a:srgbClr>
                </a:solidFill>
              </a:rPr>
              <a:t>Guidehouse</a:t>
            </a:r>
            <a:r>
              <a:rPr lang="en-US" sz="900" dirty="0">
                <a:solidFill>
                  <a:srgbClr val="648C1A">
                    <a:lumMod val="60000"/>
                    <a:lumOff val="40000"/>
                  </a:srgbClr>
                </a:solidFill>
              </a:rPr>
              <a:t> Company</a:t>
            </a:r>
            <a:r>
              <a:rPr sz="900" dirty="0">
                <a:solidFill>
                  <a:srgbClr val="648C1A">
                    <a:lumMod val="60000"/>
                    <a:lumOff val="40000"/>
                  </a:srgbClr>
                </a:solidFill>
              </a:rPr>
              <a:t> Company. All rights Reserved</a:t>
            </a:r>
          </a:p>
        </p:txBody>
      </p:sp>
      <p:pic>
        <p:nvPicPr>
          <p:cNvPr id="22" name="Picture 13" descr="Mission_Statement_RGB"/>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9171520" y="6418194"/>
            <a:ext cx="272626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720211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over - Full Photo">
    <p:bg>
      <p:bgPr>
        <a:solidFill>
          <a:schemeClr val="tx1"/>
        </a:solidFill>
        <a:effectLst/>
      </p:bgPr>
    </p:bg>
    <p:spTree>
      <p:nvGrpSpPr>
        <p:cNvPr id="1" name=""/>
        <p:cNvGrpSpPr/>
        <p:nvPr/>
      </p:nvGrpSpPr>
      <p:grpSpPr>
        <a:xfrm>
          <a:off x="0" y="0"/>
          <a:ext cx="0" cy="0"/>
          <a:chOff x="0" y="0"/>
          <a:chExt cx="0" cy="0"/>
        </a:xfrm>
      </p:grpSpPr>
      <p:pic>
        <p:nvPicPr>
          <p:cNvPr id="17" name="Picture Placeholder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3200" y="153462"/>
            <a:ext cx="11785600" cy="6553200"/>
          </a:xfrm>
          <a:prstGeom prst="rect">
            <a:avLst/>
          </a:prstGeom>
          <a:solidFill>
            <a:srgbClr val="CFCDC9"/>
          </a:solidFill>
        </p:spPr>
      </p:pic>
      <p:sp>
        <p:nvSpPr>
          <p:cNvPr id="9" name="Date Placeholder 3"/>
          <p:cNvSpPr>
            <a:spLocks noGrp="1"/>
          </p:cNvSpPr>
          <p:nvPr>
            <p:ph type="dt" sz="half" idx="2"/>
          </p:nvPr>
        </p:nvSpPr>
        <p:spPr>
          <a:xfrm>
            <a:off x="203200" y="6520934"/>
            <a:ext cx="28448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40C00456-721A-A94C-800A-D5E7EE91C160}" type="datetime1">
              <a:rPr lang="en-US" smtClean="0"/>
              <a:pPr/>
              <a:t>7/3/2020</a:t>
            </a:fld>
            <a:endParaRPr lang="en-US"/>
          </a:p>
        </p:txBody>
      </p:sp>
      <p:sp>
        <p:nvSpPr>
          <p:cNvPr id="11" name="Slide Number Placeholder 5"/>
          <p:cNvSpPr>
            <a:spLocks noGrp="1"/>
          </p:cNvSpPr>
          <p:nvPr>
            <p:ph type="sldNum" sz="quarter" idx="4"/>
          </p:nvPr>
        </p:nvSpPr>
        <p:spPr>
          <a:xfrm>
            <a:off x="9144000" y="6520934"/>
            <a:ext cx="28448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914400" y="2133600"/>
            <a:ext cx="7315200" cy="1600200"/>
          </a:xfrm>
          <a:effectLst>
            <a:outerShdw blurRad="254000" dir="2700000" algn="tl" rotWithShape="0">
              <a:srgbClr val="000000">
                <a:alpha val="20000"/>
              </a:srgbClr>
            </a:outerShdw>
          </a:effectLst>
        </p:spPr>
        <p:txBody>
          <a:bodyPr anchor="b" anchorCtr="0">
            <a:normAutofit/>
          </a:bodyPr>
          <a:lstStyle>
            <a:lvl1pPr>
              <a:defRPr sz="3200">
                <a:solidFill>
                  <a:schemeClr val="bg1"/>
                </a:solidFill>
              </a:defRPr>
            </a:lvl1pPr>
          </a:lstStyle>
          <a:p>
            <a:r>
              <a:rPr lang="en-US"/>
              <a:t>CLICK TO EDIT MASTER TITLE STYLE</a:t>
            </a:r>
          </a:p>
        </p:txBody>
      </p:sp>
      <p:sp>
        <p:nvSpPr>
          <p:cNvPr id="13" name="Subtitle 2"/>
          <p:cNvSpPr>
            <a:spLocks noGrp="1"/>
          </p:cNvSpPr>
          <p:nvPr>
            <p:ph type="subTitle" idx="1" hasCustomPrompt="1"/>
          </p:nvPr>
        </p:nvSpPr>
        <p:spPr>
          <a:xfrm>
            <a:off x="914400" y="4114800"/>
            <a:ext cx="4572000" cy="16002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Text Placeholder 4"/>
          <p:cNvSpPr>
            <a:spLocks noGrp="1"/>
          </p:cNvSpPr>
          <p:nvPr>
            <p:ph type="body" sz="quarter" idx="12" hasCustomPrompt="1"/>
          </p:nvPr>
        </p:nvSpPr>
        <p:spPr>
          <a:xfrm rot="16200000">
            <a:off x="10494089" y="1431666"/>
            <a:ext cx="2743200" cy="184666"/>
          </a:xfrm>
        </p:spPr>
        <p:txBody>
          <a:bodyPr>
            <a:spAutoFit/>
          </a:bodyPr>
          <a:lstStyle>
            <a:lvl1pPr marL="0" indent="0" algn="r">
              <a:buNone/>
              <a:defRPr sz="600" baseline="0">
                <a:solidFill>
                  <a:schemeClr val="bg1"/>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pic>
        <p:nvPicPr>
          <p:cNvPr id="15" name="Picture 14" descr="USAID_Logo_White_v02.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1740" y="685800"/>
            <a:ext cx="2438400" cy="544010"/>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2795452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_Green Bar">
    <p:spTree>
      <p:nvGrpSpPr>
        <p:cNvPr id="1" name=""/>
        <p:cNvGrpSpPr/>
        <p:nvPr/>
      </p:nvGrpSpPr>
      <p:grpSpPr>
        <a:xfrm>
          <a:off x="0" y="0"/>
          <a:ext cx="0" cy="0"/>
          <a:chOff x="0" y="0"/>
          <a:chExt cx="0" cy="0"/>
        </a:xfrm>
      </p:grpSpPr>
      <p:sp>
        <p:nvSpPr>
          <p:cNvPr id="3" name="Rectangle 2"/>
          <p:cNvSpPr/>
          <p:nvPr userDrawn="1"/>
        </p:nvSpPr>
        <p:spPr bwMode="auto">
          <a:xfrm>
            <a:off x="0" y="0"/>
            <a:ext cx="12192000" cy="6858000"/>
          </a:xfrm>
          <a:prstGeom prst="rect">
            <a:avLst/>
          </a:prstGeom>
          <a:solidFill>
            <a:schemeClr val="bg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cxnSp>
        <p:nvCxnSpPr>
          <p:cNvPr id="5" name="Straight Connector 4"/>
          <p:cNvCxnSpPr/>
          <p:nvPr userDrawn="1"/>
        </p:nvCxnSpPr>
        <p:spPr>
          <a:xfrm>
            <a:off x="304802" y="6250077"/>
            <a:ext cx="11592985" cy="0"/>
          </a:xfrm>
          <a:prstGeom prst="line">
            <a:avLst/>
          </a:prstGeom>
          <a:ln w="9525">
            <a:solidFill>
              <a:srgbClr val="555759"/>
            </a:solidFill>
          </a:ln>
          <a:effectLst/>
        </p:spPr>
        <p:style>
          <a:lnRef idx="2">
            <a:schemeClr val="accent1"/>
          </a:lnRef>
          <a:fillRef idx="0">
            <a:schemeClr val="accent1"/>
          </a:fillRef>
          <a:effectRef idx="1">
            <a:schemeClr val="accent1"/>
          </a:effectRef>
          <a:fontRef idx="minor">
            <a:schemeClr val="tx1"/>
          </a:fontRef>
        </p:style>
      </p:cxnSp>
      <p:sp>
        <p:nvSpPr>
          <p:cNvPr id="6" name="Text Placeholder 18"/>
          <p:cNvSpPr txBox="1">
            <a:spLocks/>
          </p:cNvSpPr>
          <p:nvPr userDrawn="1"/>
        </p:nvSpPr>
        <p:spPr>
          <a:xfrm>
            <a:off x="182020" y="6365442"/>
            <a:ext cx="478315" cy="231169"/>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lgn="l"/>
            <a:fld id="{C0D4A90D-707C-4CFA-8F87-17CF45DE2B45}" type="slidenum">
              <a:rPr lang="en-US" sz="900" smtClean="0">
                <a:solidFill>
                  <a:srgbClr val="95D600"/>
                </a:solidFill>
              </a:rPr>
              <a:pPr algn="l"/>
              <a:t>‹#›</a:t>
            </a:fld>
            <a:endParaRPr lang="en-US" sz="900" dirty="0"/>
          </a:p>
        </p:txBody>
      </p:sp>
      <p:cxnSp>
        <p:nvCxnSpPr>
          <p:cNvPr id="7" name="Straight Connector 6"/>
          <p:cNvCxnSpPr/>
          <p:nvPr userDrawn="1"/>
        </p:nvCxnSpPr>
        <p:spPr bwMode="auto">
          <a:xfrm flipH="1">
            <a:off x="0" y="6302465"/>
            <a:ext cx="12192000" cy="0"/>
          </a:xfrm>
          <a:prstGeom prst="line">
            <a:avLst/>
          </a:prstGeom>
          <a:solidFill>
            <a:schemeClr val="accent1"/>
          </a:solidFill>
          <a:ln w="19050" cap="flat" cmpd="dbl" algn="ctr">
            <a:noFill/>
            <a:prstDash val="solid"/>
            <a:round/>
            <a:headEnd type="none" w="med" len="med"/>
            <a:tailEnd type="none" w="med" len="med"/>
          </a:ln>
          <a:effectLst/>
        </p:spPr>
      </p:cxnSp>
      <p:sp>
        <p:nvSpPr>
          <p:cNvPr id="10" name="Rectangle 9"/>
          <p:cNvSpPr/>
          <p:nvPr userDrawn="1"/>
        </p:nvSpPr>
        <p:spPr bwMode="auto">
          <a:xfrm>
            <a:off x="0" y="0"/>
            <a:ext cx="12192000" cy="1074396"/>
          </a:xfrm>
          <a:prstGeom prst="rect">
            <a:avLst/>
          </a:prstGeom>
          <a:gradFill>
            <a:gsLst>
              <a:gs pos="0">
                <a:schemeClr val="accent2"/>
              </a:gs>
              <a:gs pos="100000">
                <a:srgbClr val="648C1A"/>
              </a:gs>
            </a:gsLst>
            <a:lin ang="10800000" scaled="0"/>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sp>
        <p:nvSpPr>
          <p:cNvPr id="11" name="Title 1"/>
          <p:cNvSpPr>
            <a:spLocks noGrp="1"/>
          </p:cNvSpPr>
          <p:nvPr>
            <p:ph type="title"/>
          </p:nvPr>
        </p:nvSpPr>
        <p:spPr>
          <a:xfrm>
            <a:off x="287453" y="1"/>
            <a:ext cx="11623035" cy="1011420"/>
          </a:xfrm>
          <a:prstGeom prst="rect">
            <a:avLst/>
          </a:prstGeom>
        </p:spPr>
        <p:txBody>
          <a:bodyPr anchor="b"/>
          <a:lstStyle>
            <a:lvl1pPr>
              <a:defRPr>
                <a:solidFill>
                  <a:schemeClr val="bg2"/>
                </a:solidFill>
              </a:defRPr>
            </a:lvl1pPr>
          </a:lstStyle>
          <a:p>
            <a:r>
              <a:rPr lang="en-US"/>
              <a:t>Click to edit Master title style</a:t>
            </a:r>
            <a:endParaRPr lang="en-US" dirty="0"/>
          </a:p>
        </p:txBody>
      </p:sp>
      <p:sp>
        <p:nvSpPr>
          <p:cNvPr id="12" name="Text Placeholder 18"/>
          <p:cNvSpPr txBox="1">
            <a:spLocks/>
          </p:cNvSpPr>
          <p:nvPr userDrawn="1"/>
        </p:nvSpPr>
        <p:spPr>
          <a:xfrm>
            <a:off x="412682" y="6370117"/>
            <a:ext cx="7770501" cy="205345"/>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r>
              <a:rPr lang="en-US" sz="900" dirty="0">
                <a:solidFill>
                  <a:schemeClr val="accent1">
                    <a:lumMod val="60000"/>
                    <a:lumOff val="40000"/>
                  </a:schemeClr>
                </a:solidFill>
              </a:rPr>
              <a:t>/ </a:t>
            </a:r>
            <a:r>
              <a:rPr lang="en-US" sz="900" kern="1200" cap="all" normalizeH="0" baseline="0" dirty="0">
                <a:solidFill>
                  <a:schemeClr val="accent1">
                    <a:lumMod val="60000"/>
                    <a:lumOff val="40000"/>
                  </a:schemeClr>
                </a:solidFill>
                <a:latin typeface="+mj-lt"/>
                <a:ea typeface="+mn-ea"/>
                <a:cs typeface="+mn-cs"/>
              </a:rPr>
              <a:t>©ECOFYS, A Navigant – A </a:t>
            </a:r>
            <a:r>
              <a:rPr lang="en-US" sz="900" kern="1200" cap="all" normalizeH="0" baseline="0" dirty="0" err="1">
                <a:solidFill>
                  <a:schemeClr val="accent1">
                    <a:lumMod val="60000"/>
                    <a:lumOff val="40000"/>
                  </a:schemeClr>
                </a:solidFill>
                <a:latin typeface="+mj-lt"/>
                <a:ea typeface="+mn-ea"/>
                <a:cs typeface="+mn-cs"/>
              </a:rPr>
              <a:t>Guidehouse</a:t>
            </a:r>
            <a:r>
              <a:rPr lang="en-US" sz="900" kern="1200" cap="all" normalizeH="0" baseline="0" dirty="0">
                <a:solidFill>
                  <a:schemeClr val="accent1">
                    <a:lumMod val="60000"/>
                    <a:lumOff val="40000"/>
                  </a:schemeClr>
                </a:solidFill>
                <a:latin typeface="+mj-lt"/>
                <a:ea typeface="+mn-ea"/>
                <a:cs typeface="+mn-cs"/>
              </a:rPr>
              <a:t> Company Company</a:t>
            </a:r>
            <a:r>
              <a:rPr lang="en-US" sz="900" baseline="0" dirty="0">
                <a:solidFill>
                  <a:schemeClr val="accent1">
                    <a:lumMod val="60000"/>
                    <a:lumOff val="40000"/>
                  </a:schemeClr>
                </a:solidFill>
              </a:rPr>
              <a:t>. All rights Reserved</a:t>
            </a:r>
            <a:endParaRPr lang="en-US" sz="900" dirty="0">
              <a:solidFill>
                <a:schemeClr val="accent1">
                  <a:lumMod val="60000"/>
                  <a:lumOff val="40000"/>
                </a:schemeClr>
              </a:solidFill>
            </a:endParaRPr>
          </a:p>
        </p:txBody>
      </p:sp>
      <p:pic>
        <p:nvPicPr>
          <p:cNvPr id="13" name="Picture 13" descr="Mission_Statement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171520" y="6418194"/>
            <a:ext cx="272626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413962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over - Full Red">
    <p:bg>
      <p:bgPr>
        <a:solidFill>
          <a:srgbClr val="BA0C2F"/>
        </a:solidFill>
        <a:effectLst/>
      </p:bgPr>
    </p:bg>
    <p:spTree>
      <p:nvGrpSpPr>
        <p:cNvPr id="1" name=""/>
        <p:cNvGrpSpPr/>
        <p:nvPr/>
      </p:nvGrpSpPr>
      <p:grpSpPr>
        <a:xfrm>
          <a:off x="0" y="0"/>
          <a:ext cx="0" cy="0"/>
          <a:chOff x="0" y="0"/>
          <a:chExt cx="0" cy="0"/>
        </a:xfrm>
      </p:grpSpPr>
      <p:pic>
        <p:nvPicPr>
          <p:cNvPr id="7" name="Picture 6" descr="USAID_Logo_White_v0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1740" y="685800"/>
            <a:ext cx="2438400" cy="544010"/>
          </a:xfrm>
          <a:prstGeom prst="rect">
            <a:avLst/>
          </a:prstGeom>
        </p:spPr>
      </p:pic>
      <p:sp>
        <p:nvSpPr>
          <p:cNvPr id="8" name="Date Placeholder 3"/>
          <p:cNvSpPr>
            <a:spLocks noGrp="1"/>
          </p:cNvSpPr>
          <p:nvPr>
            <p:ph type="dt" sz="half" idx="2"/>
          </p:nvPr>
        </p:nvSpPr>
        <p:spPr>
          <a:xfrm>
            <a:off x="203200" y="6520934"/>
            <a:ext cx="28448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7/3/2020</a:t>
            </a:fld>
            <a:endParaRPr lang="en-US"/>
          </a:p>
        </p:txBody>
      </p:sp>
      <p:sp>
        <p:nvSpPr>
          <p:cNvPr id="10" name="Slide Number Placeholder 5"/>
          <p:cNvSpPr>
            <a:spLocks noGrp="1"/>
          </p:cNvSpPr>
          <p:nvPr>
            <p:ph type="sldNum" sz="quarter" idx="4"/>
          </p:nvPr>
        </p:nvSpPr>
        <p:spPr>
          <a:xfrm>
            <a:off x="9144000" y="6520934"/>
            <a:ext cx="28448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itle 1"/>
          <p:cNvSpPr>
            <a:spLocks noGrp="1"/>
          </p:cNvSpPr>
          <p:nvPr>
            <p:ph type="ctrTitle" hasCustomPrompt="1"/>
          </p:nvPr>
        </p:nvSpPr>
        <p:spPr>
          <a:xfrm>
            <a:off x="914400" y="2133600"/>
            <a:ext cx="7315200" cy="1600200"/>
          </a:xfrm>
        </p:spPr>
        <p:txBody>
          <a:bodyPr anchor="b" anchorCtr="0">
            <a:normAutofit/>
          </a:bodyPr>
          <a:lstStyle>
            <a:lvl1pPr>
              <a:defRPr sz="3200">
                <a:solidFill>
                  <a:srgbClr val="FFFFFF"/>
                </a:solidFill>
              </a:defRPr>
            </a:lvl1pPr>
          </a:lstStyle>
          <a:p>
            <a:r>
              <a:rPr lang="en-US"/>
              <a:t>CLICK TO EDIT MASTER TITLE STYLE</a:t>
            </a:r>
          </a:p>
        </p:txBody>
      </p:sp>
      <p:sp>
        <p:nvSpPr>
          <p:cNvPr id="15" name="Subtitle 2"/>
          <p:cNvSpPr>
            <a:spLocks noGrp="1"/>
          </p:cNvSpPr>
          <p:nvPr>
            <p:ph type="subTitle" idx="1" hasCustomPrompt="1"/>
          </p:nvPr>
        </p:nvSpPr>
        <p:spPr>
          <a:xfrm>
            <a:off x="914400" y="4114800"/>
            <a:ext cx="4572000" cy="16002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55816624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Divider - Full Red">
    <p:bg>
      <p:bgPr>
        <a:solidFill>
          <a:srgbClr val="BA0C2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827782"/>
            <a:ext cx="7315200" cy="584775"/>
          </a:xfrm>
        </p:spPr>
        <p:txBody>
          <a:bodyPr wrap="square" anchor="t" anchorCtr="0">
            <a:spAutoFit/>
          </a:bodyPr>
          <a:lstStyle>
            <a:lvl1pPr>
              <a:defRPr sz="3200">
                <a:solidFill>
                  <a:srgbClr val="FFFFFF"/>
                </a:solidFill>
              </a:defRPr>
            </a:lvl1pPr>
          </a:lstStyle>
          <a:p>
            <a:r>
              <a:rPr lang="en-US"/>
              <a:t>CLICK TO EDIT MASTER TITLE STYLE</a:t>
            </a:r>
          </a:p>
        </p:txBody>
      </p:sp>
      <p:sp>
        <p:nvSpPr>
          <p:cNvPr id="3" name="Date Placeholder 2"/>
          <p:cNvSpPr>
            <a:spLocks noGrp="1"/>
          </p:cNvSpPr>
          <p:nvPr>
            <p:ph type="dt" sz="half" idx="10"/>
          </p:nvPr>
        </p:nvSpPr>
        <p:spPr/>
        <p:txBody>
          <a:bodyPr/>
          <a:lstStyle>
            <a:lvl1pPr>
              <a:defRPr>
                <a:solidFill>
                  <a:srgbClr val="FFFFFF"/>
                </a:solidFill>
              </a:defRPr>
            </a:lvl1pPr>
          </a:lstStyle>
          <a:p>
            <a:fld id="{C3349C05-927F-3348-96DF-9086CF2761D6}" type="datetime1">
              <a:rPr lang="en-US" smtClean="0"/>
              <a:t>7/3/2020</a:t>
            </a:fld>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782948-4DBE-204D-AB9E-B65E067054AE}" type="slidenum">
              <a:rPr lang="en-US" smtClean="0"/>
              <a:pPr/>
              <a:t>‹#›</a:t>
            </a:fld>
            <a:endParaRPr lang="en-US"/>
          </a:p>
        </p:txBody>
      </p:sp>
      <p:pic>
        <p:nvPicPr>
          <p:cNvPr id="6" name="Picture 5" descr="USAID_Logo_White_v0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4400" y="5943600"/>
            <a:ext cx="2049293" cy="457200"/>
          </a:xfrm>
          <a:prstGeom prst="rect">
            <a:avLst/>
          </a:prstGeom>
        </p:spPr>
      </p:pic>
    </p:spTree>
    <p:extLst>
      <p:ext uri="{BB962C8B-B14F-4D97-AF65-F5344CB8AC3E}">
        <p14:creationId xmlns:p14="http://schemas.microsoft.com/office/powerpoint/2010/main" val="192405920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D3763E8-A48B-4216-98C5-2D2891B5B7F2}"/>
              </a:ext>
            </a:extLst>
          </p:cNvPr>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5611" name="think-cell Slide" r:id="rId4" imgW="359" imgH="360" progId="TCLayout.ActiveDocument.1">
                  <p:embed/>
                </p:oleObj>
              </mc:Choice>
              <mc:Fallback>
                <p:oleObj name="think-cell Slide" r:id="rId4" imgW="359" imgH="360" progId="TCLayout.ActiveDocument.1">
                  <p:embed/>
                  <p:pic>
                    <p:nvPicPr>
                      <p:cNvPr id="2" name="Object 1" hidden="1">
                        <a:extLst>
                          <a:ext uri="{FF2B5EF4-FFF2-40B4-BE49-F238E27FC236}">
                            <a16:creationId xmlns:a16="http://schemas.microsoft.com/office/drawing/2014/main" id="{9D3763E8-A48B-4216-98C5-2D2891B5B7F2}"/>
                          </a:ext>
                        </a:extLst>
                      </p:cNvPr>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3" name="Content Placeholder 2"/>
          <p:cNvSpPr>
            <a:spLocks noGrp="1"/>
          </p:cNvSpPr>
          <p:nvPr>
            <p:ph idx="1"/>
          </p:nvPr>
        </p:nvSpPr>
        <p:spPr>
          <a:xfrm>
            <a:off x="914400" y="1600200"/>
            <a:ext cx="103632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203200" y="6520934"/>
            <a:ext cx="28448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7/3/2020</a:t>
            </a:fld>
            <a:endParaRPr lang="en-US"/>
          </a:p>
        </p:txBody>
      </p:sp>
      <p:sp>
        <p:nvSpPr>
          <p:cNvPr id="10" name="Slide Number Placeholder 5"/>
          <p:cNvSpPr>
            <a:spLocks noGrp="1"/>
          </p:cNvSpPr>
          <p:nvPr>
            <p:ph type="sldNum" sz="quarter" idx="4"/>
          </p:nvPr>
        </p:nvSpPr>
        <p:spPr>
          <a:xfrm>
            <a:off x="9144000" y="6520934"/>
            <a:ext cx="28448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914805" y="848380"/>
            <a:ext cx="10363200" cy="52322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385108088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600200"/>
            <a:ext cx="5079595"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197600" y="1600200"/>
            <a:ext cx="5080405"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AB18E012-EC0C-1649-A039-CB178266D114}" type="datetime1">
              <a:rPr lang="en-US" smtClean="0"/>
              <a:t>7/3/2020</a:t>
            </a:fld>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914805" y="848380"/>
            <a:ext cx="10363200" cy="52322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305949552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600200"/>
            <a:ext cx="3352395"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7924800" y="1600200"/>
            <a:ext cx="3353205"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7/3/2020</a:t>
            </a:fld>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914805" y="848380"/>
            <a:ext cx="10363200" cy="523220"/>
          </a:xfrm>
        </p:spPr>
        <p:txBody>
          <a:bodyPr anchor="b" anchorCtr="0">
            <a:spAutoFit/>
          </a:bodyPr>
          <a:lstStyle>
            <a:lvl1pPr>
              <a:defRPr>
                <a:solidFill>
                  <a:srgbClr val="BA0C2F"/>
                </a:solidFill>
              </a:defRPr>
            </a:lvl1pPr>
          </a:lstStyle>
          <a:p>
            <a:r>
              <a:rPr lang="en-US"/>
              <a:t>CLICK TO EDIT MASTER TITLE STYLE</a:t>
            </a:r>
          </a:p>
        </p:txBody>
      </p:sp>
      <p:sp>
        <p:nvSpPr>
          <p:cNvPr id="10" name="Content Placeholder 3"/>
          <p:cNvSpPr>
            <a:spLocks noGrp="1"/>
          </p:cNvSpPr>
          <p:nvPr>
            <p:ph sz="half" idx="13"/>
          </p:nvPr>
        </p:nvSpPr>
        <p:spPr>
          <a:xfrm>
            <a:off x="4419398" y="1600200"/>
            <a:ext cx="3353205"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433257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203200" y="3429000"/>
            <a:ext cx="11785600" cy="327660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3" name="Content Placeholder 2"/>
          <p:cNvSpPr>
            <a:spLocks noGrp="1"/>
          </p:cNvSpPr>
          <p:nvPr>
            <p:ph idx="1"/>
          </p:nvPr>
        </p:nvSpPr>
        <p:spPr>
          <a:xfrm>
            <a:off x="914400" y="1600200"/>
            <a:ext cx="103632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203200" y="6520934"/>
            <a:ext cx="28448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7/3/2020</a:t>
            </a:fld>
            <a:endParaRPr lang="en-US"/>
          </a:p>
        </p:txBody>
      </p:sp>
      <p:sp>
        <p:nvSpPr>
          <p:cNvPr id="11" name="Slide Number Placeholder 5"/>
          <p:cNvSpPr>
            <a:spLocks noGrp="1"/>
          </p:cNvSpPr>
          <p:nvPr>
            <p:ph type="sldNum" sz="quarter" idx="4"/>
          </p:nvPr>
        </p:nvSpPr>
        <p:spPr>
          <a:xfrm>
            <a:off x="9144000" y="6520934"/>
            <a:ext cx="28448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914805" y="848380"/>
            <a:ext cx="10363200" cy="523220"/>
          </a:xfrm>
        </p:spPr>
        <p:txBody>
          <a:bodyPr anchor="b" anchorCtr="0">
            <a:spAutoFit/>
          </a:bodyPr>
          <a:lstStyle>
            <a:lvl1pPr>
              <a:defRPr>
                <a:solidFill>
                  <a:srgbClr val="BA0C2F"/>
                </a:solidFill>
              </a:defRPr>
            </a:lvl1pPr>
          </a:lstStyle>
          <a:p>
            <a:r>
              <a:rPr lang="en-US"/>
              <a:t>CLICK TO EDIT MASTER TITLE STYLE</a:t>
            </a:r>
          </a:p>
        </p:txBody>
      </p:sp>
      <p:sp>
        <p:nvSpPr>
          <p:cNvPr id="14" name="Text Placeholder 4"/>
          <p:cNvSpPr>
            <a:spLocks noGrp="1"/>
          </p:cNvSpPr>
          <p:nvPr>
            <p:ph type="body" sz="quarter" idx="12" hasCustomPrompt="1"/>
          </p:nvPr>
        </p:nvSpPr>
        <p:spPr>
          <a:xfrm rot="16200000">
            <a:off x="10494089"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Tree>
    <p:extLst>
      <p:ext uri="{BB962C8B-B14F-4D97-AF65-F5344CB8AC3E}">
        <p14:creationId xmlns:p14="http://schemas.microsoft.com/office/powerpoint/2010/main" val="416203737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6096000" y="152400"/>
            <a:ext cx="58928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203200" y="6520934"/>
            <a:ext cx="28448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7/3/2020</a:t>
            </a:fld>
            <a:endParaRPr lang="en-US"/>
          </a:p>
        </p:txBody>
      </p:sp>
      <p:sp>
        <p:nvSpPr>
          <p:cNvPr id="11" name="Slide Number Placeholder 5"/>
          <p:cNvSpPr>
            <a:spLocks noGrp="1"/>
          </p:cNvSpPr>
          <p:nvPr>
            <p:ph type="sldNum" sz="quarter" idx="4"/>
          </p:nvPr>
        </p:nvSpPr>
        <p:spPr>
          <a:xfrm>
            <a:off x="9144000" y="6520934"/>
            <a:ext cx="28448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914400" y="2057402"/>
            <a:ext cx="48768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914400" y="843985"/>
            <a:ext cx="4876395" cy="954107"/>
          </a:xfrm>
        </p:spPr>
        <p:txBody>
          <a:bodyPr wrap="square" anchor="b" anchorCtr="0">
            <a:spAutoFit/>
          </a:bodyPr>
          <a:lstStyle>
            <a:lvl1pPr>
              <a:defRPr>
                <a:solidFill>
                  <a:srgbClr val="BA0C2F"/>
                </a:solidFill>
              </a:defRPr>
            </a:lvl1pPr>
          </a:lstStyle>
          <a:p>
            <a:r>
              <a:rPr lang="en-US"/>
              <a:t>CLICK TO EDIT MASTER TITLE STYLE</a:t>
            </a:r>
          </a:p>
        </p:txBody>
      </p:sp>
      <p:sp>
        <p:nvSpPr>
          <p:cNvPr id="13" name="Text Placeholder 4"/>
          <p:cNvSpPr>
            <a:spLocks noGrp="1"/>
          </p:cNvSpPr>
          <p:nvPr>
            <p:ph type="body" sz="quarter" idx="12" hasCustomPrompt="1"/>
          </p:nvPr>
        </p:nvSpPr>
        <p:spPr>
          <a:xfrm rot="16200000">
            <a:off x="10494089"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Tree>
    <p:extLst>
      <p:ext uri="{BB962C8B-B14F-4D97-AF65-F5344CB8AC3E}">
        <p14:creationId xmlns:p14="http://schemas.microsoft.com/office/powerpoint/2010/main" val="82116296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203200" y="152400"/>
            <a:ext cx="58928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203200" y="6520934"/>
            <a:ext cx="28448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7/3/2020</a:t>
            </a:fld>
            <a:endParaRPr lang="en-US"/>
          </a:p>
        </p:txBody>
      </p:sp>
      <p:sp>
        <p:nvSpPr>
          <p:cNvPr id="11" name="Slide Number Placeholder 5"/>
          <p:cNvSpPr>
            <a:spLocks noGrp="1"/>
          </p:cNvSpPr>
          <p:nvPr>
            <p:ph type="sldNum" sz="quarter" idx="4"/>
          </p:nvPr>
        </p:nvSpPr>
        <p:spPr>
          <a:xfrm>
            <a:off x="9144000" y="6520934"/>
            <a:ext cx="28448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4601289"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6" name="Title 1"/>
          <p:cNvSpPr>
            <a:spLocks noGrp="1"/>
          </p:cNvSpPr>
          <p:nvPr>
            <p:ph type="title" hasCustomPrompt="1"/>
          </p:nvPr>
        </p:nvSpPr>
        <p:spPr>
          <a:xfrm>
            <a:off x="6502805" y="2971801"/>
            <a:ext cx="5181195" cy="954107"/>
          </a:xfrm>
        </p:spPr>
        <p:txBody>
          <a:bodyPr wrap="square" anchor="ctr"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37053914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Red/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00200"/>
            <a:ext cx="103632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203200" y="6520934"/>
            <a:ext cx="28448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7/3/2020</a:t>
            </a:fld>
            <a:endParaRPr lang="en-US"/>
          </a:p>
        </p:txBody>
      </p:sp>
      <p:sp>
        <p:nvSpPr>
          <p:cNvPr id="10" name="Slide Number Placeholder 5"/>
          <p:cNvSpPr>
            <a:spLocks noGrp="1"/>
          </p:cNvSpPr>
          <p:nvPr>
            <p:ph type="sldNum" sz="quarter" idx="4"/>
          </p:nvPr>
        </p:nvSpPr>
        <p:spPr>
          <a:xfrm>
            <a:off x="9144000" y="6520934"/>
            <a:ext cx="28448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914805" y="848380"/>
            <a:ext cx="10363200" cy="52322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45637680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Red/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600200"/>
            <a:ext cx="5079595"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197600" y="1600200"/>
            <a:ext cx="5080405"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AB18E012-EC0C-1649-A039-CB178266D114}" type="datetime1">
              <a:rPr lang="en-US" smtClean="0"/>
              <a:t>7/3/2020</a:t>
            </a:fld>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914805" y="848380"/>
            <a:ext cx="10363200" cy="52322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1517448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_Green Bar">
    <p:spTree>
      <p:nvGrpSpPr>
        <p:cNvPr id="1" name=""/>
        <p:cNvGrpSpPr/>
        <p:nvPr/>
      </p:nvGrpSpPr>
      <p:grpSpPr>
        <a:xfrm>
          <a:off x="0" y="0"/>
          <a:ext cx="0" cy="0"/>
          <a:chOff x="0" y="0"/>
          <a:chExt cx="0" cy="0"/>
        </a:xfrm>
      </p:grpSpPr>
      <p:sp>
        <p:nvSpPr>
          <p:cNvPr id="3" name="Rectangle 2"/>
          <p:cNvSpPr/>
          <p:nvPr userDrawn="1"/>
        </p:nvSpPr>
        <p:spPr bwMode="auto">
          <a:xfrm>
            <a:off x="0" y="0"/>
            <a:ext cx="12192000" cy="6858000"/>
          </a:xfrm>
          <a:prstGeom prst="rect">
            <a:avLst/>
          </a:prstGeom>
          <a:solidFill>
            <a:schemeClr val="bg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cxnSp>
        <p:nvCxnSpPr>
          <p:cNvPr id="5" name="Straight Connector 4"/>
          <p:cNvCxnSpPr/>
          <p:nvPr userDrawn="1"/>
        </p:nvCxnSpPr>
        <p:spPr>
          <a:xfrm>
            <a:off x="304802" y="6250077"/>
            <a:ext cx="11592985" cy="0"/>
          </a:xfrm>
          <a:prstGeom prst="line">
            <a:avLst/>
          </a:prstGeom>
          <a:ln w="9525">
            <a:solidFill>
              <a:srgbClr val="555759"/>
            </a:solidFill>
          </a:ln>
          <a:effectLst/>
        </p:spPr>
        <p:style>
          <a:lnRef idx="2">
            <a:schemeClr val="accent1"/>
          </a:lnRef>
          <a:fillRef idx="0">
            <a:schemeClr val="accent1"/>
          </a:fillRef>
          <a:effectRef idx="1">
            <a:schemeClr val="accent1"/>
          </a:effectRef>
          <a:fontRef idx="minor">
            <a:schemeClr val="tx1"/>
          </a:fontRef>
        </p:style>
      </p:cxnSp>
      <p:sp>
        <p:nvSpPr>
          <p:cNvPr id="6" name="Text Placeholder 18"/>
          <p:cNvSpPr txBox="1">
            <a:spLocks/>
          </p:cNvSpPr>
          <p:nvPr userDrawn="1"/>
        </p:nvSpPr>
        <p:spPr>
          <a:xfrm>
            <a:off x="182020" y="6365442"/>
            <a:ext cx="478315" cy="231169"/>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lgn="l"/>
            <a:fld id="{C0D4A90D-707C-4CFA-8F87-17CF45DE2B45}" type="slidenum">
              <a:rPr lang="en-US" sz="900" smtClean="0">
                <a:solidFill>
                  <a:srgbClr val="95D600"/>
                </a:solidFill>
              </a:rPr>
              <a:pPr algn="l"/>
              <a:t>‹#›</a:t>
            </a:fld>
            <a:endParaRPr lang="en-US" sz="900" dirty="0"/>
          </a:p>
        </p:txBody>
      </p:sp>
      <p:cxnSp>
        <p:nvCxnSpPr>
          <p:cNvPr id="7" name="Straight Connector 6"/>
          <p:cNvCxnSpPr/>
          <p:nvPr userDrawn="1"/>
        </p:nvCxnSpPr>
        <p:spPr bwMode="auto">
          <a:xfrm flipH="1">
            <a:off x="0" y="6302465"/>
            <a:ext cx="12192000" cy="0"/>
          </a:xfrm>
          <a:prstGeom prst="line">
            <a:avLst/>
          </a:prstGeom>
          <a:solidFill>
            <a:schemeClr val="accent1"/>
          </a:solidFill>
          <a:ln w="19050" cap="flat" cmpd="dbl" algn="ctr">
            <a:noFill/>
            <a:prstDash val="solid"/>
            <a:round/>
            <a:headEnd type="none" w="med" len="med"/>
            <a:tailEnd type="none" w="med" len="med"/>
          </a:ln>
          <a:effectLst/>
        </p:spPr>
      </p:cxnSp>
      <p:sp>
        <p:nvSpPr>
          <p:cNvPr id="10" name="Rectangle 9"/>
          <p:cNvSpPr/>
          <p:nvPr userDrawn="1"/>
        </p:nvSpPr>
        <p:spPr bwMode="auto">
          <a:xfrm>
            <a:off x="0" y="0"/>
            <a:ext cx="12192000" cy="1074396"/>
          </a:xfrm>
          <a:prstGeom prst="rect">
            <a:avLst/>
          </a:prstGeom>
          <a:gradFill>
            <a:gsLst>
              <a:gs pos="0">
                <a:schemeClr val="accent2"/>
              </a:gs>
              <a:gs pos="100000">
                <a:srgbClr val="648C1A"/>
              </a:gs>
            </a:gsLst>
            <a:lin ang="10800000" scaled="0"/>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sp>
        <p:nvSpPr>
          <p:cNvPr id="11" name="Title 1"/>
          <p:cNvSpPr>
            <a:spLocks noGrp="1"/>
          </p:cNvSpPr>
          <p:nvPr>
            <p:ph type="title"/>
          </p:nvPr>
        </p:nvSpPr>
        <p:spPr>
          <a:xfrm>
            <a:off x="287453" y="1"/>
            <a:ext cx="11623035" cy="1011420"/>
          </a:xfrm>
          <a:prstGeom prst="rect">
            <a:avLst/>
          </a:prstGeom>
        </p:spPr>
        <p:txBody>
          <a:bodyPr anchor="b"/>
          <a:lstStyle>
            <a:lvl1pPr>
              <a:defRPr>
                <a:solidFill>
                  <a:schemeClr val="bg2"/>
                </a:solidFill>
              </a:defRPr>
            </a:lvl1pPr>
          </a:lstStyle>
          <a:p>
            <a:r>
              <a:rPr lang="en-US"/>
              <a:t>Click to edit Master title style</a:t>
            </a:r>
            <a:endParaRPr lang="en-US" dirty="0"/>
          </a:p>
        </p:txBody>
      </p:sp>
      <p:sp>
        <p:nvSpPr>
          <p:cNvPr id="12" name="Text Placeholder 18"/>
          <p:cNvSpPr txBox="1">
            <a:spLocks/>
          </p:cNvSpPr>
          <p:nvPr userDrawn="1"/>
        </p:nvSpPr>
        <p:spPr>
          <a:xfrm>
            <a:off x="412682" y="6370117"/>
            <a:ext cx="7770501" cy="205345"/>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r>
              <a:rPr lang="en-US" sz="900" dirty="0">
                <a:solidFill>
                  <a:schemeClr val="accent1">
                    <a:lumMod val="60000"/>
                    <a:lumOff val="40000"/>
                  </a:schemeClr>
                </a:solidFill>
              </a:rPr>
              <a:t>/ </a:t>
            </a:r>
            <a:r>
              <a:rPr lang="en-US" sz="900" kern="1200" cap="all" normalizeH="0" baseline="0" dirty="0">
                <a:solidFill>
                  <a:schemeClr val="accent1">
                    <a:lumMod val="60000"/>
                    <a:lumOff val="40000"/>
                  </a:schemeClr>
                </a:solidFill>
                <a:latin typeface="+mj-lt"/>
                <a:ea typeface="+mn-ea"/>
                <a:cs typeface="+mn-cs"/>
              </a:rPr>
              <a:t>©ECOFYS, A Navigant – A </a:t>
            </a:r>
            <a:r>
              <a:rPr lang="en-US" sz="900" kern="1200" cap="all" normalizeH="0" baseline="0" dirty="0" err="1">
                <a:solidFill>
                  <a:schemeClr val="accent1">
                    <a:lumMod val="60000"/>
                    <a:lumOff val="40000"/>
                  </a:schemeClr>
                </a:solidFill>
                <a:latin typeface="+mj-lt"/>
                <a:ea typeface="+mn-ea"/>
                <a:cs typeface="+mn-cs"/>
              </a:rPr>
              <a:t>Guidehouse</a:t>
            </a:r>
            <a:r>
              <a:rPr lang="en-US" sz="900" kern="1200" cap="all" normalizeH="0" baseline="0" dirty="0">
                <a:solidFill>
                  <a:schemeClr val="accent1">
                    <a:lumMod val="60000"/>
                    <a:lumOff val="40000"/>
                  </a:schemeClr>
                </a:solidFill>
                <a:latin typeface="+mj-lt"/>
                <a:ea typeface="+mn-ea"/>
                <a:cs typeface="+mn-cs"/>
              </a:rPr>
              <a:t> Company Company</a:t>
            </a:r>
            <a:r>
              <a:rPr lang="en-US" sz="900" baseline="0" dirty="0">
                <a:solidFill>
                  <a:schemeClr val="accent1">
                    <a:lumMod val="60000"/>
                    <a:lumOff val="40000"/>
                  </a:schemeClr>
                </a:solidFill>
              </a:rPr>
              <a:t>. All rights Reserved</a:t>
            </a:r>
            <a:endParaRPr lang="en-US" sz="900" dirty="0">
              <a:solidFill>
                <a:schemeClr val="accent1">
                  <a:lumMod val="60000"/>
                  <a:lumOff val="40000"/>
                </a:schemeClr>
              </a:solidFill>
            </a:endParaRPr>
          </a:p>
        </p:txBody>
      </p:sp>
      <p:pic>
        <p:nvPicPr>
          <p:cNvPr id="13" name="Picture 13" descr="Mission_Statement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171520" y="6418194"/>
            <a:ext cx="272626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Blatt_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2589" b="1042"/>
          <a:stretch/>
        </p:blipFill>
        <p:spPr bwMode="auto">
          <a:xfrm>
            <a:off x="-10584" y="1011421"/>
            <a:ext cx="12202584" cy="5354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48231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Red/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600200"/>
            <a:ext cx="3352395"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7924800" y="1600200"/>
            <a:ext cx="3353205"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7/3/2020</a:t>
            </a:fld>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914805" y="848380"/>
            <a:ext cx="10363200" cy="523220"/>
          </a:xfrm>
        </p:spPr>
        <p:txBody>
          <a:bodyPr anchor="b" anchorCtr="0">
            <a:spAutoFit/>
          </a:bodyPr>
          <a:lstStyle>
            <a:lvl1pPr>
              <a:defRPr>
                <a:solidFill>
                  <a:srgbClr val="BA0C2F"/>
                </a:solidFill>
              </a:defRPr>
            </a:lvl1pPr>
          </a:lstStyle>
          <a:p>
            <a:r>
              <a:rPr lang="en-US"/>
              <a:t>CLICK TO EDIT MASTER TITLE STYLE</a:t>
            </a:r>
          </a:p>
        </p:txBody>
      </p:sp>
      <p:sp>
        <p:nvSpPr>
          <p:cNvPr id="10" name="Content Placeholder 3"/>
          <p:cNvSpPr>
            <a:spLocks noGrp="1"/>
          </p:cNvSpPr>
          <p:nvPr>
            <p:ph sz="half" idx="13"/>
          </p:nvPr>
        </p:nvSpPr>
        <p:spPr>
          <a:xfrm>
            <a:off x="4419398" y="1600200"/>
            <a:ext cx="3353205"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4635579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Red/White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203200" y="3429000"/>
            <a:ext cx="11785600" cy="32766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3" name="Content Placeholder 2"/>
          <p:cNvSpPr>
            <a:spLocks noGrp="1"/>
          </p:cNvSpPr>
          <p:nvPr>
            <p:ph idx="1"/>
          </p:nvPr>
        </p:nvSpPr>
        <p:spPr>
          <a:xfrm>
            <a:off x="914400" y="1600200"/>
            <a:ext cx="103632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203200" y="6520934"/>
            <a:ext cx="28448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7/3/2020</a:t>
            </a:fld>
            <a:endParaRPr lang="en-US"/>
          </a:p>
        </p:txBody>
      </p:sp>
      <p:sp>
        <p:nvSpPr>
          <p:cNvPr id="11" name="Slide Number Placeholder 5"/>
          <p:cNvSpPr>
            <a:spLocks noGrp="1"/>
          </p:cNvSpPr>
          <p:nvPr>
            <p:ph type="sldNum" sz="quarter" idx="4"/>
          </p:nvPr>
        </p:nvSpPr>
        <p:spPr>
          <a:xfrm>
            <a:off x="9144000" y="6520934"/>
            <a:ext cx="28448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914805" y="848380"/>
            <a:ext cx="10363200" cy="523220"/>
          </a:xfrm>
        </p:spPr>
        <p:txBody>
          <a:bodyPr anchor="b" anchorCtr="0">
            <a:spAutoFit/>
          </a:bodyPr>
          <a:lstStyle>
            <a:lvl1pPr>
              <a:defRPr>
                <a:solidFill>
                  <a:srgbClr val="BA0C2F"/>
                </a:solidFill>
              </a:defRPr>
            </a:lvl1pPr>
          </a:lstStyle>
          <a:p>
            <a:r>
              <a:rPr lang="en-US"/>
              <a:t>CLICK TO EDIT MASTER TITLE STYLE</a:t>
            </a:r>
          </a:p>
        </p:txBody>
      </p:sp>
      <p:sp>
        <p:nvSpPr>
          <p:cNvPr id="14" name="Text Placeholder 4"/>
          <p:cNvSpPr>
            <a:spLocks noGrp="1"/>
          </p:cNvSpPr>
          <p:nvPr>
            <p:ph type="body" sz="quarter" idx="12" hasCustomPrompt="1"/>
          </p:nvPr>
        </p:nvSpPr>
        <p:spPr>
          <a:xfrm rot="16200000">
            <a:off x="10494089"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Tree>
    <p:extLst>
      <p:ext uri="{BB962C8B-B14F-4D97-AF65-F5344CB8AC3E}">
        <p14:creationId xmlns:p14="http://schemas.microsoft.com/office/powerpoint/2010/main" val="54452064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Red/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6096000" y="152400"/>
            <a:ext cx="58928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203200" y="6520934"/>
            <a:ext cx="28448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7/3/2020</a:t>
            </a:fld>
            <a:endParaRPr lang="en-US"/>
          </a:p>
        </p:txBody>
      </p:sp>
      <p:sp>
        <p:nvSpPr>
          <p:cNvPr id="11" name="Slide Number Placeholder 5"/>
          <p:cNvSpPr>
            <a:spLocks noGrp="1"/>
          </p:cNvSpPr>
          <p:nvPr>
            <p:ph type="sldNum" sz="quarter" idx="4"/>
          </p:nvPr>
        </p:nvSpPr>
        <p:spPr>
          <a:xfrm>
            <a:off x="9144000" y="6520934"/>
            <a:ext cx="28448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914400" y="2057402"/>
            <a:ext cx="48768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914400" y="843985"/>
            <a:ext cx="4876395" cy="954107"/>
          </a:xfrm>
        </p:spPr>
        <p:txBody>
          <a:bodyPr wrap="square" anchor="b" anchorCtr="0">
            <a:spAutoFit/>
          </a:bodyPr>
          <a:lstStyle>
            <a:lvl1pPr>
              <a:defRPr>
                <a:solidFill>
                  <a:srgbClr val="BA0C2F"/>
                </a:solidFill>
              </a:defRPr>
            </a:lvl1pPr>
          </a:lstStyle>
          <a:p>
            <a:r>
              <a:rPr lang="en-US"/>
              <a:t>CLICK TO EDIT MASTER TITLE STYLE</a:t>
            </a:r>
          </a:p>
        </p:txBody>
      </p:sp>
      <p:sp>
        <p:nvSpPr>
          <p:cNvPr id="13" name="Text Placeholder 4"/>
          <p:cNvSpPr>
            <a:spLocks noGrp="1"/>
          </p:cNvSpPr>
          <p:nvPr>
            <p:ph type="body" sz="quarter" idx="12" hasCustomPrompt="1"/>
          </p:nvPr>
        </p:nvSpPr>
        <p:spPr>
          <a:xfrm rot="16200000">
            <a:off x="10494089"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Tree>
    <p:extLst>
      <p:ext uri="{BB962C8B-B14F-4D97-AF65-F5344CB8AC3E}">
        <p14:creationId xmlns:p14="http://schemas.microsoft.com/office/powerpoint/2010/main" val="120143585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Red/White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203200" y="152400"/>
            <a:ext cx="58928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203200" y="6520934"/>
            <a:ext cx="28448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7/3/2020</a:t>
            </a:fld>
            <a:endParaRPr lang="en-US"/>
          </a:p>
        </p:txBody>
      </p:sp>
      <p:sp>
        <p:nvSpPr>
          <p:cNvPr id="11" name="Slide Number Placeholder 5"/>
          <p:cNvSpPr>
            <a:spLocks noGrp="1"/>
          </p:cNvSpPr>
          <p:nvPr>
            <p:ph type="sldNum" sz="quarter" idx="4"/>
          </p:nvPr>
        </p:nvSpPr>
        <p:spPr>
          <a:xfrm>
            <a:off x="9144000" y="6520934"/>
            <a:ext cx="28448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4601289"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6" name="Title 1"/>
          <p:cNvSpPr>
            <a:spLocks noGrp="1"/>
          </p:cNvSpPr>
          <p:nvPr>
            <p:ph type="title" hasCustomPrompt="1"/>
          </p:nvPr>
        </p:nvSpPr>
        <p:spPr>
          <a:xfrm>
            <a:off x="6502805" y="2971801"/>
            <a:ext cx="5181195" cy="954107"/>
          </a:xfrm>
        </p:spPr>
        <p:txBody>
          <a:bodyPr wrap="square" anchor="ctr"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179944000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0" name="Picture Placeholder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3201" y="126998"/>
            <a:ext cx="11785599" cy="6578603"/>
          </a:xfrm>
          <a:prstGeom prst="rect">
            <a:avLst/>
          </a:prstGeom>
        </p:spPr>
      </p:pic>
      <p:sp>
        <p:nvSpPr>
          <p:cNvPr id="5" name="Text Placeholder 4"/>
          <p:cNvSpPr>
            <a:spLocks noGrp="1"/>
          </p:cNvSpPr>
          <p:nvPr>
            <p:ph type="body" sz="quarter" idx="12" hasCustomPrompt="1"/>
          </p:nvPr>
        </p:nvSpPr>
        <p:spPr>
          <a:xfrm rot="16200000">
            <a:off x="10494089"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6" name="Date Placeholder 3"/>
          <p:cNvSpPr>
            <a:spLocks noGrp="1"/>
          </p:cNvSpPr>
          <p:nvPr>
            <p:ph type="dt" sz="half" idx="2"/>
          </p:nvPr>
        </p:nvSpPr>
        <p:spPr>
          <a:xfrm>
            <a:off x="203200" y="6520934"/>
            <a:ext cx="28448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3F4168E2-91C5-9646-9F53-5B4E70AF759D}" type="datetime1">
              <a:rPr lang="en-US" smtClean="0"/>
              <a:pPr/>
              <a:t>7/3/2020</a:t>
            </a:fld>
            <a:endParaRPr lang="en-US"/>
          </a:p>
        </p:txBody>
      </p:sp>
      <p:sp>
        <p:nvSpPr>
          <p:cNvPr id="8" name="Slide Number Placeholder 5"/>
          <p:cNvSpPr>
            <a:spLocks noGrp="1"/>
          </p:cNvSpPr>
          <p:nvPr>
            <p:ph type="sldNum" sz="quarter" idx="4"/>
          </p:nvPr>
        </p:nvSpPr>
        <p:spPr>
          <a:xfrm>
            <a:off x="9144000" y="6520934"/>
            <a:ext cx="28448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pic>
        <p:nvPicPr>
          <p:cNvPr id="9" name="Picture 8" descr="USAID_Logo_White_v02.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4400" y="5943600"/>
            <a:ext cx="2049293" cy="457200"/>
          </a:xfrm>
          <a:prstGeom prst="rect">
            <a:avLst/>
          </a:prstGeom>
        </p:spPr>
      </p:pic>
      <p:sp>
        <p:nvSpPr>
          <p:cNvPr id="16" name="Subtitle 2"/>
          <p:cNvSpPr>
            <a:spLocks noGrp="1"/>
          </p:cNvSpPr>
          <p:nvPr>
            <p:ph type="subTitle" idx="1" hasCustomPrompt="1"/>
          </p:nvPr>
        </p:nvSpPr>
        <p:spPr>
          <a:xfrm>
            <a:off x="914400" y="4114800"/>
            <a:ext cx="4572000" cy="16002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93476532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over - Full Blue">
    <p:bg>
      <p:bgPr>
        <a:solidFill>
          <a:srgbClr val="002F6C"/>
        </a:solidFill>
        <a:effectLst/>
      </p:bgPr>
    </p:bg>
    <p:spTree>
      <p:nvGrpSpPr>
        <p:cNvPr id="1" name=""/>
        <p:cNvGrpSpPr/>
        <p:nvPr/>
      </p:nvGrpSpPr>
      <p:grpSpPr>
        <a:xfrm>
          <a:off x="0" y="0"/>
          <a:ext cx="0" cy="0"/>
          <a:chOff x="0" y="0"/>
          <a:chExt cx="0" cy="0"/>
        </a:xfrm>
      </p:grpSpPr>
      <p:pic>
        <p:nvPicPr>
          <p:cNvPr id="7" name="Picture 6" descr="USAID_Logo_White_v0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1740" y="685800"/>
            <a:ext cx="2438400" cy="544010"/>
          </a:xfrm>
          <a:prstGeom prst="rect">
            <a:avLst/>
          </a:prstGeom>
        </p:spPr>
      </p:pic>
      <p:sp>
        <p:nvSpPr>
          <p:cNvPr id="8" name="Date Placeholder 3"/>
          <p:cNvSpPr>
            <a:spLocks noGrp="1"/>
          </p:cNvSpPr>
          <p:nvPr>
            <p:ph type="dt" sz="half" idx="2"/>
          </p:nvPr>
        </p:nvSpPr>
        <p:spPr>
          <a:xfrm>
            <a:off x="203200" y="6520934"/>
            <a:ext cx="28448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7/3/2020</a:t>
            </a:fld>
            <a:endParaRPr lang="en-US"/>
          </a:p>
        </p:txBody>
      </p:sp>
      <p:sp>
        <p:nvSpPr>
          <p:cNvPr id="10" name="Slide Number Placeholder 5"/>
          <p:cNvSpPr>
            <a:spLocks noGrp="1"/>
          </p:cNvSpPr>
          <p:nvPr>
            <p:ph type="sldNum" sz="quarter" idx="4"/>
          </p:nvPr>
        </p:nvSpPr>
        <p:spPr>
          <a:xfrm>
            <a:off x="9144000" y="6520934"/>
            <a:ext cx="28448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itle 1"/>
          <p:cNvSpPr>
            <a:spLocks noGrp="1"/>
          </p:cNvSpPr>
          <p:nvPr>
            <p:ph type="ctrTitle" hasCustomPrompt="1"/>
          </p:nvPr>
        </p:nvSpPr>
        <p:spPr>
          <a:xfrm>
            <a:off x="914400" y="2133600"/>
            <a:ext cx="7315200" cy="1600200"/>
          </a:xfrm>
        </p:spPr>
        <p:txBody>
          <a:bodyPr anchor="b" anchorCtr="0">
            <a:normAutofit/>
          </a:bodyPr>
          <a:lstStyle>
            <a:lvl1pPr>
              <a:defRPr sz="3200">
                <a:solidFill>
                  <a:srgbClr val="FFFFFF"/>
                </a:solidFill>
              </a:defRPr>
            </a:lvl1pPr>
          </a:lstStyle>
          <a:p>
            <a:r>
              <a:rPr lang="en-US"/>
              <a:t>CLICK TO EDIT MASTER TITLE STYLE</a:t>
            </a:r>
          </a:p>
        </p:txBody>
      </p:sp>
      <p:sp>
        <p:nvSpPr>
          <p:cNvPr id="15" name="Subtitle 2"/>
          <p:cNvSpPr>
            <a:spLocks noGrp="1"/>
          </p:cNvSpPr>
          <p:nvPr>
            <p:ph type="subTitle" idx="1" hasCustomPrompt="1"/>
          </p:nvPr>
        </p:nvSpPr>
        <p:spPr>
          <a:xfrm>
            <a:off x="914400" y="4114800"/>
            <a:ext cx="4572000" cy="16002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14929036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Divider - Full Blue">
    <p:bg>
      <p:bgPr>
        <a:solidFill>
          <a:srgbClr val="002F6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827782"/>
            <a:ext cx="7315200" cy="584775"/>
          </a:xfrm>
        </p:spPr>
        <p:txBody>
          <a:bodyPr wrap="square" anchor="t" anchorCtr="0">
            <a:spAutoFit/>
          </a:bodyPr>
          <a:lstStyle>
            <a:lvl1pPr>
              <a:defRPr sz="3200">
                <a:solidFill>
                  <a:srgbClr val="FFFFFF"/>
                </a:solidFill>
              </a:defRPr>
            </a:lvl1pPr>
          </a:lstStyle>
          <a:p>
            <a:r>
              <a:rPr lang="en-US"/>
              <a:t>CLICK TO EDIT MASTER TITLE STYLE</a:t>
            </a:r>
          </a:p>
        </p:txBody>
      </p:sp>
      <p:sp>
        <p:nvSpPr>
          <p:cNvPr id="3" name="Date Placeholder 2"/>
          <p:cNvSpPr>
            <a:spLocks noGrp="1"/>
          </p:cNvSpPr>
          <p:nvPr>
            <p:ph type="dt" sz="half" idx="10"/>
          </p:nvPr>
        </p:nvSpPr>
        <p:spPr/>
        <p:txBody>
          <a:bodyPr/>
          <a:lstStyle>
            <a:lvl1pPr>
              <a:defRPr>
                <a:solidFill>
                  <a:srgbClr val="FFFFFF"/>
                </a:solidFill>
              </a:defRPr>
            </a:lvl1pPr>
          </a:lstStyle>
          <a:p>
            <a:fld id="{C3349C05-927F-3348-96DF-9086CF2761D6}" type="datetime1">
              <a:rPr lang="en-US" smtClean="0"/>
              <a:t>7/3/2020</a:t>
            </a:fld>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782948-4DBE-204D-AB9E-B65E067054AE}" type="slidenum">
              <a:rPr lang="en-US" smtClean="0"/>
              <a:pPr/>
              <a:t>‹#›</a:t>
            </a:fld>
            <a:endParaRPr lang="en-US"/>
          </a:p>
        </p:txBody>
      </p:sp>
      <p:pic>
        <p:nvPicPr>
          <p:cNvPr id="6" name="Picture 5" descr="USAID_Logo_White_v0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4400" y="5943600"/>
            <a:ext cx="2049293" cy="457200"/>
          </a:xfrm>
          <a:prstGeom prst="rect">
            <a:avLst/>
          </a:prstGeom>
        </p:spPr>
      </p:pic>
    </p:spTree>
    <p:extLst>
      <p:ext uri="{BB962C8B-B14F-4D97-AF65-F5344CB8AC3E}">
        <p14:creationId xmlns:p14="http://schemas.microsoft.com/office/powerpoint/2010/main" val="416834997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Blue/Gray 1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00200"/>
            <a:ext cx="103632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203200" y="6520934"/>
            <a:ext cx="28448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7/3/2020</a:t>
            </a:fld>
            <a:endParaRPr lang="en-US"/>
          </a:p>
        </p:txBody>
      </p:sp>
      <p:sp>
        <p:nvSpPr>
          <p:cNvPr id="10" name="Slide Number Placeholder 5"/>
          <p:cNvSpPr>
            <a:spLocks noGrp="1"/>
          </p:cNvSpPr>
          <p:nvPr>
            <p:ph type="sldNum" sz="quarter" idx="4"/>
          </p:nvPr>
        </p:nvSpPr>
        <p:spPr>
          <a:xfrm>
            <a:off x="9144000" y="6520934"/>
            <a:ext cx="28448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914805" y="848380"/>
            <a:ext cx="10363200" cy="52322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367116920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Blue/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600200"/>
            <a:ext cx="5079595"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6197600" y="1600200"/>
            <a:ext cx="5080405"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fld id="{F1C838E6-2EFE-2E47-BF15-73F64BC0A44F}" type="datetime1">
              <a:rPr lang="en-US" smtClean="0"/>
              <a:t>7/3/2020</a:t>
            </a:fld>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914805" y="848380"/>
            <a:ext cx="10363200" cy="52322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16928199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Blue/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600200"/>
            <a:ext cx="3352395"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7924800" y="1600200"/>
            <a:ext cx="3353205"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7/3/2020</a:t>
            </a:fld>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914805" y="848380"/>
            <a:ext cx="10363200" cy="523220"/>
          </a:xfrm>
        </p:spPr>
        <p:txBody>
          <a:bodyPr anchor="b" anchorCtr="0">
            <a:spAutoFit/>
          </a:bodyPr>
          <a:lstStyle>
            <a:lvl1pPr>
              <a:defRPr>
                <a:solidFill>
                  <a:srgbClr val="0067B9"/>
                </a:solidFill>
              </a:defRPr>
            </a:lvl1pPr>
          </a:lstStyle>
          <a:p>
            <a:r>
              <a:rPr lang="en-US"/>
              <a:t>CLICK TO EDIT MASTER TITLE STYLE</a:t>
            </a:r>
          </a:p>
        </p:txBody>
      </p:sp>
      <p:sp>
        <p:nvSpPr>
          <p:cNvPr id="10" name="Content Placeholder 3"/>
          <p:cNvSpPr>
            <a:spLocks noGrp="1"/>
          </p:cNvSpPr>
          <p:nvPr>
            <p:ph sz="half" idx="13"/>
          </p:nvPr>
        </p:nvSpPr>
        <p:spPr>
          <a:xfrm>
            <a:off x="4419398" y="1600200"/>
            <a:ext cx="3353205"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21874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_Gray Ba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083"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3" name="Rectangle 2"/>
          <p:cNvSpPr/>
          <p:nvPr userDrawn="1"/>
        </p:nvSpPr>
        <p:spPr bwMode="auto">
          <a:xfrm>
            <a:off x="0" y="0"/>
            <a:ext cx="12192000" cy="6858000"/>
          </a:xfrm>
          <a:prstGeom prst="rect">
            <a:avLst/>
          </a:prstGeom>
          <a:solidFill>
            <a:schemeClr val="bg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cxnSp>
        <p:nvCxnSpPr>
          <p:cNvPr id="5" name="Straight Connector 4"/>
          <p:cNvCxnSpPr/>
          <p:nvPr userDrawn="1"/>
        </p:nvCxnSpPr>
        <p:spPr>
          <a:xfrm>
            <a:off x="304802" y="6250077"/>
            <a:ext cx="11592985" cy="0"/>
          </a:xfrm>
          <a:prstGeom prst="line">
            <a:avLst/>
          </a:prstGeom>
          <a:ln w="9525">
            <a:solidFill>
              <a:srgbClr val="555759"/>
            </a:solidFill>
          </a:ln>
          <a:effectLst/>
        </p:spPr>
        <p:style>
          <a:lnRef idx="2">
            <a:schemeClr val="accent1"/>
          </a:lnRef>
          <a:fillRef idx="0">
            <a:schemeClr val="accent1"/>
          </a:fillRef>
          <a:effectRef idx="1">
            <a:schemeClr val="accent1"/>
          </a:effectRef>
          <a:fontRef idx="minor">
            <a:schemeClr val="tx1"/>
          </a:fontRef>
        </p:style>
      </p:cxnSp>
      <p:sp>
        <p:nvSpPr>
          <p:cNvPr id="6" name="Text Placeholder 18"/>
          <p:cNvSpPr txBox="1">
            <a:spLocks/>
          </p:cNvSpPr>
          <p:nvPr userDrawn="1"/>
        </p:nvSpPr>
        <p:spPr>
          <a:xfrm>
            <a:off x="182020" y="6365442"/>
            <a:ext cx="478315" cy="231169"/>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lgn="l"/>
            <a:fld id="{C0D4A90D-707C-4CFA-8F87-17CF45DE2B45}" type="slidenum">
              <a:rPr lang="en-US" sz="900" smtClean="0">
                <a:solidFill>
                  <a:srgbClr val="95D600"/>
                </a:solidFill>
              </a:rPr>
              <a:pPr algn="l"/>
              <a:t>‹#›</a:t>
            </a:fld>
            <a:endParaRPr lang="en-US" sz="900" dirty="0"/>
          </a:p>
        </p:txBody>
      </p:sp>
      <p:cxnSp>
        <p:nvCxnSpPr>
          <p:cNvPr id="7" name="Straight Connector 6"/>
          <p:cNvCxnSpPr/>
          <p:nvPr userDrawn="1"/>
        </p:nvCxnSpPr>
        <p:spPr bwMode="auto">
          <a:xfrm flipH="1">
            <a:off x="0" y="6302465"/>
            <a:ext cx="12192000" cy="0"/>
          </a:xfrm>
          <a:prstGeom prst="line">
            <a:avLst/>
          </a:prstGeom>
          <a:solidFill>
            <a:schemeClr val="accent1"/>
          </a:solidFill>
          <a:ln w="19050" cap="flat" cmpd="dbl" algn="ctr">
            <a:noFill/>
            <a:prstDash val="solid"/>
            <a:round/>
            <a:headEnd type="none" w="med" len="med"/>
            <a:tailEnd type="none" w="med" len="med"/>
          </a:ln>
          <a:effectLst/>
        </p:spPr>
      </p:cxnSp>
      <p:sp>
        <p:nvSpPr>
          <p:cNvPr id="10" name="Rectangle 9"/>
          <p:cNvSpPr/>
          <p:nvPr userDrawn="1"/>
        </p:nvSpPr>
        <p:spPr bwMode="auto">
          <a:xfrm>
            <a:off x="0" y="0"/>
            <a:ext cx="12192000" cy="1074396"/>
          </a:xfrm>
          <a:prstGeom prst="rect">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sp>
        <p:nvSpPr>
          <p:cNvPr id="11" name="Title 1"/>
          <p:cNvSpPr>
            <a:spLocks noGrp="1"/>
          </p:cNvSpPr>
          <p:nvPr>
            <p:ph type="title"/>
          </p:nvPr>
        </p:nvSpPr>
        <p:spPr>
          <a:xfrm>
            <a:off x="287453" y="1"/>
            <a:ext cx="11623035" cy="1011420"/>
          </a:xfrm>
          <a:prstGeom prst="rect">
            <a:avLst/>
          </a:prstGeom>
        </p:spPr>
        <p:txBody>
          <a:bodyPr anchor="b"/>
          <a:lstStyle>
            <a:lvl1pPr>
              <a:defRPr>
                <a:solidFill>
                  <a:schemeClr val="bg2"/>
                </a:solidFill>
              </a:defRPr>
            </a:lvl1pPr>
          </a:lstStyle>
          <a:p>
            <a:r>
              <a:rPr lang="en-US"/>
              <a:t>Click to edit Master title style</a:t>
            </a:r>
            <a:endParaRPr lang="en-US" dirty="0"/>
          </a:p>
        </p:txBody>
      </p:sp>
      <p:sp>
        <p:nvSpPr>
          <p:cNvPr id="12" name="Rectangle 11"/>
          <p:cNvSpPr/>
          <p:nvPr userDrawn="1"/>
        </p:nvSpPr>
        <p:spPr bwMode="auto">
          <a:xfrm>
            <a:off x="0" y="1074396"/>
            <a:ext cx="12192000" cy="151354"/>
          </a:xfrm>
          <a:prstGeom prst="rect">
            <a:avLst/>
          </a:prstGeom>
          <a:solidFill>
            <a:schemeClr val="accent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sp>
        <p:nvSpPr>
          <p:cNvPr id="13" name="Text Placeholder 18"/>
          <p:cNvSpPr txBox="1">
            <a:spLocks/>
          </p:cNvSpPr>
          <p:nvPr userDrawn="1"/>
        </p:nvSpPr>
        <p:spPr>
          <a:xfrm>
            <a:off x="412682" y="6370117"/>
            <a:ext cx="7770501" cy="205345"/>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r>
              <a:rPr lang="en-US" sz="900" dirty="0">
                <a:solidFill>
                  <a:schemeClr val="accent1">
                    <a:lumMod val="60000"/>
                    <a:lumOff val="40000"/>
                  </a:schemeClr>
                </a:solidFill>
              </a:rPr>
              <a:t>/ </a:t>
            </a:r>
            <a:r>
              <a:rPr lang="en-US" sz="900" kern="1200" cap="all" normalizeH="0" baseline="0" dirty="0">
                <a:solidFill>
                  <a:schemeClr val="accent1">
                    <a:lumMod val="60000"/>
                    <a:lumOff val="40000"/>
                  </a:schemeClr>
                </a:solidFill>
                <a:latin typeface="+mj-lt"/>
                <a:ea typeface="+mn-ea"/>
                <a:cs typeface="+mn-cs"/>
              </a:rPr>
              <a:t>©ECOFYS, A Navigant – A </a:t>
            </a:r>
            <a:r>
              <a:rPr lang="en-US" sz="900" kern="1200" cap="all" normalizeH="0" baseline="0" dirty="0" err="1">
                <a:solidFill>
                  <a:schemeClr val="accent1">
                    <a:lumMod val="60000"/>
                    <a:lumOff val="40000"/>
                  </a:schemeClr>
                </a:solidFill>
                <a:latin typeface="+mj-lt"/>
                <a:ea typeface="+mn-ea"/>
                <a:cs typeface="+mn-cs"/>
              </a:rPr>
              <a:t>Guidehouse</a:t>
            </a:r>
            <a:r>
              <a:rPr lang="en-US" sz="900" kern="1200" cap="all" normalizeH="0" baseline="0" dirty="0">
                <a:solidFill>
                  <a:schemeClr val="accent1">
                    <a:lumMod val="60000"/>
                    <a:lumOff val="40000"/>
                  </a:schemeClr>
                </a:solidFill>
                <a:latin typeface="+mj-lt"/>
                <a:ea typeface="+mn-ea"/>
                <a:cs typeface="+mn-cs"/>
              </a:rPr>
              <a:t> Company Company</a:t>
            </a:r>
            <a:r>
              <a:rPr lang="en-US" sz="900" baseline="0" dirty="0">
                <a:solidFill>
                  <a:schemeClr val="accent1">
                    <a:lumMod val="60000"/>
                    <a:lumOff val="40000"/>
                  </a:schemeClr>
                </a:solidFill>
              </a:rPr>
              <a:t>. All rights Reserved</a:t>
            </a:r>
            <a:endParaRPr lang="en-US" sz="900" dirty="0">
              <a:solidFill>
                <a:schemeClr val="accent1">
                  <a:lumMod val="60000"/>
                  <a:lumOff val="40000"/>
                </a:schemeClr>
              </a:solidFill>
            </a:endParaRPr>
          </a:p>
        </p:txBody>
      </p:sp>
      <p:pic>
        <p:nvPicPr>
          <p:cNvPr id="14" name="Picture 13" descr="Mission_Statement_RGB"/>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171520" y="6418194"/>
            <a:ext cx="272626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145343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Blue/Gray 1 Content + Bottom Photo">
    <p:bg>
      <p:bgPr>
        <a:solidFill>
          <a:srgbClr val="E7E7E5"/>
        </a:solid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203200" y="3429000"/>
            <a:ext cx="11785600" cy="327660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16" name="Text Placeholder 4"/>
          <p:cNvSpPr>
            <a:spLocks noGrp="1"/>
          </p:cNvSpPr>
          <p:nvPr>
            <p:ph type="body" sz="quarter" idx="12" hasCustomPrompt="1"/>
          </p:nvPr>
        </p:nvSpPr>
        <p:spPr>
          <a:xfrm rot="16200000">
            <a:off x="10494089"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3" name="Content Placeholder 2"/>
          <p:cNvSpPr>
            <a:spLocks noGrp="1"/>
          </p:cNvSpPr>
          <p:nvPr>
            <p:ph idx="1"/>
          </p:nvPr>
        </p:nvSpPr>
        <p:spPr>
          <a:xfrm>
            <a:off x="914400" y="1600200"/>
            <a:ext cx="103632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203200" y="6520934"/>
            <a:ext cx="28448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BCCE5460-4FB7-5647-9AB1-CEF5116A5DCA}" type="datetime1">
              <a:rPr lang="en-US" smtClean="0"/>
              <a:pPr/>
              <a:t>7/3/2020</a:t>
            </a:fld>
            <a:endParaRPr lang="en-US"/>
          </a:p>
        </p:txBody>
      </p:sp>
      <p:sp>
        <p:nvSpPr>
          <p:cNvPr id="11" name="Slide Number Placeholder 5"/>
          <p:cNvSpPr>
            <a:spLocks noGrp="1"/>
          </p:cNvSpPr>
          <p:nvPr>
            <p:ph type="sldNum" sz="quarter" idx="4"/>
          </p:nvPr>
        </p:nvSpPr>
        <p:spPr>
          <a:xfrm>
            <a:off x="9144000" y="6520934"/>
            <a:ext cx="28448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914805" y="848380"/>
            <a:ext cx="10363200" cy="52322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377903126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Blue/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6096000" y="152400"/>
            <a:ext cx="58928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203200" y="6520934"/>
            <a:ext cx="28448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D8A49A0-1A63-6943-82D6-C193E6102C72}" type="datetime1">
              <a:rPr lang="en-US" smtClean="0"/>
              <a:pPr/>
              <a:t>7/3/2020</a:t>
            </a:fld>
            <a:endParaRPr lang="en-US"/>
          </a:p>
        </p:txBody>
      </p:sp>
      <p:sp>
        <p:nvSpPr>
          <p:cNvPr id="11" name="Slide Number Placeholder 5"/>
          <p:cNvSpPr>
            <a:spLocks noGrp="1"/>
          </p:cNvSpPr>
          <p:nvPr>
            <p:ph type="sldNum" sz="quarter" idx="4"/>
          </p:nvPr>
        </p:nvSpPr>
        <p:spPr>
          <a:xfrm>
            <a:off x="9144000" y="6520934"/>
            <a:ext cx="28448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914400" y="2057400"/>
            <a:ext cx="4876800" cy="41148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914400" y="843985"/>
            <a:ext cx="4876395" cy="954107"/>
          </a:xfrm>
        </p:spPr>
        <p:txBody>
          <a:bodyPr wrap="square" anchor="b" anchorCtr="0">
            <a:spAutoFit/>
          </a:bodyPr>
          <a:lstStyle>
            <a:lvl1pPr>
              <a:defRPr>
                <a:solidFill>
                  <a:srgbClr val="0067B9"/>
                </a:solidFill>
              </a:defRPr>
            </a:lvl1pPr>
          </a:lstStyle>
          <a:p>
            <a:r>
              <a:rPr lang="en-US"/>
              <a:t>CLICK TO EDIT MASTER TITLE STYLE</a:t>
            </a:r>
          </a:p>
        </p:txBody>
      </p:sp>
      <p:sp>
        <p:nvSpPr>
          <p:cNvPr id="13" name="Text Placeholder 4"/>
          <p:cNvSpPr>
            <a:spLocks noGrp="1"/>
          </p:cNvSpPr>
          <p:nvPr>
            <p:ph type="body" sz="quarter" idx="12" hasCustomPrompt="1"/>
          </p:nvPr>
        </p:nvSpPr>
        <p:spPr>
          <a:xfrm rot="16200000">
            <a:off x="10494089"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Tree>
    <p:extLst>
      <p:ext uri="{BB962C8B-B14F-4D97-AF65-F5344CB8AC3E}">
        <p14:creationId xmlns:p14="http://schemas.microsoft.com/office/powerpoint/2010/main" val="62988095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Blue/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203200" y="152400"/>
            <a:ext cx="58928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203200" y="6520934"/>
            <a:ext cx="28448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7/3/2020</a:t>
            </a:fld>
            <a:endParaRPr lang="en-US"/>
          </a:p>
        </p:txBody>
      </p:sp>
      <p:sp>
        <p:nvSpPr>
          <p:cNvPr id="11" name="Slide Number Placeholder 5"/>
          <p:cNvSpPr>
            <a:spLocks noGrp="1"/>
          </p:cNvSpPr>
          <p:nvPr>
            <p:ph type="sldNum" sz="quarter" idx="4"/>
          </p:nvPr>
        </p:nvSpPr>
        <p:spPr>
          <a:xfrm>
            <a:off x="9144000" y="6520934"/>
            <a:ext cx="28448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4601289"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6" name="Title 1"/>
          <p:cNvSpPr>
            <a:spLocks noGrp="1"/>
          </p:cNvSpPr>
          <p:nvPr>
            <p:ph type="title" hasCustomPrompt="1"/>
          </p:nvPr>
        </p:nvSpPr>
        <p:spPr>
          <a:xfrm>
            <a:off x="6502805" y="2971801"/>
            <a:ext cx="5181195" cy="954107"/>
          </a:xfrm>
        </p:spPr>
        <p:txBody>
          <a:bodyPr wrap="square"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374760056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Blue/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00200"/>
            <a:ext cx="103632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203200" y="6520934"/>
            <a:ext cx="28448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7/3/2020</a:t>
            </a:fld>
            <a:endParaRPr lang="en-US"/>
          </a:p>
        </p:txBody>
      </p:sp>
      <p:sp>
        <p:nvSpPr>
          <p:cNvPr id="10" name="Slide Number Placeholder 5"/>
          <p:cNvSpPr>
            <a:spLocks noGrp="1"/>
          </p:cNvSpPr>
          <p:nvPr>
            <p:ph type="sldNum" sz="quarter" idx="4"/>
          </p:nvPr>
        </p:nvSpPr>
        <p:spPr>
          <a:xfrm>
            <a:off x="9144000" y="6520934"/>
            <a:ext cx="28448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914805" y="848380"/>
            <a:ext cx="10363200" cy="52322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76041423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Blue/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600200"/>
            <a:ext cx="5079595"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6197600" y="1600200"/>
            <a:ext cx="5080405"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fld id="{F1C838E6-2EFE-2E47-BF15-73F64BC0A44F}" type="datetime1">
              <a:rPr lang="en-US" smtClean="0"/>
              <a:t>7/3/2020</a:t>
            </a:fld>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914805" y="848380"/>
            <a:ext cx="10363200" cy="52322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354671580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Blue/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600200"/>
            <a:ext cx="3352395"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7924800" y="1600200"/>
            <a:ext cx="3353205"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7/3/2020</a:t>
            </a:fld>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914805" y="848380"/>
            <a:ext cx="10363200" cy="523220"/>
          </a:xfrm>
        </p:spPr>
        <p:txBody>
          <a:bodyPr anchor="b" anchorCtr="0">
            <a:spAutoFit/>
          </a:bodyPr>
          <a:lstStyle>
            <a:lvl1pPr>
              <a:defRPr>
                <a:solidFill>
                  <a:srgbClr val="0067B9"/>
                </a:solidFill>
              </a:defRPr>
            </a:lvl1pPr>
          </a:lstStyle>
          <a:p>
            <a:r>
              <a:rPr lang="en-US"/>
              <a:t>CLICK TO EDIT MASTER TITLE STYLE</a:t>
            </a:r>
          </a:p>
        </p:txBody>
      </p:sp>
      <p:sp>
        <p:nvSpPr>
          <p:cNvPr id="10" name="Content Placeholder 3"/>
          <p:cNvSpPr>
            <a:spLocks noGrp="1"/>
          </p:cNvSpPr>
          <p:nvPr>
            <p:ph sz="half" idx="13"/>
          </p:nvPr>
        </p:nvSpPr>
        <p:spPr>
          <a:xfrm>
            <a:off x="4419398" y="1600200"/>
            <a:ext cx="3353205"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88150944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Blue/White 1 Content + Bottom Photo">
    <p:bg>
      <p:bgPr>
        <a:solidFill>
          <a:schemeClr val="bg1"/>
        </a:solid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203200" y="3429000"/>
            <a:ext cx="11785600" cy="32766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16" name="Text Placeholder 4"/>
          <p:cNvSpPr>
            <a:spLocks noGrp="1"/>
          </p:cNvSpPr>
          <p:nvPr>
            <p:ph type="body" sz="quarter" idx="12" hasCustomPrompt="1"/>
          </p:nvPr>
        </p:nvSpPr>
        <p:spPr>
          <a:xfrm rot="16200000">
            <a:off x="10494089"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3" name="Content Placeholder 2"/>
          <p:cNvSpPr>
            <a:spLocks noGrp="1"/>
          </p:cNvSpPr>
          <p:nvPr>
            <p:ph idx="1"/>
          </p:nvPr>
        </p:nvSpPr>
        <p:spPr>
          <a:xfrm>
            <a:off x="914400" y="1600200"/>
            <a:ext cx="103632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203200" y="6520934"/>
            <a:ext cx="28448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BCCE5460-4FB7-5647-9AB1-CEF5116A5DCA}" type="datetime1">
              <a:rPr lang="en-US" smtClean="0"/>
              <a:pPr/>
              <a:t>7/3/2020</a:t>
            </a:fld>
            <a:endParaRPr lang="en-US"/>
          </a:p>
        </p:txBody>
      </p:sp>
      <p:sp>
        <p:nvSpPr>
          <p:cNvPr id="11" name="Slide Number Placeholder 5"/>
          <p:cNvSpPr>
            <a:spLocks noGrp="1"/>
          </p:cNvSpPr>
          <p:nvPr>
            <p:ph type="sldNum" sz="quarter" idx="4"/>
          </p:nvPr>
        </p:nvSpPr>
        <p:spPr>
          <a:xfrm>
            <a:off x="9144000" y="6520934"/>
            <a:ext cx="28448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914805" y="848380"/>
            <a:ext cx="10363200" cy="52322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28035650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Blue/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6096000" y="152400"/>
            <a:ext cx="58928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203200" y="6520934"/>
            <a:ext cx="28448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D8A49A0-1A63-6943-82D6-C193E6102C72}" type="datetime1">
              <a:rPr lang="en-US" smtClean="0"/>
              <a:pPr/>
              <a:t>7/3/2020</a:t>
            </a:fld>
            <a:endParaRPr lang="en-US"/>
          </a:p>
        </p:txBody>
      </p:sp>
      <p:sp>
        <p:nvSpPr>
          <p:cNvPr id="11" name="Slide Number Placeholder 5"/>
          <p:cNvSpPr>
            <a:spLocks noGrp="1"/>
          </p:cNvSpPr>
          <p:nvPr>
            <p:ph type="sldNum" sz="quarter" idx="4"/>
          </p:nvPr>
        </p:nvSpPr>
        <p:spPr>
          <a:xfrm>
            <a:off x="9144000" y="6520934"/>
            <a:ext cx="28448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914400" y="2057400"/>
            <a:ext cx="4876800" cy="41148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914400" y="843985"/>
            <a:ext cx="4876395" cy="954107"/>
          </a:xfrm>
        </p:spPr>
        <p:txBody>
          <a:bodyPr wrap="square" anchor="b" anchorCtr="0">
            <a:spAutoFit/>
          </a:bodyPr>
          <a:lstStyle>
            <a:lvl1pPr>
              <a:defRPr>
                <a:solidFill>
                  <a:srgbClr val="0067B9"/>
                </a:solidFill>
              </a:defRPr>
            </a:lvl1pPr>
          </a:lstStyle>
          <a:p>
            <a:r>
              <a:rPr lang="en-US"/>
              <a:t>CLICK TO EDIT MASTER TITLE STYLE</a:t>
            </a:r>
          </a:p>
        </p:txBody>
      </p:sp>
      <p:sp>
        <p:nvSpPr>
          <p:cNvPr id="13" name="Text Placeholder 4"/>
          <p:cNvSpPr>
            <a:spLocks noGrp="1"/>
          </p:cNvSpPr>
          <p:nvPr>
            <p:ph type="body" sz="quarter" idx="12" hasCustomPrompt="1"/>
          </p:nvPr>
        </p:nvSpPr>
        <p:spPr>
          <a:xfrm rot="16200000">
            <a:off x="10494089"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Tree>
    <p:extLst>
      <p:ext uri="{BB962C8B-B14F-4D97-AF65-F5344CB8AC3E}">
        <p14:creationId xmlns:p14="http://schemas.microsoft.com/office/powerpoint/2010/main" val="351825815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Blue/White Title + Lef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203200" y="152400"/>
            <a:ext cx="58928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203200" y="6520934"/>
            <a:ext cx="28448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7/3/2020</a:t>
            </a:fld>
            <a:endParaRPr lang="en-US"/>
          </a:p>
        </p:txBody>
      </p:sp>
      <p:sp>
        <p:nvSpPr>
          <p:cNvPr id="11" name="Slide Number Placeholder 5"/>
          <p:cNvSpPr>
            <a:spLocks noGrp="1"/>
          </p:cNvSpPr>
          <p:nvPr>
            <p:ph type="sldNum" sz="quarter" idx="4"/>
          </p:nvPr>
        </p:nvSpPr>
        <p:spPr>
          <a:xfrm>
            <a:off x="9144000" y="6520934"/>
            <a:ext cx="28448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4601289"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6" name="Title 1"/>
          <p:cNvSpPr>
            <a:spLocks noGrp="1"/>
          </p:cNvSpPr>
          <p:nvPr>
            <p:ph type="title" hasCustomPrompt="1"/>
          </p:nvPr>
        </p:nvSpPr>
        <p:spPr>
          <a:xfrm>
            <a:off x="6502805" y="2971801"/>
            <a:ext cx="5181195" cy="954107"/>
          </a:xfrm>
        </p:spPr>
        <p:txBody>
          <a:bodyPr wrap="square" anchor="ctr"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134296529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userDrawn="1">
  <p:cSld name="Green Bar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6635"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3" name="Rectangle 2"/>
          <p:cNvSpPr/>
          <p:nvPr userDrawn="1"/>
        </p:nvSpPr>
        <p:spPr bwMode="auto">
          <a:xfrm>
            <a:off x="0" y="0"/>
            <a:ext cx="12192000" cy="6858000"/>
          </a:xfrm>
          <a:prstGeom prst="rect">
            <a:avLst/>
          </a:prstGeom>
          <a:solidFill>
            <a:schemeClr val="bg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Palatino Linotype" pitchFamily="18" charset="0"/>
            </a:endParaRPr>
          </a:p>
        </p:txBody>
      </p:sp>
      <p:cxnSp>
        <p:nvCxnSpPr>
          <p:cNvPr id="5" name="Straight Connector 4"/>
          <p:cNvCxnSpPr/>
          <p:nvPr userDrawn="1"/>
        </p:nvCxnSpPr>
        <p:spPr>
          <a:xfrm>
            <a:off x="304802" y="6250077"/>
            <a:ext cx="11592985" cy="0"/>
          </a:xfrm>
          <a:prstGeom prst="line">
            <a:avLst/>
          </a:prstGeom>
          <a:ln w="9525">
            <a:solidFill>
              <a:srgbClr val="555759"/>
            </a:solidFill>
          </a:ln>
          <a:effectLst/>
        </p:spPr>
        <p:style>
          <a:lnRef idx="2">
            <a:schemeClr val="accent1"/>
          </a:lnRef>
          <a:fillRef idx="0">
            <a:schemeClr val="accent1"/>
          </a:fillRef>
          <a:effectRef idx="1">
            <a:schemeClr val="accent1"/>
          </a:effectRef>
          <a:fontRef idx="minor">
            <a:schemeClr val="tx1"/>
          </a:fontRef>
        </p:style>
      </p:cxnSp>
      <p:sp>
        <p:nvSpPr>
          <p:cNvPr id="6" name="Text Placeholder 18"/>
          <p:cNvSpPr txBox="1">
            <a:spLocks/>
          </p:cNvSpPr>
          <p:nvPr userDrawn="1"/>
        </p:nvSpPr>
        <p:spPr>
          <a:xfrm>
            <a:off x="182020" y="6365442"/>
            <a:ext cx="478315" cy="231169"/>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lgn="l"/>
            <a:fld id="{C0D4A90D-707C-4CFA-8F87-17CF45DE2B45}" type="slidenum">
              <a:rPr lang="en-US" sz="900" smtClean="0">
                <a:solidFill>
                  <a:srgbClr val="95D600"/>
                </a:solidFill>
              </a:rPr>
              <a:pPr algn="l"/>
              <a:t>‹#›</a:t>
            </a:fld>
            <a:endParaRPr lang="en-US" sz="900"/>
          </a:p>
        </p:txBody>
      </p:sp>
      <p:cxnSp>
        <p:nvCxnSpPr>
          <p:cNvPr id="7" name="Straight Connector 6"/>
          <p:cNvCxnSpPr/>
          <p:nvPr userDrawn="1"/>
        </p:nvCxnSpPr>
        <p:spPr bwMode="auto">
          <a:xfrm flipH="1">
            <a:off x="0" y="6302465"/>
            <a:ext cx="12192000" cy="0"/>
          </a:xfrm>
          <a:prstGeom prst="line">
            <a:avLst/>
          </a:prstGeom>
          <a:solidFill>
            <a:schemeClr val="accent1"/>
          </a:solidFill>
          <a:ln w="19050" cap="flat" cmpd="dbl" algn="ctr">
            <a:noFill/>
            <a:prstDash val="solid"/>
            <a:round/>
            <a:headEnd type="none" w="med" len="med"/>
            <a:tailEnd type="none" w="med" len="med"/>
          </a:ln>
          <a:effectLst/>
        </p:spPr>
      </p:cxnSp>
      <p:sp>
        <p:nvSpPr>
          <p:cNvPr id="10" name="Rectangle 14"/>
          <p:cNvSpPr>
            <a:spLocks noGrp="1" noChangeArrowheads="1"/>
          </p:cNvSpPr>
          <p:nvPr>
            <p:ph idx="1"/>
          </p:nvPr>
        </p:nvSpPr>
        <p:spPr bwMode="auto">
          <a:xfrm>
            <a:off x="287453" y="1262358"/>
            <a:ext cx="11623035" cy="490666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p:cNvSpPr/>
          <p:nvPr userDrawn="1"/>
        </p:nvSpPr>
        <p:spPr bwMode="auto">
          <a:xfrm>
            <a:off x="0" y="0"/>
            <a:ext cx="12192000" cy="1074396"/>
          </a:xfrm>
          <a:prstGeom prst="rect">
            <a:avLst/>
          </a:prstGeom>
          <a:gradFill>
            <a:gsLst>
              <a:gs pos="0">
                <a:schemeClr val="accent2"/>
              </a:gs>
              <a:gs pos="100000">
                <a:srgbClr val="648C1A"/>
              </a:gs>
            </a:gsLst>
            <a:lin ang="10800000" scaled="0"/>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Palatino Linotype" pitchFamily="18" charset="0"/>
            </a:endParaRPr>
          </a:p>
        </p:txBody>
      </p:sp>
      <p:sp>
        <p:nvSpPr>
          <p:cNvPr id="12" name="Title 1"/>
          <p:cNvSpPr>
            <a:spLocks noGrp="1"/>
          </p:cNvSpPr>
          <p:nvPr>
            <p:ph type="title"/>
          </p:nvPr>
        </p:nvSpPr>
        <p:spPr>
          <a:xfrm>
            <a:off x="287453" y="1"/>
            <a:ext cx="11623035" cy="1011420"/>
          </a:xfrm>
          <a:prstGeom prst="rect">
            <a:avLst/>
          </a:prstGeom>
        </p:spPr>
        <p:txBody>
          <a:bodyPr anchor="b"/>
          <a:lstStyle>
            <a:lvl1pPr>
              <a:defRPr>
                <a:solidFill>
                  <a:schemeClr val="bg2"/>
                </a:solidFill>
              </a:defRPr>
            </a:lvl1pPr>
          </a:lstStyle>
          <a:p>
            <a:r>
              <a:rPr lang="en-US"/>
              <a:t>Click to edit Master title style</a:t>
            </a:r>
          </a:p>
        </p:txBody>
      </p:sp>
      <p:sp>
        <p:nvSpPr>
          <p:cNvPr id="13" name="Text Placeholder 18"/>
          <p:cNvSpPr txBox="1">
            <a:spLocks/>
          </p:cNvSpPr>
          <p:nvPr userDrawn="1"/>
        </p:nvSpPr>
        <p:spPr>
          <a:xfrm>
            <a:off x="412682" y="6370117"/>
            <a:ext cx="7770501" cy="205345"/>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r>
              <a:rPr lang="en-US" sz="900" dirty="0">
                <a:solidFill>
                  <a:schemeClr val="accent1">
                    <a:lumMod val="60000"/>
                    <a:lumOff val="40000"/>
                  </a:schemeClr>
                </a:solidFill>
              </a:rPr>
              <a:t>/ </a:t>
            </a:r>
            <a:r>
              <a:rPr lang="en-US" sz="900" kern="1200" cap="all" normalizeH="0" baseline="0" dirty="0">
                <a:solidFill>
                  <a:schemeClr val="accent1">
                    <a:lumMod val="60000"/>
                    <a:lumOff val="40000"/>
                  </a:schemeClr>
                </a:solidFill>
                <a:latin typeface="+mj-lt"/>
                <a:ea typeface="+mn-ea"/>
                <a:cs typeface="+mn-cs"/>
              </a:rPr>
              <a:t>©ECOFYS, A Navigant – A </a:t>
            </a:r>
            <a:r>
              <a:rPr lang="en-US" sz="900" kern="1200" cap="all" normalizeH="0" baseline="0" dirty="0" err="1">
                <a:solidFill>
                  <a:schemeClr val="accent1">
                    <a:lumMod val="60000"/>
                    <a:lumOff val="40000"/>
                  </a:schemeClr>
                </a:solidFill>
                <a:latin typeface="+mj-lt"/>
                <a:ea typeface="+mn-ea"/>
                <a:cs typeface="+mn-cs"/>
              </a:rPr>
              <a:t>Guidehouse</a:t>
            </a:r>
            <a:r>
              <a:rPr lang="en-US" sz="900" kern="1200" cap="all" normalizeH="0" baseline="0" dirty="0">
                <a:solidFill>
                  <a:schemeClr val="accent1">
                    <a:lumMod val="60000"/>
                    <a:lumOff val="40000"/>
                  </a:schemeClr>
                </a:solidFill>
                <a:latin typeface="+mj-lt"/>
                <a:ea typeface="+mn-ea"/>
                <a:cs typeface="+mn-cs"/>
              </a:rPr>
              <a:t> Company </a:t>
            </a:r>
            <a:r>
              <a:rPr lang="en-US" sz="900" kern="1200" cap="all" normalizeH="0" baseline="0" dirty="0" err="1">
                <a:solidFill>
                  <a:schemeClr val="accent1">
                    <a:lumMod val="60000"/>
                    <a:lumOff val="40000"/>
                  </a:schemeClr>
                </a:solidFill>
                <a:latin typeface="+mj-lt"/>
                <a:ea typeface="+mn-ea"/>
                <a:cs typeface="+mn-cs"/>
              </a:rPr>
              <a:t>Company</a:t>
            </a:r>
            <a:r>
              <a:rPr lang="en-US" sz="900" baseline="0" dirty="0">
                <a:solidFill>
                  <a:schemeClr val="accent1">
                    <a:lumMod val="60000"/>
                    <a:lumOff val="40000"/>
                  </a:schemeClr>
                </a:solidFill>
              </a:rPr>
              <a:t>. All rights Reserved</a:t>
            </a:r>
            <a:endParaRPr lang="en-US" sz="900" dirty="0">
              <a:solidFill>
                <a:schemeClr val="accent1">
                  <a:lumMod val="60000"/>
                  <a:lumOff val="40000"/>
                </a:schemeClr>
              </a:solidFill>
            </a:endParaRPr>
          </a:p>
        </p:txBody>
      </p:sp>
      <p:pic>
        <p:nvPicPr>
          <p:cNvPr id="14" name="Picture 13" descr="Mission_Statement_RGB"/>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171520" y="6418194"/>
            <a:ext cx="272626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4296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een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72747" y="1"/>
            <a:ext cx="9137741" cy="1011420"/>
          </a:xfrm>
          <a:prstGeom prst="rect">
            <a:avLst/>
          </a:prstGeom>
        </p:spPr>
        <p:txBody>
          <a:bodyPr anchor="b"/>
          <a:lstStyle>
            <a:lvl1pPr>
              <a:defRPr>
                <a:solidFill>
                  <a:schemeClr val="accent1"/>
                </a:solidFill>
                <a:effectLst/>
              </a:defRPr>
            </a:lvl1pPr>
          </a:lstStyle>
          <a:p>
            <a:r>
              <a:rPr lang="en-US"/>
              <a:t>Click to edit Master title style</a:t>
            </a:r>
            <a:endParaRPr lang="en-US" dirty="0"/>
          </a:p>
        </p:txBody>
      </p:sp>
      <p:sp>
        <p:nvSpPr>
          <p:cNvPr id="5" name="Rectangle 14"/>
          <p:cNvSpPr>
            <a:spLocks noGrp="1" noChangeArrowheads="1"/>
          </p:cNvSpPr>
          <p:nvPr>
            <p:ph idx="1"/>
          </p:nvPr>
        </p:nvSpPr>
        <p:spPr bwMode="auto">
          <a:xfrm>
            <a:off x="2768325" y="1262358"/>
            <a:ext cx="9142163" cy="490666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p:cNvSpPr/>
          <p:nvPr userDrawn="1"/>
        </p:nvSpPr>
        <p:spPr>
          <a:xfrm>
            <a:off x="-8596" y="-3908"/>
            <a:ext cx="2781343" cy="5136220"/>
          </a:xfrm>
          <a:custGeom>
            <a:avLst/>
            <a:gdLst>
              <a:gd name="connsiteX0" fmla="*/ 0 w 1661746"/>
              <a:gd name="connsiteY0" fmla="*/ 0 h 4044462"/>
              <a:gd name="connsiteX1" fmla="*/ 1661746 w 1661746"/>
              <a:gd name="connsiteY1" fmla="*/ 0 h 4044462"/>
              <a:gd name="connsiteX2" fmla="*/ 17585 w 1661746"/>
              <a:gd name="connsiteY2" fmla="*/ 4044462 h 4044462"/>
              <a:gd name="connsiteX3" fmla="*/ 0 w 1661746"/>
              <a:gd name="connsiteY3" fmla="*/ 0 h 4044462"/>
              <a:gd name="connsiteX0" fmla="*/ 0 w 1661746"/>
              <a:gd name="connsiteY0" fmla="*/ 0 h 4039867"/>
              <a:gd name="connsiteX1" fmla="*/ 1661746 w 1661746"/>
              <a:gd name="connsiteY1" fmla="*/ 0 h 4039867"/>
              <a:gd name="connsiteX2" fmla="*/ 12990 w 1661746"/>
              <a:gd name="connsiteY2" fmla="*/ 4039867 h 4039867"/>
              <a:gd name="connsiteX3" fmla="*/ 0 w 1661746"/>
              <a:gd name="connsiteY3" fmla="*/ 0 h 4039867"/>
              <a:gd name="connsiteX0" fmla="*/ 170948 w 1648895"/>
              <a:gd name="connsiteY0" fmla="*/ 284889 h 4039867"/>
              <a:gd name="connsiteX1" fmla="*/ 1648895 w 1648895"/>
              <a:gd name="connsiteY1" fmla="*/ 0 h 4039867"/>
              <a:gd name="connsiteX2" fmla="*/ 139 w 1648895"/>
              <a:gd name="connsiteY2" fmla="*/ 4039867 h 4039867"/>
              <a:gd name="connsiteX3" fmla="*/ 170948 w 1648895"/>
              <a:gd name="connsiteY3" fmla="*/ 284889 h 4039867"/>
              <a:gd name="connsiteX0" fmla="*/ 170948 w 1653490"/>
              <a:gd name="connsiteY0" fmla="*/ 225154 h 3980132"/>
              <a:gd name="connsiteX1" fmla="*/ 1653490 w 1653490"/>
              <a:gd name="connsiteY1" fmla="*/ 0 h 3980132"/>
              <a:gd name="connsiteX2" fmla="*/ 139 w 1653490"/>
              <a:gd name="connsiteY2" fmla="*/ 3980132 h 3980132"/>
              <a:gd name="connsiteX3" fmla="*/ 170948 w 1653490"/>
              <a:gd name="connsiteY3" fmla="*/ 225154 h 3980132"/>
              <a:gd name="connsiteX0" fmla="*/ 170948 w 1658085"/>
              <a:gd name="connsiteY0" fmla="*/ 284889 h 4039867"/>
              <a:gd name="connsiteX1" fmla="*/ 1658085 w 1658085"/>
              <a:gd name="connsiteY1" fmla="*/ 0 h 4039867"/>
              <a:gd name="connsiteX2" fmla="*/ 139 w 1658085"/>
              <a:gd name="connsiteY2" fmla="*/ 4039867 h 4039867"/>
              <a:gd name="connsiteX3" fmla="*/ 170948 w 1658085"/>
              <a:gd name="connsiteY3" fmla="*/ 284889 h 4039867"/>
              <a:gd name="connsiteX0" fmla="*/ 0 w 1666341"/>
              <a:gd name="connsiteY0" fmla="*/ 4595 h 4039867"/>
              <a:gd name="connsiteX1" fmla="*/ 1666341 w 1666341"/>
              <a:gd name="connsiteY1" fmla="*/ 0 h 4039867"/>
              <a:gd name="connsiteX2" fmla="*/ 8395 w 1666341"/>
              <a:gd name="connsiteY2" fmla="*/ 4039867 h 4039867"/>
              <a:gd name="connsiteX3" fmla="*/ 0 w 1666341"/>
              <a:gd name="connsiteY3" fmla="*/ 4595 h 4039867"/>
              <a:gd name="connsiteX0" fmla="*/ 0 w 1666341"/>
              <a:gd name="connsiteY0" fmla="*/ 4595 h 4035272"/>
              <a:gd name="connsiteX1" fmla="*/ 1666341 w 1666341"/>
              <a:gd name="connsiteY1" fmla="*/ 0 h 4035272"/>
              <a:gd name="connsiteX2" fmla="*/ 8395 w 1666341"/>
              <a:gd name="connsiteY2" fmla="*/ 4035272 h 4035272"/>
              <a:gd name="connsiteX3" fmla="*/ 0 w 1666341"/>
              <a:gd name="connsiteY3" fmla="*/ 4595 h 4035272"/>
              <a:gd name="connsiteX0" fmla="*/ 56296 w 1658307"/>
              <a:gd name="connsiteY0" fmla="*/ 114874 h 4035272"/>
              <a:gd name="connsiteX1" fmla="*/ 1658307 w 1658307"/>
              <a:gd name="connsiteY1" fmla="*/ 0 h 4035272"/>
              <a:gd name="connsiteX2" fmla="*/ 361 w 1658307"/>
              <a:gd name="connsiteY2" fmla="*/ 4035272 h 4035272"/>
              <a:gd name="connsiteX3" fmla="*/ 56296 w 1658307"/>
              <a:gd name="connsiteY3" fmla="*/ 114874 h 4035272"/>
              <a:gd name="connsiteX0" fmla="*/ 2400 w 1659551"/>
              <a:gd name="connsiteY0" fmla="*/ 9190 h 4035272"/>
              <a:gd name="connsiteX1" fmla="*/ 1659551 w 1659551"/>
              <a:gd name="connsiteY1" fmla="*/ 0 h 4035272"/>
              <a:gd name="connsiteX2" fmla="*/ 1605 w 1659551"/>
              <a:gd name="connsiteY2" fmla="*/ 4035272 h 4035272"/>
              <a:gd name="connsiteX3" fmla="*/ 2400 w 1659551"/>
              <a:gd name="connsiteY3" fmla="*/ 9190 h 4035272"/>
              <a:gd name="connsiteX0" fmla="*/ 146 w 1659873"/>
              <a:gd name="connsiteY0" fmla="*/ 6614 h 4035272"/>
              <a:gd name="connsiteX1" fmla="*/ 1659873 w 1659873"/>
              <a:gd name="connsiteY1" fmla="*/ 0 h 4035272"/>
              <a:gd name="connsiteX2" fmla="*/ 1927 w 1659873"/>
              <a:gd name="connsiteY2" fmla="*/ 4035272 h 4035272"/>
              <a:gd name="connsiteX3" fmla="*/ 146 w 1659873"/>
              <a:gd name="connsiteY3" fmla="*/ 6614 h 4035272"/>
              <a:gd name="connsiteX0" fmla="*/ 146 w 1649570"/>
              <a:gd name="connsiteY0" fmla="*/ 0 h 4028658"/>
              <a:gd name="connsiteX1" fmla="*/ 1649570 w 1649570"/>
              <a:gd name="connsiteY1" fmla="*/ 11416 h 4028658"/>
              <a:gd name="connsiteX2" fmla="*/ 1927 w 1649570"/>
              <a:gd name="connsiteY2" fmla="*/ 4028658 h 4028658"/>
              <a:gd name="connsiteX3" fmla="*/ 146 w 1649570"/>
              <a:gd name="connsiteY3" fmla="*/ 0 h 4028658"/>
              <a:gd name="connsiteX0" fmla="*/ 57814 w 1647996"/>
              <a:gd name="connsiteY0" fmla="*/ 109645 h 4017242"/>
              <a:gd name="connsiteX1" fmla="*/ 1647996 w 1647996"/>
              <a:gd name="connsiteY1" fmla="*/ 0 h 4017242"/>
              <a:gd name="connsiteX2" fmla="*/ 353 w 1647996"/>
              <a:gd name="connsiteY2" fmla="*/ 4017242 h 4017242"/>
              <a:gd name="connsiteX3" fmla="*/ 57814 w 1647996"/>
              <a:gd name="connsiteY3" fmla="*/ 109645 h 4017242"/>
              <a:gd name="connsiteX0" fmla="*/ 52689 w 1648022"/>
              <a:gd name="connsiteY0" fmla="*/ 65857 h 4017242"/>
              <a:gd name="connsiteX1" fmla="*/ 1648022 w 1648022"/>
              <a:gd name="connsiteY1" fmla="*/ 0 h 4017242"/>
              <a:gd name="connsiteX2" fmla="*/ 379 w 1648022"/>
              <a:gd name="connsiteY2" fmla="*/ 4017242 h 4017242"/>
              <a:gd name="connsiteX3" fmla="*/ 52689 w 1648022"/>
              <a:gd name="connsiteY3" fmla="*/ 65857 h 4017242"/>
              <a:gd name="connsiteX0" fmla="*/ 9598 w 1648720"/>
              <a:gd name="connsiteY0" fmla="*/ 0 h 4020931"/>
              <a:gd name="connsiteX1" fmla="*/ 1648720 w 1648720"/>
              <a:gd name="connsiteY1" fmla="*/ 3689 h 4020931"/>
              <a:gd name="connsiteX2" fmla="*/ 1077 w 1648720"/>
              <a:gd name="connsiteY2" fmla="*/ 4020931 h 4020931"/>
              <a:gd name="connsiteX3" fmla="*/ 9598 w 1648720"/>
              <a:gd name="connsiteY3" fmla="*/ 0 h 4020931"/>
              <a:gd name="connsiteX0" fmla="*/ 12067 w 1651189"/>
              <a:gd name="connsiteY0" fmla="*/ 0 h 4023507"/>
              <a:gd name="connsiteX1" fmla="*/ 1651189 w 1651189"/>
              <a:gd name="connsiteY1" fmla="*/ 3689 h 4023507"/>
              <a:gd name="connsiteX2" fmla="*/ 971 w 1651189"/>
              <a:gd name="connsiteY2" fmla="*/ 4023507 h 4023507"/>
              <a:gd name="connsiteX3" fmla="*/ 12067 w 1651189"/>
              <a:gd name="connsiteY3" fmla="*/ 0 h 4023507"/>
              <a:gd name="connsiteX0" fmla="*/ 0 w 1639122"/>
              <a:gd name="connsiteY0" fmla="*/ 0 h 4023507"/>
              <a:gd name="connsiteX1" fmla="*/ 1639122 w 1639122"/>
              <a:gd name="connsiteY1" fmla="*/ 3689 h 4023507"/>
              <a:gd name="connsiteX2" fmla="*/ 6935 w 1639122"/>
              <a:gd name="connsiteY2" fmla="*/ 4023507 h 4023507"/>
              <a:gd name="connsiteX3" fmla="*/ 0 w 1639122"/>
              <a:gd name="connsiteY3" fmla="*/ 0 h 4023507"/>
              <a:gd name="connsiteX0" fmla="*/ 17059 w 1656181"/>
              <a:gd name="connsiteY0" fmla="*/ 0 h 4015780"/>
              <a:gd name="connsiteX1" fmla="*/ 1656181 w 1656181"/>
              <a:gd name="connsiteY1" fmla="*/ 3689 h 4015780"/>
              <a:gd name="connsiteX2" fmla="*/ 812 w 1656181"/>
              <a:gd name="connsiteY2" fmla="*/ 4015780 h 4015780"/>
              <a:gd name="connsiteX3" fmla="*/ 17059 w 1656181"/>
              <a:gd name="connsiteY3" fmla="*/ 0 h 4015780"/>
              <a:gd name="connsiteX0" fmla="*/ 0 w 1639122"/>
              <a:gd name="connsiteY0" fmla="*/ 0 h 3899870"/>
              <a:gd name="connsiteX1" fmla="*/ 1639122 w 1639122"/>
              <a:gd name="connsiteY1" fmla="*/ 3689 h 3899870"/>
              <a:gd name="connsiteX2" fmla="*/ 73905 w 1639122"/>
              <a:gd name="connsiteY2" fmla="*/ 3899870 h 3899870"/>
              <a:gd name="connsiteX3" fmla="*/ 0 w 1639122"/>
              <a:gd name="connsiteY3" fmla="*/ 0 h 3899870"/>
              <a:gd name="connsiteX0" fmla="*/ 0 w 1639122"/>
              <a:gd name="connsiteY0" fmla="*/ 0 h 3987447"/>
              <a:gd name="connsiteX1" fmla="*/ 1639122 w 1639122"/>
              <a:gd name="connsiteY1" fmla="*/ 3689 h 3987447"/>
              <a:gd name="connsiteX2" fmla="*/ 6935 w 1639122"/>
              <a:gd name="connsiteY2" fmla="*/ 3987447 h 3987447"/>
              <a:gd name="connsiteX3" fmla="*/ 0 w 1639122"/>
              <a:gd name="connsiteY3" fmla="*/ 0 h 3987447"/>
              <a:gd name="connsiteX0" fmla="*/ 144 w 1639266"/>
              <a:gd name="connsiteY0" fmla="*/ 0 h 3987447"/>
              <a:gd name="connsiteX1" fmla="*/ 1639266 w 1639266"/>
              <a:gd name="connsiteY1" fmla="*/ 3689 h 3987447"/>
              <a:gd name="connsiteX2" fmla="*/ 1927 w 1639266"/>
              <a:gd name="connsiteY2" fmla="*/ 3987447 h 3987447"/>
              <a:gd name="connsiteX3" fmla="*/ 144 w 1639266"/>
              <a:gd name="connsiteY3" fmla="*/ 0 h 3987447"/>
              <a:gd name="connsiteX0" fmla="*/ 2397 w 1641519"/>
              <a:gd name="connsiteY0" fmla="*/ 0 h 3995174"/>
              <a:gd name="connsiteX1" fmla="*/ 1641519 w 1641519"/>
              <a:gd name="connsiteY1" fmla="*/ 3689 h 3995174"/>
              <a:gd name="connsiteX2" fmla="*/ 1605 w 1641519"/>
              <a:gd name="connsiteY2" fmla="*/ 3995174 h 3995174"/>
              <a:gd name="connsiteX3" fmla="*/ 2397 w 1641519"/>
              <a:gd name="connsiteY3" fmla="*/ 0 h 3995174"/>
              <a:gd name="connsiteX0" fmla="*/ 9681 w 1648803"/>
              <a:gd name="connsiteY0" fmla="*/ 0 h 5116681"/>
              <a:gd name="connsiteX1" fmla="*/ 1648803 w 1648803"/>
              <a:gd name="connsiteY1" fmla="*/ 3689 h 5116681"/>
              <a:gd name="connsiteX2" fmla="*/ 1073 w 1648803"/>
              <a:gd name="connsiteY2" fmla="*/ 5116681 h 5116681"/>
              <a:gd name="connsiteX3" fmla="*/ 9681 w 1648803"/>
              <a:gd name="connsiteY3" fmla="*/ 0 h 5116681"/>
              <a:gd name="connsiteX0" fmla="*/ 9681 w 2078650"/>
              <a:gd name="connsiteY0" fmla="*/ 0 h 5116681"/>
              <a:gd name="connsiteX1" fmla="*/ 2078650 w 2078650"/>
              <a:gd name="connsiteY1" fmla="*/ 3689 h 5116681"/>
              <a:gd name="connsiteX2" fmla="*/ 1073 w 2078650"/>
              <a:gd name="connsiteY2" fmla="*/ 5116681 h 5116681"/>
              <a:gd name="connsiteX3" fmla="*/ 9681 w 2078650"/>
              <a:gd name="connsiteY3" fmla="*/ 0 h 5116681"/>
              <a:gd name="connsiteX0" fmla="*/ 5986 w 2078862"/>
              <a:gd name="connsiteY0" fmla="*/ 0 h 5120589"/>
              <a:gd name="connsiteX1" fmla="*/ 2078862 w 2078862"/>
              <a:gd name="connsiteY1" fmla="*/ 7597 h 5120589"/>
              <a:gd name="connsiteX2" fmla="*/ 1285 w 2078862"/>
              <a:gd name="connsiteY2" fmla="*/ 5120589 h 5120589"/>
              <a:gd name="connsiteX3" fmla="*/ 5986 w 2078862"/>
              <a:gd name="connsiteY3" fmla="*/ 0 h 5120589"/>
              <a:gd name="connsiteX0" fmla="*/ 2400 w 2075276"/>
              <a:gd name="connsiteY0" fmla="*/ 0 h 5108866"/>
              <a:gd name="connsiteX1" fmla="*/ 2075276 w 2075276"/>
              <a:gd name="connsiteY1" fmla="*/ 7597 h 5108866"/>
              <a:gd name="connsiteX2" fmla="*/ 1606 w 2075276"/>
              <a:gd name="connsiteY2" fmla="*/ 5108866 h 5108866"/>
              <a:gd name="connsiteX3" fmla="*/ 2400 w 2075276"/>
              <a:gd name="connsiteY3" fmla="*/ 0 h 5108866"/>
              <a:gd name="connsiteX0" fmla="*/ 5987 w 2078863"/>
              <a:gd name="connsiteY0" fmla="*/ 0 h 5136220"/>
              <a:gd name="connsiteX1" fmla="*/ 2078863 w 2078863"/>
              <a:gd name="connsiteY1" fmla="*/ 7597 h 5136220"/>
              <a:gd name="connsiteX2" fmla="*/ 1285 w 2078863"/>
              <a:gd name="connsiteY2" fmla="*/ 5136220 h 5136220"/>
              <a:gd name="connsiteX3" fmla="*/ 5987 w 2078863"/>
              <a:gd name="connsiteY3" fmla="*/ 0 h 5136220"/>
              <a:gd name="connsiteX0" fmla="*/ 5987 w 2086007"/>
              <a:gd name="connsiteY0" fmla="*/ 0 h 5136220"/>
              <a:gd name="connsiteX1" fmla="*/ 2086007 w 2086007"/>
              <a:gd name="connsiteY1" fmla="*/ 2835 h 5136220"/>
              <a:gd name="connsiteX2" fmla="*/ 1285 w 2086007"/>
              <a:gd name="connsiteY2" fmla="*/ 5136220 h 5136220"/>
              <a:gd name="connsiteX3" fmla="*/ 5987 w 2086007"/>
              <a:gd name="connsiteY3" fmla="*/ 0 h 5136220"/>
            </a:gdLst>
            <a:ahLst/>
            <a:cxnLst>
              <a:cxn ang="0">
                <a:pos x="connsiteX0" y="connsiteY0"/>
              </a:cxn>
              <a:cxn ang="0">
                <a:pos x="connsiteX1" y="connsiteY1"/>
              </a:cxn>
              <a:cxn ang="0">
                <a:pos x="connsiteX2" y="connsiteY2"/>
              </a:cxn>
              <a:cxn ang="0">
                <a:pos x="connsiteX3" y="connsiteY3"/>
              </a:cxn>
            </a:cxnLst>
            <a:rect l="l" t="t" r="r" b="b"/>
            <a:pathLst>
              <a:path w="2086007" h="5136220">
                <a:moveTo>
                  <a:pt x="5987" y="0"/>
                </a:moveTo>
                <a:lnTo>
                  <a:pt x="2086007" y="2835"/>
                </a:lnTo>
                <a:cubicBezTo>
                  <a:pt x="1539369" y="1333330"/>
                  <a:pt x="547923" y="3805725"/>
                  <a:pt x="1285" y="5136220"/>
                </a:cubicBezTo>
                <a:cubicBezTo>
                  <a:pt x="-4577" y="3790997"/>
                  <a:pt x="11849" y="1354016"/>
                  <a:pt x="5987" y="0"/>
                </a:cubicBezTo>
                <a:close/>
              </a:path>
            </a:pathLst>
          </a:custGeom>
          <a:gradFill>
            <a:gsLst>
              <a:gs pos="0">
                <a:srgbClr val="648C1A"/>
              </a:gs>
              <a:gs pos="100000">
                <a:schemeClr val="accent2"/>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42926240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7659" name="think-cell Slide" r:id="rId5" imgW="530" imgH="531" progId="TCLayout.ActiveDocument.1">
                  <p:embed/>
                </p:oleObj>
              </mc:Choice>
              <mc:Fallback>
                <p:oleObj name="think-cell Slide" r:id="rId5" imgW="530" imgH="531" progId="TCLayout.ActiveDocument.1">
                  <p:embed/>
                  <p:pic>
                    <p:nvPicPr>
                      <p:cNvPr id="2" name="Object 1"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3" name="Content"/>
          <p:cNvSpPr>
            <a:spLocks noGrp="1"/>
          </p:cNvSpPr>
          <p:nvPr>
            <p:ph idx="1"/>
          </p:nvPr>
        </p:nvSpPr>
        <p:spPr bwMode="gray">
          <a:xfrm>
            <a:off x="287453" y="1341114"/>
            <a:ext cx="11625600" cy="482804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9" name="Title"/>
          <p:cNvSpPr>
            <a:spLocks noGrp="1" noChangeArrowheads="1"/>
          </p:cNvSpPr>
          <p:nvPr>
            <p:ph type="title"/>
            <p:custDataLst>
              <p:tags r:id="rId3"/>
            </p:custDataLst>
          </p:nvPr>
        </p:nvSpPr>
        <p:spPr bwMode="gray">
          <a:xfrm>
            <a:off x="287453" y="1"/>
            <a:ext cx="11625600" cy="1011600"/>
          </a:xfrm>
          <a:prstGeom prst="rect">
            <a:avLst/>
          </a:prstGeom>
        </p:spPr>
        <p:txBody>
          <a:bodyPr anchor="b"/>
          <a:lstStyle/>
          <a:p>
            <a:pPr lvl="0"/>
            <a:r>
              <a:rPr lang="en-US" altLang="ja-JP"/>
              <a:t>Click to edit Master title style</a:t>
            </a:r>
            <a:endParaRPr lang="en-GB" dirty="0"/>
          </a:p>
        </p:txBody>
      </p:sp>
      <p:sp>
        <p:nvSpPr>
          <p:cNvPr id="6" name="Content"/>
          <p:cNvSpPr>
            <a:spLocks noGrp="1"/>
          </p:cNvSpPr>
          <p:nvPr>
            <p:ph idx="10" hasCustomPrompt="1"/>
          </p:nvPr>
        </p:nvSpPr>
        <p:spPr bwMode="gray">
          <a:xfrm>
            <a:off x="287453" y="6046048"/>
            <a:ext cx="11625600" cy="1231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fontAlgn="base">
              <a:lnSpc>
                <a:spcPct val="100000"/>
              </a:lnSpc>
              <a:spcBef>
                <a:spcPts val="0"/>
              </a:spcBef>
              <a:spcAft>
                <a:spcPts val="0"/>
              </a:spcAft>
              <a:buNone/>
              <a:defRPr lang="en-US" sz="800"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GB" dirty="0"/>
              <a:t>Source: </a:t>
            </a:r>
          </a:p>
        </p:txBody>
      </p:sp>
    </p:spTree>
    <p:extLst>
      <p:ext uri="{BB962C8B-B14F-4D97-AF65-F5344CB8AC3E}">
        <p14:creationId xmlns:p14="http://schemas.microsoft.com/office/powerpoint/2010/main" val="120029809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over - Full Photo">
    <p:bg>
      <p:bgPr>
        <a:solidFill>
          <a:schemeClr val="tx1"/>
        </a:solidFill>
        <a:effectLst/>
      </p:bgPr>
    </p:bg>
    <p:spTree>
      <p:nvGrpSpPr>
        <p:cNvPr id="1" name=""/>
        <p:cNvGrpSpPr/>
        <p:nvPr/>
      </p:nvGrpSpPr>
      <p:grpSpPr>
        <a:xfrm>
          <a:off x="0" y="0"/>
          <a:ext cx="0" cy="0"/>
          <a:chOff x="0" y="0"/>
          <a:chExt cx="0" cy="0"/>
        </a:xfrm>
      </p:grpSpPr>
      <p:pic>
        <p:nvPicPr>
          <p:cNvPr id="17" name="Picture Placeholder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3200" y="153462"/>
            <a:ext cx="11785600" cy="6553200"/>
          </a:xfrm>
          <a:prstGeom prst="rect">
            <a:avLst/>
          </a:prstGeom>
          <a:solidFill>
            <a:srgbClr val="CFCDC9"/>
          </a:solidFill>
        </p:spPr>
      </p:pic>
      <p:sp>
        <p:nvSpPr>
          <p:cNvPr id="9" name="Date Placeholder 3"/>
          <p:cNvSpPr>
            <a:spLocks noGrp="1"/>
          </p:cNvSpPr>
          <p:nvPr>
            <p:ph type="dt" sz="half" idx="2"/>
          </p:nvPr>
        </p:nvSpPr>
        <p:spPr>
          <a:xfrm>
            <a:off x="203200" y="6520934"/>
            <a:ext cx="28448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endParaRPr lang="en-US" dirty="0"/>
          </a:p>
        </p:txBody>
      </p:sp>
      <p:sp>
        <p:nvSpPr>
          <p:cNvPr id="11" name="Slide Number Placeholder 5"/>
          <p:cNvSpPr>
            <a:spLocks noGrp="1"/>
          </p:cNvSpPr>
          <p:nvPr>
            <p:ph type="sldNum" sz="quarter" idx="4"/>
          </p:nvPr>
        </p:nvSpPr>
        <p:spPr>
          <a:xfrm>
            <a:off x="9144000" y="6520934"/>
            <a:ext cx="28448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2" name="Title 1"/>
          <p:cNvSpPr>
            <a:spLocks noGrp="1"/>
          </p:cNvSpPr>
          <p:nvPr>
            <p:ph type="ctrTitle" hasCustomPrompt="1"/>
          </p:nvPr>
        </p:nvSpPr>
        <p:spPr>
          <a:xfrm>
            <a:off x="914400" y="2133600"/>
            <a:ext cx="7315200" cy="1600200"/>
          </a:xfrm>
          <a:effectLst>
            <a:outerShdw blurRad="254000" dir="2700000" algn="tl" rotWithShape="0">
              <a:srgbClr val="000000">
                <a:alpha val="20000"/>
              </a:srgbClr>
            </a:outerShdw>
          </a:effectLst>
        </p:spPr>
        <p:txBody>
          <a:bodyPr anchor="b" anchorCtr="0">
            <a:normAutofit/>
          </a:bodyPr>
          <a:lstStyle>
            <a:lvl1pPr>
              <a:defRPr sz="32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914400" y="4114800"/>
            <a:ext cx="4572000" cy="16002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Text Placeholder 4"/>
          <p:cNvSpPr>
            <a:spLocks noGrp="1"/>
          </p:cNvSpPr>
          <p:nvPr>
            <p:ph type="body" sz="quarter" idx="12" hasCustomPrompt="1"/>
          </p:nvPr>
        </p:nvSpPr>
        <p:spPr>
          <a:xfrm rot="16200000">
            <a:off x="10494089" y="1431666"/>
            <a:ext cx="2743200" cy="184666"/>
          </a:xfrm>
        </p:spPr>
        <p:txBody>
          <a:bodyPr>
            <a:spAutoFit/>
          </a:bodyPr>
          <a:lstStyle>
            <a:lvl1pPr marL="0" indent="0" algn="r">
              <a:buNone/>
              <a:defRPr sz="600" baseline="0">
                <a:solidFill>
                  <a:schemeClr val="bg1"/>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pic>
        <p:nvPicPr>
          <p:cNvPr id="15" name="Picture 14" descr="USAID_Logo_White_v02.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1740" y="685800"/>
            <a:ext cx="2438400" cy="544010"/>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123736202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over - Full Red">
    <p:bg>
      <p:bgPr>
        <a:solidFill>
          <a:srgbClr val="BA0C2F"/>
        </a:solidFill>
        <a:effectLst/>
      </p:bgPr>
    </p:bg>
    <p:spTree>
      <p:nvGrpSpPr>
        <p:cNvPr id="1" name=""/>
        <p:cNvGrpSpPr/>
        <p:nvPr/>
      </p:nvGrpSpPr>
      <p:grpSpPr>
        <a:xfrm>
          <a:off x="0" y="0"/>
          <a:ext cx="0" cy="0"/>
          <a:chOff x="0" y="0"/>
          <a:chExt cx="0" cy="0"/>
        </a:xfrm>
      </p:grpSpPr>
      <p:pic>
        <p:nvPicPr>
          <p:cNvPr id="7" name="Picture 6" descr="USAID_Logo_White_v0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1740" y="685800"/>
            <a:ext cx="2438400" cy="544010"/>
          </a:xfrm>
          <a:prstGeom prst="rect">
            <a:avLst/>
          </a:prstGeom>
        </p:spPr>
      </p:pic>
      <p:sp>
        <p:nvSpPr>
          <p:cNvPr id="8" name="Date Placeholder 3"/>
          <p:cNvSpPr>
            <a:spLocks noGrp="1"/>
          </p:cNvSpPr>
          <p:nvPr>
            <p:ph type="dt" sz="half" idx="2"/>
          </p:nvPr>
        </p:nvSpPr>
        <p:spPr>
          <a:xfrm>
            <a:off x="203200" y="6520934"/>
            <a:ext cx="28448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endParaRPr lang="en-US" dirty="0"/>
          </a:p>
        </p:txBody>
      </p:sp>
      <p:sp>
        <p:nvSpPr>
          <p:cNvPr id="10" name="Slide Number Placeholder 5"/>
          <p:cNvSpPr>
            <a:spLocks noGrp="1"/>
          </p:cNvSpPr>
          <p:nvPr>
            <p:ph type="sldNum" sz="quarter" idx="4"/>
          </p:nvPr>
        </p:nvSpPr>
        <p:spPr>
          <a:xfrm>
            <a:off x="9144000" y="6520934"/>
            <a:ext cx="28448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4" name="Title 1"/>
          <p:cNvSpPr>
            <a:spLocks noGrp="1"/>
          </p:cNvSpPr>
          <p:nvPr>
            <p:ph type="ctrTitle" hasCustomPrompt="1"/>
          </p:nvPr>
        </p:nvSpPr>
        <p:spPr>
          <a:xfrm>
            <a:off x="914400" y="2133600"/>
            <a:ext cx="7315200" cy="1600200"/>
          </a:xfrm>
        </p:spPr>
        <p:txBody>
          <a:bodyPr anchor="b" anchorCtr="0">
            <a:normAutofit/>
          </a:bodyPr>
          <a:lstStyle>
            <a:lvl1pPr>
              <a:defRPr sz="3200">
                <a:solidFill>
                  <a:srgbClr val="FFFFFF"/>
                </a:solidFill>
              </a:defRPr>
            </a:lvl1pPr>
          </a:lstStyle>
          <a:p>
            <a:r>
              <a:rPr lang="en-US" dirty="0"/>
              <a:t>CLICK TO EDIT MASTER TITLE STYLE</a:t>
            </a:r>
          </a:p>
        </p:txBody>
      </p:sp>
      <p:sp>
        <p:nvSpPr>
          <p:cNvPr id="15" name="Subtitle 2"/>
          <p:cNvSpPr>
            <a:spLocks noGrp="1"/>
          </p:cNvSpPr>
          <p:nvPr>
            <p:ph type="subTitle" idx="1" hasCustomPrompt="1"/>
          </p:nvPr>
        </p:nvSpPr>
        <p:spPr>
          <a:xfrm>
            <a:off x="914400" y="4114800"/>
            <a:ext cx="4572000" cy="16002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59046373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Divider - Full Red">
    <p:bg>
      <p:bgPr>
        <a:solidFill>
          <a:srgbClr val="BA0C2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827782"/>
            <a:ext cx="7315200" cy="584775"/>
          </a:xfrm>
        </p:spPr>
        <p:txBody>
          <a:bodyPr wrap="square" anchor="t" anchorCtr="0">
            <a:spAutoFit/>
          </a:bodyPr>
          <a:lstStyle>
            <a:lvl1pPr>
              <a:defRPr sz="32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FFFFFF"/>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782948-4DBE-204D-AB9E-B65E067054AE}" type="slidenum">
              <a:rPr lang="en-US" smtClean="0"/>
              <a:pPr/>
              <a:t>‹#›</a:t>
            </a:fld>
            <a:endParaRPr lang="en-US" dirty="0"/>
          </a:p>
        </p:txBody>
      </p:sp>
      <p:pic>
        <p:nvPicPr>
          <p:cNvPr id="6" name="Picture 5" descr="USAID_Logo_White_v0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4400" y="5943600"/>
            <a:ext cx="2049293" cy="457200"/>
          </a:xfrm>
          <a:prstGeom prst="rect">
            <a:avLst/>
          </a:prstGeom>
        </p:spPr>
      </p:pic>
    </p:spTree>
    <p:extLst>
      <p:ext uri="{BB962C8B-B14F-4D97-AF65-F5344CB8AC3E}">
        <p14:creationId xmlns:p14="http://schemas.microsoft.com/office/powerpoint/2010/main" val="368624765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00200"/>
            <a:ext cx="103632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203200" y="6520934"/>
            <a:ext cx="28448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endParaRPr lang="en-US" dirty="0"/>
          </a:p>
        </p:txBody>
      </p:sp>
      <p:sp>
        <p:nvSpPr>
          <p:cNvPr id="10" name="Slide Number Placeholder 5"/>
          <p:cNvSpPr>
            <a:spLocks noGrp="1"/>
          </p:cNvSpPr>
          <p:nvPr>
            <p:ph type="sldNum" sz="quarter" idx="4"/>
          </p:nvPr>
        </p:nvSpPr>
        <p:spPr>
          <a:xfrm>
            <a:off x="9144000" y="6520934"/>
            <a:ext cx="28448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dirty="0"/>
          </a:p>
        </p:txBody>
      </p:sp>
      <p:sp>
        <p:nvSpPr>
          <p:cNvPr id="11" name="Title 1"/>
          <p:cNvSpPr>
            <a:spLocks noGrp="1"/>
          </p:cNvSpPr>
          <p:nvPr>
            <p:ph type="title" hasCustomPrompt="1"/>
          </p:nvPr>
        </p:nvSpPr>
        <p:spPr>
          <a:xfrm>
            <a:off x="914805" y="848380"/>
            <a:ext cx="10363200" cy="52322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73849529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7CC1E-9E87-4590-9E63-5AD3EB8E6F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1F1EFB-12C2-4D83-8950-8E5991EA7C1A}"/>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C42C7F57-1ED7-4099-9108-D42823301E2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54DD1F4-631A-41BC-BFC6-406640495C8A}"/>
              </a:ext>
            </a:extLst>
          </p:cNvPr>
          <p:cNvSpPr>
            <a:spLocks noGrp="1"/>
          </p:cNvSpPr>
          <p:nvPr>
            <p:ph type="sldNum" sz="quarter" idx="12"/>
          </p:nvPr>
        </p:nvSpPr>
        <p:spPr/>
        <p:txBody>
          <a:bodyPr/>
          <a:lstStyle/>
          <a:p>
            <a:fld id="{42782948-4DBE-204D-AB9E-B65E067054AE}" type="slidenum">
              <a:rPr lang="en-US" smtClean="0"/>
              <a:pPr/>
              <a:t>‹#›</a:t>
            </a:fld>
            <a:endParaRPr lang="en-US" dirty="0"/>
          </a:p>
        </p:txBody>
      </p:sp>
    </p:spTree>
    <p:extLst>
      <p:ext uri="{BB962C8B-B14F-4D97-AF65-F5344CB8AC3E}">
        <p14:creationId xmlns:p14="http://schemas.microsoft.com/office/powerpoint/2010/main" val="203140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een Bar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107"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3" name="Rectangle 2"/>
          <p:cNvSpPr/>
          <p:nvPr userDrawn="1"/>
        </p:nvSpPr>
        <p:spPr bwMode="auto">
          <a:xfrm>
            <a:off x="0" y="0"/>
            <a:ext cx="12192000" cy="6858000"/>
          </a:xfrm>
          <a:prstGeom prst="rect">
            <a:avLst/>
          </a:prstGeom>
          <a:solidFill>
            <a:schemeClr val="bg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cxnSp>
        <p:nvCxnSpPr>
          <p:cNvPr id="5" name="Straight Connector 4"/>
          <p:cNvCxnSpPr/>
          <p:nvPr userDrawn="1"/>
        </p:nvCxnSpPr>
        <p:spPr>
          <a:xfrm>
            <a:off x="304802" y="6250077"/>
            <a:ext cx="11592985" cy="0"/>
          </a:xfrm>
          <a:prstGeom prst="line">
            <a:avLst/>
          </a:prstGeom>
          <a:ln w="9525">
            <a:solidFill>
              <a:srgbClr val="555759"/>
            </a:solidFill>
          </a:ln>
          <a:effectLst/>
        </p:spPr>
        <p:style>
          <a:lnRef idx="2">
            <a:schemeClr val="accent1"/>
          </a:lnRef>
          <a:fillRef idx="0">
            <a:schemeClr val="accent1"/>
          </a:fillRef>
          <a:effectRef idx="1">
            <a:schemeClr val="accent1"/>
          </a:effectRef>
          <a:fontRef idx="minor">
            <a:schemeClr val="tx1"/>
          </a:fontRef>
        </p:style>
      </p:cxnSp>
      <p:sp>
        <p:nvSpPr>
          <p:cNvPr id="6" name="Text Placeholder 18"/>
          <p:cNvSpPr txBox="1">
            <a:spLocks/>
          </p:cNvSpPr>
          <p:nvPr userDrawn="1"/>
        </p:nvSpPr>
        <p:spPr>
          <a:xfrm>
            <a:off x="182020" y="6365442"/>
            <a:ext cx="478315" cy="231169"/>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lgn="l"/>
            <a:fld id="{C0D4A90D-707C-4CFA-8F87-17CF45DE2B45}" type="slidenum">
              <a:rPr lang="en-US" sz="900" smtClean="0">
                <a:solidFill>
                  <a:srgbClr val="95D600"/>
                </a:solidFill>
              </a:rPr>
              <a:pPr algn="l"/>
              <a:t>‹#›</a:t>
            </a:fld>
            <a:endParaRPr lang="en-US" sz="900" dirty="0"/>
          </a:p>
        </p:txBody>
      </p:sp>
      <p:cxnSp>
        <p:nvCxnSpPr>
          <p:cNvPr id="7" name="Straight Connector 6"/>
          <p:cNvCxnSpPr/>
          <p:nvPr userDrawn="1"/>
        </p:nvCxnSpPr>
        <p:spPr bwMode="auto">
          <a:xfrm flipH="1">
            <a:off x="0" y="6302465"/>
            <a:ext cx="12192000" cy="0"/>
          </a:xfrm>
          <a:prstGeom prst="line">
            <a:avLst/>
          </a:prstGeom>
          <a:solidFill>
            <a:schemeClr val="accent1"/>
          </a:solidFill>
          <a:ln w="19050" cap="flat" cmpd="dbl" algn="ctr">
            <a:noFill/>
            <a:prstDash val="solid"/>
            <a:round/>
            <a:headEnd type="none" w="med" len="med"/>
            <a:tailEnd type="none" w="med" len="med"/>
          </a:ln>
          <a:effectLst/>
        </p:spPr>
      </p:cxnSp>
      <p:sp>
        <p:nvSpPr>
          <p:cNvPr id="10" name="Rectangle 14"/>
          <p:cNvSpPr>
            <a:spLocks noGrp="1" noChangeArrowheads="1"/>
          </p:cNvSpPr>
          <p:nvPr>
            <p:ph idx="1"/>
          </p:nvPr>
        </p:nvSpPr>
        <p:spPr bwMode="auto">
          <a:xfrm>
            <a:off x="287453" y="1262358"/>
            <a:ext cx="11623035" cy="490666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bwMode="auto">
          <a:xfrm>
            <a:off x="0" y="0"/>
            <a:ext cx="12192000" cy="1074396"/>
          </a:xfrm>
          <a:prstGeom prst="rect">
            <a:avLst/>
          </a:prstGeom>
          <a:gradFill>
            <a:gsLst>
              <a:gs pos="0">
                <a:schemeClr val="accent2"/>
              </a:gs>
              <a:gs pos="100000">
                <a:srgbClr val="648C1A"/>
              </a:gs>
            </a:gsLst>
            <a:lin ang="10800000" scaled="0"/>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sp>
        <p:nvSpPr>
          <p:cNvPr id="12" name="Title 1"/>
          <p:cNvSpPr>
            <a:spLocks noGrp="1"/>
          </p:cNvSpPr>
          <p:nvPr>
            <p:ph type="title"/>
          </p:nvPr>
        </p:nvSpPr>
        <p:spPr>
          <a:xfrm>
            <a:off x="287453" y="1"/>
            <a:ext cx="11623035" cy="1011420"/>
          </a:xfrm>
          <a:prstGeom prst="rect">
            <a:avLst/>
          </a:prstGeom>
        </p:spPr>
        <p:txBody>
          <a:bodyPr anchor="b"/>
          <a:lstStyle>
            <a:lvl1pPr>
              <a:defRPr>
                <a:solidFill>
                  <a:schemeClr val="bg2"/>
                </a:solidFill>
              </a:defRPr>
            </a:lvl1pPr>
          </a:lstStyle>
          <a:p>
            <a:r>
              <a:rPr lang="en-US"/>
              <a:t>Click to edit Master title style</a:t>
            </a:r>
            <a:endParaRPr lang="en-US" dirty="0"/>
          </a:p>
        </p:txBody>
      </p:sp>
      <p:sp>
        <p:nvSpPr>
          <p:cNvPr id="13" name="Text Placeholder 18"/>
          <p:cNvSpPr txBox="1">
            <a:spLocks/>
          </p:cNvSpPr>
          <p:nvPr userDrawn="1"/>
        </p:nvSpPr>
        <p:spPr>
          <a:xfrm>
            <a:off x="412682" y="6370117"/>
            <a:ext cx="7770501" cy="205345"/>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r>
              <a:rPr lang="en-US" sz="900" dirty="0">
                <a:solidFill>
                  <a:schemeClr val="accent1">
                    <a:lumMod val="60000"/>
                    <a:lumOff val="40000"/>
                  </a:schemeClr>
                </a:solidFill>
              </a:rPr>
              <a:t>/ </a:t>
            </a:r>
            <a:r>
              <a:rPr lang="en-US" sz="900" kern="1200" cap="all" normalizeH="0" baseline="0" dirty="0">
                <a:solidFill>
                  <a:schemeClr val="accent1">
                    <a:lumMod val="60000"/>
                    <a:lumOff val="40000"/>
                  </a:schemeClr>
                </a:solidFill>
                <a:latin typeface="+mj-lt"/>
                <a:ea typeface="+mn-ea"/>
                <a:cs typeface="+mn-cs"/>
              </a:rPr>
              <a:t>©ECOFYS, A Navigant – A </a:t>
            </a:r>
            <a:r>
              <a:rPr lang="en-US" sz="900" kern="1200" cap="all" normalizeH="0" baseline="0" dirty="0" err="1">
                <a:solidFill>
                  <a:schemeClr val="accent1">
                    <a:lumMod val="60000"/>
                    <a:lumOff val="40000"/>
                  </a:schemeClr>
                </a:solidFill>
                <a:latin typeface="+mj-lt"/>
                <a:ea typeface="+mn-ea"/>
                <a:cs typeface="+mn-cs"/>
              </a:rPr>
              <a:t>Guidehouse</a:t>
            </a:r>
            <a:r>
              <a:rPr lang="en-US" sz="900" kern="1200" cap="all" normalizeH="0" baseline="0" dirty="0">
                <a:solidFill>
                  <a:schemeClr val="accent1">
                    <a:lumMod val="60000"/>
                    <a:lumOff val="40000"/>
                  </a:schemeClr>
                </a:solidFill>
                <a:latin typeface="+mj-lt"/>
                <a:ea typeface="+mn-ea"/>
                <a:cs typeface="+mn-cs"/>
              </a:rPr>
              <a:t> Company Company</a:t>
            </a:r>
            <a:r>
              <a:rPr lang="en-US" sz="900" baseline="0" dirty="0">
                <a:solidFill>
                  <a:schemeClr val="accent1">
                    <a:lumMod val="60000"/>
                    <a:lumOff val="40000"/>
                  </a:schemeClr>
                </a:solidFill>
              </a:rPr>
              <a:t>. All rights Reserved</a:t>
            </a:r>
            <a:endParaRPr lang="en-US" sz="900" dirty="0">
              <a:solidFill>
                <a:schemeClr val="accent1">
                  <a:lumMod val="60000"/>
                  <a:lumOff val="40000"/>
                </a:schemeClr>
              </a:solidFill>
            </a:endParaRPr>
          </a:p>
        </p:txBody>
      </p:sp>
      <p:pic>
        <p:nvPicPr>
          <p:cNvPr id="14" name="Picture 13" descr="Mission_Statement_RGB"/>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171520" y="6418194"/>
            <a:ext cx="272626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5336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y Bar_Title and Content">
    <p:spTree>
      <p:nvGrpSpPr>
        <p:cNvPr id="1" name=""/>
        <p:cNvGrpSpPr/>
        <p:nvPr/>
      </p:nvGrpSpPr>
      <p:grpSpPr>
        <a:xfrm>
          <a:off x="0" y="0"/>
          <a:ext cx="0" cy="0"/>
          <a:chOff x="0" y="0"/>
          <a:chExt cx="0" cy="0"/>
        </a:xfrm>
      </p:grpSpPr>
      <p:sp>
        <p:nvSpPr>
          <p:cNvPr id="3" name="Rectangle 2"/>
          <p:cNvSpPr/>
          <p:nvPr userDrawn="1"/>
        </p:nvSpPr>
        <p:spPr bwMode="auto">
          <a:xfrm>
            <a:off x="0" y="0"/>
            <a:ext cx="12192000" cy="6858000"/>
          </a:xfrm>
          <a:prstGeom prst="rect">
            <a:avLst/>
          </a:prstGeom>
          <a:solidFill>
            <a:schemeClr val="bg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cxnSp>
        <p:nvCxnSpPr>
          <p:cNvPr id="5" name="Straight Connector 4"/>
          <p:cNvCxnSpPr/>
          <p:nvPr userDrawn="1"/>
        </p:nvCxnSpPr>
        <p:spPr>
          <a:xfrm>
            <a:off x="304802" y="6250077"/>
            <a:ext cx="11592985" cy="0"/>
          </a:xfrm>
          <a:prstGeom prst="line">
            <a:avLst/>
          </a:prstGeom>
          <a:ln w="9525">
            <a:solidFill>
              <a:srgbClr val="555759"/>
            </a:solidFill>
          </a:ln>
          <a:effectLst/>
        </p:spPr>
        <p:style>
          <a:lnRef idx="2">
            <a:schemeClr val="accent1"/>
          </a:lnRef>
          <a:fillRef idx="0">
            <a:schemeClr val="accent1"/>
          </a:fillRef>
          <a:effectRef idx="1">
            <a:schemeClr val="accent1"/>
          </a:effectRef>
          <a:fontRef idx="minor">
            <a:schemeClr val="tx1"/>
          </a:fontRef>
        </p:style>
      </p:cxnSp>
      <p:sp>
        <p:nvSpPr>
          <p:cNvPr id="6" name="Text Placeholder 18"/>
          <p:cNvSpPr txBox="1">
            <a:spLocks/>
          </p:cNvSpPr>
          <p:nvPr userDrawn="1"/>
        </p:nvSpPr>
        <p:spPr>
          <a:xfrm>
            <a:off x="182020" y="6365442"/>
            <a:ext cx="478315" cy="231169"/>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lgn="l"/>
            <a:fld id="{C0D4A90D-707C-4CFA-8F87-17CF45DE2B45}" type="slidenum">
              <a:rPr lang="en-US" sz="900" smtClean="0">
                <a:solidFill>
                  <a:srgbClr val="95D600"/>
                </a:solidFill>
              </a:rPr>
              <a:pPr algn="l"/>
              <a:t>‹#›</a:t>
            </a:fld>
            <a:endParaRPr lang="en-US" sz="900" dirty="0"/>
          </a:p>
        </p:txBody>
      </p:sp>
      <p:cxnSp>
        <p:nvCxnSpPr>
          <p:cNvPr id="7" name="Straight Connector 6"/>
          <p:cNvCxnSpPr/>
          <p:nvPr userDrawn="1"/>
        </p:nvCxnSpPr>
        <p:spPr bwMode="auto">
          <a:xfrm flipH="1">
            <a:off x="0" y="6302465"/>
            <a:ext cx="12192000" cy="0"/>
          </a:xfrm>
          <a:prstGeom prst="line">
            <a:avLst/>
          </a:prstGeom>
          <a:solidFill>
            <a:schemeClr val="accent1"/>
          </a:solidFill>
          <a:ln w="19050" cap="flat" cmpd="dbl" algn="ctr">
            <a:noFill/>
            <a:prstDash val="solid"/>
            <a:round/>
            <a:headEnd type="none" w="med" len="med"/>
            <a:tailEnd type="none" w="med" len="med"/>
          </a:ln>
          <a:effectLst/>
        </p:spPr>
      </p:cxnSp>
      <p:sp>
        <p:nvSpPr>
          <p:cNvPr id="10" name="Rectangle 9"/>
          <p:cNvSpPr/>
          <p:nvPr userDrawn="1"/>
        </p:nvSpPr>
        <p:spPr bwMode="auto">
          <a:xfrm>
            <a:off x="0" y="0"/>
            <a:ext cx="12192000" cy="1074396"/>
          </a:xfrm>
          <a:prstGeom prst="rect">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sp>
        <p:nvSpPr>
          <p:cNvPr id="11" name="Title 1"/>
          <p:cNvSpPr>
            <a:spLocks noGrp="1"/>
          </p:cNvSpPr>
          <p:nvPr>
            <p:ph type="title"/>
          </p:nvPr>
        </p:nvSpPr>
        <p:spPr>
          <a:xfrm>
            <a:off x="287453" y="1"/>
            <a:ext cx="11623035" cy="1011420"/>
          </a:xfrm>
          <a:prstGeom prst="rect">
            <a:avLst/>
          </a:prstGeom>
        </p:spPr>
        <p:txBody>
          <a:bodyPr anchor="b"/>
          <a:lstStyle>
            <a:lvl1pPr>
              <a:defRPr>
                <a:solidFill>
                  <a:schemeClr val="bg2"/>
                </a:solidFill>
              </a:defRPr>
            </a:lvl1pPr>
          </a:lstStyle>
          <a:p>
            <a:r>
              <a:rPr lang="en-US"/>
              <a:t>Click to edit Master title style</a:t>
            </a:r>
            <a:endParaRPr lang="en-US" dirty="0"/>
          </a:p>
        </p:txBody>
      </p:sp>
      <p:sp>
        <p:nvSpPr>
          <p:cNvPr id="12" name="Rectangle 11"/>
          <p:cNvSpPr/>
          <p:nvPr userDrawn="1"/>
        </p:nvSpPr>
        <p:spPr bwMode="auto">
          <a:xfrm>
            <a:off x="0" y="1074396"/>
            <a:ext cx="12192000" cy="151354"/>
          </a:xfrm>
          <a:prstGeom prst="rect">
            <a:avLst/>
          </a:prstGeom>
          <a:solidFill>
            <a:schemeClr val="accent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sp>
        <p:nvSpPr>
          <p:cNvPr id="13" name="Rectangle 14"/>
          <p:cNvSpPr>
            <a:spLocks noGrp="1" noChangeArrowheads="1"/>
          </p:cNvSpPr>
          <p:nvPr>
            <p:ph idx="1"/>
          </p:nvPr>
        </p:nvSpPr>
        <p:spPr bwMode="auto">
          <a:xfrm>
            <a:off x="287453" y="1403684"/>
            <a:ext cx="11623035" cy="476534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8"/>
          <p:cNvSpPr txBox="1">
            <a:spLocks/>
          </p:cNvSpPr>
          <p:nvPr userDrawn="1"/>
        </p:nvSpPr>
        <p:spPr>
          <a:xfrm>
            <a:off x="412682" y="6370117"/>
            <a:ext cx="7770501" cy="205345"/>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r>
              <a:rPr lang="en-US" sz="900" dirty="0">
                <a:solidFill>
                  <a:schemeClr val="accent1">
                    <a:lumMod val="60000"/>
                    <a:lumOff val="40000"/>
                  </a:schemeClr>
                </a:solidFill>
              </a:rPr>
              <a:t>/ </a:t>
            </a:r>
            <a:r>
              <a:rPr lang="en-US" sz="900" kern="1200" cap="all" normalizeH="0" baseline="0" dirty="0">
                <a:solidFill>
                  <a:schemeClr val="accent1">
                    <a:lumMod val="60000"/>
                    <a:lumOff val="40000"/>
                  </a:schemeClr>
                </a:solidFill>
                <a:latin typeface="+mj-lt"/>
                <a:ea typeface="+mn-ea"/>
                <a:cs typeface="+mn-cs"/>
              </a:rPr>
              <a:t>©ECOFYS, A Navigant – A </a:t>
            </a:r>
            <a:r>
              <a:rPr lang="en-US" sz="900" kern="1200" cap="all" normalizeH="0" baseline="0" dirty="0" err="1">
                <a:solidFill>
                  <a:schemeClr val="accent1">
                    <a:lumMod val="60000"/>
                    <a:lumOff val="40000"/>
                  </a:schemeClr>
                </a:solidFill>
                <a:latin typeface="+mj-lt"/>
                <a:ea typeface="+mn-ea"/>
                <a:cs typeface="+mn-cs"/>
              </a:rPr>
              <a:t>Guidehouse</a:t>
            </a:r>
            <a:r>
              <a:rPr lang="en-US" sz="900" kern="1200" cap="all" normalizeH="0" baseline="0" dirty="0">
                <a:solidFill>
                  <a:schemeClr val="accent1">
                    <a:lumMod val="60000"/>
                    <a:lumOff val="40000"/>
                  </a:schemeClr>
                </a:solidFill>
                <a:latin typeface="+mj-lt"/>
                <a:ea typeface="+mn-ea"/>
                <a:cs typeface="+mn-cs"/>
              </a:rPr>
              <a:t> Company Company</a:t>
            </a:r>
            <a:r>
              <a:rPr lang="en-US" sz="900" baseline="0" dirty="0">
                <a:solidFill>
                  <a:schemeClr val="accent1">
                    <a:lumMod val="60000"/>
                    <a:lumOff val="40000"/>
                  </a:schemeClr>
                </a:solidFill>
              </a:rPr>
              <a:t>. All rights Reserved</a:t>
            </a:r>
            <a:endParaRPr lang="en-US" sz="900" dirty="0">
              <a:solidFill>
                <a:schemeClr val="accent1">
                  <a:lumMod val="60000"/>
                  <a:lumOff val="40000"/>
                </a:schemeClr>
              </a:solidFill>
            </a:endParaRPr>
          </a:p>
        </p:txBody>
      </p:sp>
      <p:pic>
        <p:nvPicPr>
          <p:cNvPr id="15" name="Picture 13" descr="Mission_Statement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171520" y="6418194"/>
            <a:ext cx="272626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52862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een_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2772747" y="1"/>
            <a:ext cx="9137741" cy="1011420"/>
          </a:xfrm>
          <a:prstGeom prst="rect">
            <a:avLst/>
          </a:prstGeom>
        </p:spPr>
        <p:txBody>
          <a:bodyPr anchor="b"/>
          <a:lstStyle>
            <a:lvl1pPr>
              <a:defRPr>
                <a:solidFill>
                  <a:schemeClr val="accent1"/>
                </a:solidFill>
                <a:effectLst/>
              </a:defRPr>
            </a:lvl1pPr>
          </a:lstStyle>
          <a:p>
            <a:r>
              <a:rPr lang="en-US"/>
              <a:t>Click to edit Master title style</a:t>
            </a:r>
            <a:endParaRPr lang="en-US" dirty="0"/>
          </a:p>
        </p:txBody>
      </p:sp>
      <p:sp>
        <p:nvSpPr>
          <p:cNvPr id="5" name="Rectangle 14"/>
          <p:cNvSpPr>
            <a:spLocks noGrp="1" noChangeArrowheads="1"/>
          </p:cNvSpPr>
          <p:nvPr>
            <p:ph idx="1"/>
          </p:nvPr>
        </p:nvSpPr>
        <p:spPr bwMode="auto">
          <a:xfrm>
            <a:off x="2768326" y="1262358"/>
            <a:ext cx="4406133" cy="490666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14"/>
          <p:cNvSpPr>
            <a:spLocks noGrp="1" noChangeArrowheads="1"/>
          </p:cNvSpPr>
          <p:nvPr>
            <p:ph idx="10"/>
          </p:nvPr>
        </p:nvSpPr>
        <p:spPr bwMode="auto">
          <a:xfrm>
            <a:off x="7504355" y="1262358"/>
            <a:ext cx="4406133" cy="490666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reeform 5"/>
          <p:cNvSpPr/>
          <p:nvPr userDrawn="1"/>
        </p:nvSpPr>
        <p:spPr>
          <a:xfrm>
            <a:off x="-8596" y="-3908"/>
            <a:ext cx="2781343" cy="5136220"/>
          </a:xfrm>
          <a:custGeom>
            <a:avLst/>
            <a:gdLst>
              <a:gd name="connsiteX0" fmla="*/ 0 w 1661746"/>
              <a:gd name="connsiteY0" fmla="*/ 0 h 4044462"/>
              <a:gd name="connsiteX1" fmla="*/ 1661746 w 1661746"/>
              <a:gd name="connsiteY1" fmla="*/ 0 h 4044462"/>
              <a:gd name="connsiteX2" fmla="*/ 17585 w 1661746"/>
              <a:gd name="connsiteY2" fmla="*/ 4044462 h 4044462"/>
              <a:gd name="connsiteX3" fmla="*/ 0 w 1661746"/>
              <a:gd name="connsiteY3" fmla="*/ 0 h 4044462"/>
              <a:gd name="connsiteX0" fmla="*/ 0 w 1661746"/>
              <a:gd name="connsiteY0" fmla="*/ 0 h 4039867"/>
              <a:gd name="connsiteX1" fmla="*/ 1661746 w 1661746"/>
              <a:gd name="connsiteY1" fmla="*/ 0 h 4039867"/>
              <a:gd name="connsiteX2" fmla="*/ 12990 w 1661746"/>
              <a:gd name="connsiteY2" fmla="*/ 4039867 h 4039867"/>
              <a:gd name="connsiteX3" fmla="*/ 0 w 1661746"/>
              <a:gd name="connsiteY3" fmla="*/ 0 h 4039867"/>
              <a:gd name="connsiteX0" fmla="*/ 170948 w 1648895"/>
              <a:gd name="connsiteY0" fmla="*/ 284889 h 4039867"/>
              <a:gd name="connsiteX1" fmla="*/ 1648895 w 1648895"/>
              <a:gd name="connsiteY1" fmla="*/ 0 h 4039867"/>
              <a:gd name="connsiteX2" fmla="*/ 139 w 1648895"/>
              <a:gd name="connsiteY2" fmla="*/ 4039867 h 4039867"/>
              <a:gd name="connsiteX3" fmla="*/ 170948 w 1648895"/>
              <a:gd name="connsiteY3" fmla="*/ 284889 h 4039867"/>
              <a:gd name="connsiteX0" fmla="*/ 170948 w 1653490"/>
              <a:gd name="connsiteY0" fmla="*/ 225154 h 3980132"/>
              <a:gd name="connsiteX1" fmla="*/ 1653490 w 1653490"/>
              <a:gd name="connsiteY1" fmla="*/ 0 h 3980132"/>
              <a:gd name="connsiteX2" fmla="*/ 139 w 1653490"/>
              <a:gd name="connsiteY2" fmla="*/ 3980132 h 3980132"/>
              <a:gd name="connsiteX3" fmla="*/ 170948 w 1653490"/>
              <a:gd name="connsiteY3" fmla="*/ 225154 h 3980132"/>
              <a:gd name="connsiteX0" fmla="*/ 170948 w 1658085"/>
              <a:gd name="connsiteY0" fmla="*/ 284889 h 4039867"/>
              <a:gd name="connsiteX1" fmla="*/ 1658085 w 1658085"/>
              <a:gd name="connsiteY1" fmla="*/ 0 h 4039867"/>
              <a:gd name="connsiteX2" fmla="*/ 139 w 1658085"/>
              <a:gd name="connsiteY2" fmla="*/ 4039867 h 4039867"/>
              <a:gd name="connsiteX3" fmla="*/ 170948 w 1658085"/>
              <a:gd name="connsiteY3" fmla="*/ 284889 h 4039867"/>
              <a:gd name="connsiteX0" fmla="*/ 0 w 1666341"/>
              <a:gd name="connsiteY0" fmla="*/ 4595 h 4039867"/>
              <a:gd name="connsiteX1" fmla="*/ 1666341 w 1666341"/>
              <a:gd name="connsiteY1" fmla="*/ 0 h 4039867"/>
              <a:gd name="connsiteX2" fmla="*/ 8395 w 1666341"/>
              <a:gd name="connsiteY2" fmla="*/ 4039867 h 4039867"/>
              <a:gd name="connsiteX3" fmla="*/ 0 w 1666341"/>
              <a:gd name="connsiteY3" fmla="*/ 4595 h 4039867"/>
              <a:gd name="connsiteX0" fmla="*/ 0 w 1666341"/>
              <a:gd name="connsiteY0" fmla="*/ 4595 h 4035272"/>
              <a:gd name="connsiteX1" fmla="*/ 1666341 w 1666341"/>
              <a:gd name="connsiteY1" fmla="*/ 0 h 4035272"/>
              <a:gd name="connsiteX2" fmla="*/ 8395 w 1666341"/>
              <a:gd name="connsiteY2" fmla="*/ 4035272 h 4035272"/>
              <a:gd name="connsiteX3" fmla="*/ 0 w 1666341"/>
              <a:gd name="connsiteY3" fmla="*/ 4595 h 4035272"/>
              <a:gd name="connsiteX0" fmla="*/ 56296 w 1658307"/>
              <a:gd name="connsiteY0" fmla="*/ 114874 h 4035272"/>
              <a:gd name="connsiteX1" fmla="*/ 1658307 w 1658307"/>
              <a:gd name="connsiteY1" fmla="*/ 0 h 4035272"/>
              <a:gd name="connsiteX2" fmla="*/ 361 w 1658307"/>
              <a:gd name="connsiteY2" fmla="*/ 4035272 h 4035272"/>
              <a:gd name="connsiteX3" fmla="*/ 56296 w 1658307"/>
              <a:gd name="connsiteY3" fmla="*/ 114874 h 4035272"/>
              <a:gd name="connsiteX0" fmla="*/ 2400 w 1659551"/>
              <a:gd name="connsiteY0" fmla="*/ 9190 h 4035272"/>
              <a:gd name="connsiteX1" fmla="*/ 1659551 w 1659551"/>
              <a:gd name="connsiteY1" fmla="*/ 0 h 4035272"/>
              <a:gd name="connsiteX2" fmla="*/ 1605 w 1659551"/>
              <a:gd name="connsiteY2" fmla="*/ 4035272 h 4035272"/>
              <a:gd name="connsiteX3" fmla="*/ 2400 w 1659551"/>
              <a:gd name="connsiteY3" fmla="*/ 9190 h 4035272"/>
              <a:gd name="connsiteX0" fmla="*/ 146 w 1659873"/>
              <a:gd name="connsiteY0" fmla="*/ 6614 h 4035272"/>
              <a:gd name="connsiteX1" fmla="*/ 1659873 w 1659873"/>
              <a:gd name="connsiteY1" fmla="*/ 0 h 4035272"/>
              <a:gd name="connsiteX2" fmla="*/ 1927 w 1659873"/>
              <a:gd name="connsiteY2" fmla="*/ 4035272 h 4035272"/>
              <a:gd name="connsiteX3" fmla="*/ 146 w 1659873"/>
              <a:gd name="connsiteY3" fmla="*/ 6614 h 4035272"/>
              <a:gd name="connsiteX0" fmla="*/ 146 w 1649570"/>
              <a:gd name="connsiteY0" fmla="*/ 0 h 4028658"/>
              <a:gd name="connsiteX1" fmla="*/ 1649570 w 1649570"/>
              <a:gd name="connsiteY1" fmla="*/ 11416 h 4028658"/>
              <a:gd name="connsiteX2" fmla="*/ 1927 w 1649570"/>
              <a:gd name="connsiteY2" fmla="*/ 4028658 h 4028658"/>
              <a:gd name="connsiteX3" fmla="*/ 146 w 1649570"/>
              <a:gd name="connsiteY3" fmla="*/ 0 h 4028658"/>
              <a:gd name="connsiteX0" fmla="*/ 57814 w 1647996"/>
              <a:gd name="connsiteY0" fmla="*/ 109645 h 4017242"/>
              <a:gd name="connsiteX1" fmla="*/ 1647996 w 1647996"/>
              <a:gd name="connsiteY1" fmla="*/ 0 h 4017242"/>
              <a:gd name="connsiteX2" fmla="*/ 353 w 1647996"/>
              <a:gd name="connsiteY2" fmla="*/ 4017242 h 4017242"/>
              <a:gd name="connsiteX3" fmla="*/ 57814 w 1647996"/>
              <a:gd name="connsiteY3" fmla="*/ 109645 h 4017242"/>
              <a:gd name="connsiteX0" fmla="*/ 52689 w 1648022"/>
              <a:gd name="connsiteY0" fmla="*/ 65857 h 4017242"/>
              <a:gd name="connsiteX1" fmla="*/ 1648022 w 1648022"/>
              <a:gd name="connsiteY1" fmla="*/ 0 h 4017242"/>
              <a:gd name="connsiteX2" fmla="*/ 379 w 1648022"/>
              <a:gd name="connsiteY2" fmla="*/ 4017242 h 4017242"/>
              <a:gd name="connsiteX3" fmla="*/ 52689 w 1648022"/>
              <a:gd name="connsiteY3" fmla="*/ 65857 h 4017242"/>
              <a:gd name="connsiteX0" fmla="*/ 9598 w 1648720"/>
              <a:gd name="connsiteY0" fmla="*/ 0 h 4020931"/>
              <a:gd name="connsiteX1" fmla="*/ 1648720 w 1648720"/>
              <a:gd name="connsiteY1" fmla="*/ 3689 h 4020931"/>
              <a:gd name="connsiteX2" fmla="*/ 1077 w 1648720"/>
              <a:gd name="connsiteY2" fmla="*/ 4020931 h 4020931"/>
              <a:gd name="connsiteX3" fmla="*/ 9598 w 1648720"/>
              <a:gd name="connsiteY3" fmla="*/ 0 h 4020931"/>
              <a:gd name="connsiteX0" fmla="*/ 12067 w 1651189"/>
              <a:gd name="connsiteY0" fmla="*/ 0 h 4023507"/>
              <a:gd name="connsiteX1" fmla="*/ 1651189 w 1651189"/>
              <a:gd name="connsiteY1" fmla="*/ 3689 h 4023507"/>
              <a:gd name="connsiteX2" fmla="*/ 971 w 1651189"/>
              <a:gd name="connsiteY2" fmla="*/ 4023507 h 4023507"/>
              <a:gd name="connsiteX3" fmla="*/ 12067 w 1651189"/>
              <a:gd name="connsiteY3" fmla="*/ 0 h 4023507"/>
              <a:gd name="connsiteX0" fmla="*/ 0 w 1639122"/>
              <a:gd name="connsiteY0" fmla="*/ 0 h 4023507"/>
              <a:gd name="connsiteX1" fmla="*/ 1639122 w 1639122"/>
              <a:gd name="connsiteY1" fmla="*/ 3689 h 4023507"/>
              <a:gd name="connsiteX2" fmla="*/ 6935 w 1639122"/>
              <a:gd name="connsiteY2" fmla="*/ 4023507 h 4023507"/>
              <a:gd name="connsiteX3" fmla="*/ 0 w 1639122"/>
              <a:gd name="connsiteY3" fmla="*/ 0 h 4023507"/>
              <a:gd name="connsiteX0" fmla="*/ 17059 w 1656181"/>
              <a:gd name="connsiteY0" fmla="*/ 0 h 4015780"/>
              <a:gd name="connsiteX1" fmla="*/ 1656181 w 1656181"/>
              <a:gd name="connsiteY1" fmla="*/ 3689 h 4015780"/>
              <a:gd name="connsiteX2" fmla="*/ 812 w 1656181"/>
              <a:gd name="connsiteY2" fmla="*/ 4015780 h 4015780"/>
              <a:gd name="connsiteX3" fmla="*/ 17059 w 1656181"/>
              <a:gd name="connsiteY3" fmla="*/ 0 h 4015780"/>
              <a:gd name="connsiteX0" fmla="*/ 0 w 1639122"/>
              <a:gd name="connsiteY0" fmla="*/ 0 h 3899870"/>
              <a:gd name="connsiteX1" fmla="*/ 1639122 w 1639122"/>
              <a:gd name="connsiteY1" fmla="*/ 3689 h 3899870"/>
              <a:gd name="connsiteX2" fmla="*/ 73905 w 1639122"/>
              <a:gd name="connsiteY2" fmla="*/ 3899870 h 3899870"/>
              <a:gd name="connsiteX3" fmla="*/ 0 w 1639122"/>
              <a:gd name="connsiteY3" fmla="*/ 0 h 3899870"/>
              <a:gd name="connsiteX0" fmla="*/ 0 w 1639122"/>
              <a:gd name="connsiteY0" fmla="*/ 0 h 3987447"/>
              <a:gd name="connsiteX1" fmla="*/ 1639122 w 1639122"/>
              <a:gd name="connsiteY1" fmla="*/ 3689 h 3987447"/>
              <a:gd name="connsiteX2" fmla="*/ 6935 w 1639122"/>
              <a:gd name="connsiteY2" fmla="*/ 3987447 h 3987447"/>
              <a:gd name="connsiteX3" fmla="*/ 0 w 1639122"/>
              <a:gd name="connsiteY3" fmla="*/ 0 h 3987447"/>
              <a:gd name="connsiteX0" fmla="*/ 144 w 1639266"/>
              <a:gd name="connsiteY0" fmla="*/ 0 h 3987447"/>
              <a:gd name="connsiteX1" fmla="*/ 1639266 w 1639266"/>
              <a:gd name="connsiteY1" fmla="*/ 3689 h 3987447"/>
              <a:gd name="connsiteX2" fmla="*/ 1927 w 1639266"/>
              <a:gd name="connsiteY2" fmla="*/ 3987447 h 3987447"/>
              <a:gd name="connsiteX3" fmla="*/ 144 w 1639266"/>
              <a:gd name="connsiteY3" fmla="*/ 0 h 3987447"/>
              <a:gd name="connsiteX0" fmla="*/ 2397 w 1641519"/>
              <a:gd name="connsiteY0" fmla="*/ 0 h 3995174"/>
              <a:gd name="connsiteX1" fmla="*/ 1641519 w 1641519"/>
              <a:gd name="connsiteY1" fmla="*/ 3689 h 3995174"/>
              <a:gd name="connsiteX2" fmla="*/ 1605 w 1641519"/>
              <a:gd name="connsiteY2" fmla="*/ 3995174 h 3995174"/>
              <a:gd name="connsiteX3" fmla="*/ 2397 w 1641519"/>
              <a:gd name="connsiteY3" fmla="*/ 0 h 3995174"/>
              <a:gd name="connsiteX0" fmla="*/ 9681 w 1648803"/>
              <a:gd name="connsiteY0" fmla="*/ 0 h 5116681"/>
              <a:gd name="connsiteX1" fmla="*/ 1648803 w 1648803"/>
              <a:gd name="connsiteY1" fmla="*/ 3689 h 5116681"/>
              <a:gd name="connsiteX2" fmla="*/ 1073 w 1648803"/>
              <a:gd name="connsiteY2" fmla="*/ 5116681 h 5116681"/>
              <a:gd name="connsiteX3" fmla="*/ 9681 w 1648803"/>
              <a:gd name="connsiteY3" fmla="*/ 0 h 5116681"/>
              <a:gd name="connsiteX0" fmla="*/ 9681 w 2078650"/>
              <a:gd name="connsiteY0" fmla="*/ 0 h 5116681"/>
              <a:gd name="connsiteX1" fmla="*/ 2078650 w 2078650"/>
              <a:gd name="connsiteY1" fmla="*/ 3689 h 5116681"/>
              <a:gd name="connsiteX2" fmla="*/ 1073 w 2078650"/>
              <a:gd name="connsiteY2" fmla="*/ 5116681 h 5116681"/>
              <a:gd name="connsiteX3" fmla="*/ 9681 w 2078650"/>
              <a:gd name="connsiteY3" fmla="*/ 0 h 5116681"/>
              <a:gd name="connsiteX0" fmla="*/ 5986 w 2078862"/>
              <a:gd name="connsiteY0" fmla="*/ 0 h 5120589"/>
              <a:gd name="connsiteX1" fmla="*/ 2078862 w 2078862"/>
              <a:gd name="connsiteY1" fmla="*/ 7597 h 5120589"/>
              <a:gd name="connsiteX2" fmla="*/ 1285 w 2078862"/>
              <a:gd name="connsiteY2" fmla="*/ 5120589 h 5120589"/>
              <a:gd name="connsiteX3" fmla="*/ 5986 w 2078862"/>
              <a:gd name="connsiteY3" fmla="*/ 0 h 5120589"/>
              <a:gd name="connsiteX0" fmla="*/ 2400 w 2075276"/>
              <a:gd name="connsiteY0" fmla="*/ 0 h 5108866"/>
              <a:gd name="connsiteX1" fmla="*/ 2075276 w 2075276"/>
              <a:gd name="connsiteY1" fmla="*/ 7597 h 5108866"/>
              <a:gd name="connsiteX2" fmla="*/ 1606 w 2075276"/>
              <a:gd name="connsiteY2" fmla="*/ 5108866 h 5108866"/>
              <a:gd name="connsiteX3" fmla="*/ 2400 w 2075276"/>
              <a:gd name="connsiteY3" fmla="*/ 0 h 5108866"/>
              <a:gd name="connsiteX0" fmla="*/ 5987 w 2078863"/>
              <a:gd name="connsiteY0" fmla="*/ 0 h 5136220"/>
              <a:gd name="connsiteX1" fmla="*/ 2078863 w 2078863"/>
              <a:gd name="connsiteY1" fmla="*/ 7597 h 5136220"/>
              <a:gd name="connsiteX2" fmla="*/ 1285 w 2078863"/>
              <a:gd name="connsiteY2" fmla="*/ 5136220 h 5136220"/>
              <a:gd name="connsiteX3" fmla="*/ 5987 w 2078863"/>
              <a:gd name="connsiteY3" fmla="*/ 0 h 5136220"/>
              <a:gd name="connsiteX0" fmla="*/ 5987 w 2086007"/>
              <a:gd name="connsiteY0" fmla="*/ 0 h 5136220"/>
              <a:gd name="connsiteX1" fmla="*/ 2086007 w 2086007"/>
              <a:gd name="connsiteY1" fmla="*/ 2835 h 5136220"/>
              <a:gd name="connsiteX2" fmla="*/ 1285 w 2086007"/>
              <a:gd name="connsiteY2" fmla="*/ 5136220 h 5136220"/>
              <a:gd name="connsiteX3" fmla="*/ 5987 w 2086007"/>
              <a:gd name="connsiteY3" fmla="*/ 0 h 5136220"/>
            </a:gdLst>
            <a:ahLst/>
            <a:cxnLst>
              <a:cxn ang="0">
                <a:pos x="connsiteX0" y="connsiteY0"/>
              </a:cxn>
              <a:cxn ang="0">
                <a:pos x="connsiteX1" y="connsiteY1"/>
              </a:cxn>
              <a:cxn ang="0">
                <a:pos x="connsiteX2" y="connsiteY2"/>
              </a:cxn>
              <a:cxn ang="0">
                <a:pos x="connsiteX3" y="connsiteY3"/>
              </a:cxn>
            </a:cxnLst>
            <a:rect l="l" t="t" r="r" b="b"/>
            <a:pathLst>
              <a:path w="2086007" h="5136220">
                <a:moveTo>
                  <a:pt x="5987" y="0"/>
                </a:moveTo>
                <a:lnTo>
                  <a:pt x="2086007" y="2835"/>
                </a:lnTo>
                <a:cubicBezTo>
                  <a:pt x="1539369" y="1333330"/>
                  <a:pt x="547923" y="3805725"/>
                  <a:pt x="1285" y="5136220"/>
                </a:cubicBezTo>
                <a:cubicBezTo>
                  <a:pt x="-4577" y="3790997"/>
                  <a:pt x="11849" y="1354016"/>
                  <a:pt x="5987" y="0"/>
                </a:cubicBezTo>
                <a:close/>
              </a:path>
            </a:pathLst>
          </a:custGeom>
          <a:gradFill>
            <a:gsLst>
              <a:gs pos="0">
                <a:srgbClr val="648C1A"/>
              </a:gs>
              <a:gs pos="100000">
                <a:schemeClr val="accent2"/>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847237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ay Bar_Title and 2 Column Content">
    <p:spTree>
      <p:nvGrpSpPr>
        <p:cNvPr id="1" name=""/>
        <p:cNvGrpSpPr/>
        <p:nvPr/>
      </p:nvGrpSpPr>
      <p:grpSpPr>
        <a:xfrm>
          <a:off x="0" y="0"/>
          <a:ext cx="0" cy="0"/>
          <a:chOff x="0" y="0"/>
          <a:chExt cx="0" cy="0"/>
        </a:xfrm>
      </p:grpSpPr>
      <p:sp>
        <p:nvSpPr>
          <p:cNvPr id="3" name="Rectangle 2"/>
          <p:cNvSpPr/>
          <p:nvPr userDrawn="1"/>
        </p:nvSpPr>
        <p:spPr bwMode="auto">
          <a:xfrm>
            <a:off x="0" y="0"/>
            <a:ext cx="12192000" cy="6858000"/>
          </a:xfrm>
          <a:prstGeom prst="rect">
            <a:avLst/>
          </a:prstGeom>
          <a:solidFill>
            <a:schemeClr val="bg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cxnSp>
        <p:nvCxnSpPr>
          <p:cNvPr id="5" name="Straight Connector 4"/>
          <p:cNvCxnSpPr/>
          <p:nvPr userDrawn="1"/>
        </p:nvCxnSpPr>
        <p:spPr>
          <a:xfrm>
            <a:off x="304802" y="6250077"/>
            <a:ext cx="11592985" cy="0"/>
          </a:xfrm>
          <a:prstGeom prst="line">
            <a:avLst/>
          </a:prstGeom>
          <a:ln w="9525">
            <a:solidFill>
              <a:srgbClr val="555759"/>
            </a:solidFill>
          </a:ln>
          <a:effectLst/>
        </p:spPr>
        <p:style>
          <a:lnRef idx="2">
            <a:schemeClr val="accent1"/>
          </a:lnRef>
          <a:fillRef idx="0">
            <a:schemeClr val="accent1"/>
          </a:fillRef>
          <a:effectRef idx="1">
            <a:schemeClr val="accent1"/>
          </a:effectRef>
          <a:fontRef idx="minor">
            <a:schemeClr val="tx1"/>
          </a:fontRef>
        </p:style>
      </p:cxnSp>
      <p:sp>
        <p:nvSpPr>
          <p:cNvPr id="6" name="Text Placeholder 18"/>
          <p:cNvSpPr txBox="1">
            <a:spLocks/>
          </p:cNvSpPr>
          <p:nvPr userDrawn="1"/>
        </p:nvSpPr>
        <p:spPr>
          <a:xfrm>
            <a:off x="182020" y="6365442"/>
            <a:ext cx="478315" cy="231169"/>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lgn="l"/>
            <a:fld id="{C0D4A90D-707C-4CFA-8F87-17CF45DE2B45}" type="slidenum">
              <a:rPr lang="en-US" sz="900" smtClean="0">
                <a:solidFill>
                  <a:srgbClr val="95D600"/>
                </a:solidFill>
              </a:rPr>
              <a:pPr algn="l"/>
              <a:t>‹#›</a:t>
            </a:fld>
            <a:endParaRPr lang="en-US" sz="900" dirty="0"/>
          </a:p>
        </p:txBody>
      </p:sp>
      <p:cxnSp>
        <p:nvCxnSpPr>
          <p:cNvPr id="7" name="Straight Connector 6"/>
          <p:cNvCxnSpPr/>
          <p:nvPr userDrawn="1"/>
        </p:nvCxnSpPr>
        <p:spPr bwMode="auto">
          <a:xfrm flipH="1">
            <a:off x="0" y="6302465"/>
            <a:ext cx="12192000" cy="0"/>
          </a:xfrm>
          <a:prstGeom prst="line">
            <a:avLst/>
          </a:prstGeom>
          <a:solidFill>
            <a:schemeClr val="accent1"/>
          </a:solidFill>
          <a:ln w="19050" cap="flat" cmpd="dbl" algn="ctr">
            <a:noFill/>
            <a:prstDash val="solid"/>
            <a:round/>
            <a:headEnd type="none" w="med" len="med"/>
            <a:tailEnd type="none" w="med" len="med"/>
          </a:ln>
          <a:effectLst/>
        </p:spPr>
      </p:cxnSp>
      <p:sp>
        <p:nvSpPr>
          <p:cNvPr id="10" name="Rectangle 9"/>
          <p:cNvSpPr/>
          <p:nvPr userDrawn="1"/>
        </p:nvSpPr>
        <p:spPr bwMode="auto">
          <a:xfrm>
            <a:off x="0" y="0"/>
            <a:ext cx="12192000" cy="1074396"/>
          </a:xfrm>
          <a:prstGeom prst="rect">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sp>
        <p:nvSpPr>
          <p:cNvPr id="11" name="Title 1"/>
          <p:cNvSpPr>
            <a:spLocks noGrp="1"/>
          </p:cNvSpPr>
          <p:nvPr>
            <p:ph type="title"/>
          </p:nvPr>
        </p:nvSpPr>
        <p:spPr>
          <a:xfrm>
            <a:off x="287453" y="1"/>
            <a:ext cx="11623035" cy="1011420"/>
          </a:xfrm>
          <a:prstGeom prst="rect">
            <a:avLst/>
          </a:prstGeom>
        </p:spPr>
        <p:txBody>
          <a:bodyPr anchor="b"/>
          <a:lstStyle>
            <a:lvl1pPr>
              <a:defRPr>
                <a:solidFill>
                  <a:schemeClr val="bg2"/>
                </a:solidFill>
              </a:defRPr>
            </a:lvl1pPr>
          </a:lstStyle>
          <a:p>
            <a:r>
              <a:rPr lang="en-US"/>
              <a:t>Click to edit Master title style</a:t>
            </a:r>
            <a:endParaRPr lang="en-US" dirty="0"/>
          </a:p>
        </p:txBody>
      </p:sp>
      <p:sp>
        <p:nvSpPr>
          <p:cNvPr id="12" name="Rectangle 11"/>
          <p:cNvSpPr/>
          <p:nvPr userDrawn="1"/>
        </p:nvSpPr>
        <p:spPr bwMode="auto">
          <a:xfrm>
            <a:off x="0" y="1074396"/>
            <a:ext cx="12192000" cy="151354"/>
          </a:xfrm>
          <a:prstGeom prst="rect">
            <a:avLst/>
          </a:prstGeom>
          <a:solidFill>
            <a:schemeClr val="accent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sp>
        <p:nvSpPr>
          <p:cNvPr id="14" name="Rectangle 14"/>
          <p:cNvSpPr>
            <a:spLocks noGrp="1" noChangeArrowheads="1"/>
          </p:cNvSpPr>
          <p:nvPr>
            <p:ph idx="10"/>
          </p:nvPr>
        </p:nvSpPr>
        <p:spPr bwMode="auto">
          <a:xfrm>
            <a:off x="287454" y="1403683"/>
            <a:ext cx="5628156" cy="476534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noChangeArrowheads="1"/>
          </p:cNvSpPr>
          <p:nvPr>
            <p:ph idx="11"/>
          </p:nvPr>
        </p:nvSpPr>
        <p:spPr bwMode="auto">
          <a:xfrm>
            <a:off x="6282333" y="1403683"/>
            <a:ext cx="5628156" cy="476534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8"/>
          <p:cNvSpPr txBox="1">
            <a:spLocks/>
          </p:cNvSpPr>
          <p:nvPr userDrawn="1"/>
        </p:nvSpPr>
        <p:spPr>
          <a:xfrm>
            <a:off x="412682" y="6370117"/>
            <a:ext cx="7770501" cy="205345"/>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r>
              <a:rPr lang="en-US" sz="900" dirty="0">
                <a:solidFill>
                  <a:schemeClr val="accent1">
                    <a:lumMod val="60000"/>
                    <a:lumOff val="40000"/>
                  </a:schemeClr>
                </a:solidFill>
              </a:rPr>
              <a:t>/ </a:t>
            </a:r>
            <a:r>
              <a:rPr lang="en-US" sz="900" kern="1200" cap="all" normalizeH="0" baseline="0" dirty="0">
                <a:solidFill>
                  <a:schemeClr val="accent1">
                    <a:lumMod val="60000"/>
                    <a:lumOff val="40000"/>
                  </a:schemeClr>
                </a:solidFill>
                <a:latin typeface="+mj-lt"/>
                <a:ea typeface="+mn-ea"/>
                <a:cs typeface="+mn-cs"/>
              </a:rPr>
              <a:t>©ECOFYS, A Navigant – A </a:t>
            </a:r>
            <a:r>
              <a:rPr lang="en-US" sz="900" kern="1200" cap="all" normalizeH="0" baseline="0" dirty="0" err="1">
                <a:solidFill>
                  <a:schemeClr val="accent1">
                    <a:lumMod val="60000"/>
                    <a:lumOff val="40000"/>
                  </a:schemeClr>
                </a:solidFill>
                <a:latin typeface="+mj-lt"/>
                <a:ea typeface="+mn-ea"/>
                <a:cs typeface="+mn-cs"/>
              </a:rPr>
              <a:t>Guidehouse</a:t>
            </a:r>
            <a:r>
              <a:rPr lang="en-US" sz="900" kern="1200" cap="all" normalizeH="0" baseline="0" dirty="0">
                <a:solidFill>
                  <a:schemeClr val="accent1">
                    <a:lumMod val="60000"/>
                    <a:lumOff val="40000"/>
                  </a:schemeClr>
                </a:solidFill>
                <a:latin typeface="+mj-lt"/>
                <a:ea typeface="+mn-ea"/>
                <a:cs typeface="+mn-cs"/>
              </a:rPr>
              <a:t> Company Company</a:t>
            </a:r>
            <a:r>
              <a:rPr lang="en-US" sz="900" baseline="0" dirty="0">
                <a:solidFill>
                  <a:schemeClr val="accent1">
                    <a:lumMod val="60000"/>
                    <a:lumOff val="40000"/>
                  </a:schemeClr>
                </a:solidFill>
              </a:rPr>
              <a:t>. All rights Reserved</a:t>
            </a:r>
            <a:endParaRPr lang="en-US" sz="900" dirty="0">
              <a:solidFill>
                <a:schemeClr val="accent1">
                  <a:lumMod val="60000"/>
                  <a:lumOff val="40000"/>
                </a:schemeClr>
              </a:solidFill>
            </a:endParaRPr>
          </a:p>
        </p:txBody>
      </p:sp>
      <p:pic>
        <p:nvPicPr>
          <p:cNvPr id="16" name="Picture 13" descr="Mission_Statement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171520" y="6418194"/>
            <a:ext cx="272626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0590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Full Red">
    <p:bg>
      <p:bgPr>
        <a:solidFill>
          <a:srgbClr val="BA0C2F"/>
        </a:solidFill>
        <a:effectLst/>
      </p:bgPr>
    </p:bg>
    <p:spTree>
      <p:nvGrpSpPr>
        <p:cNvPr id="1" name=""/>
        <p:cNvGrpSpPr/>
        <p:nvPr/>
      </p:nvGrpSpPr>
      <p:grpSpPr>
        <a:xfrm>
          <a:off x="0" y="0"/>
          <a:ext cx="0" cy="0"/>
          <a:chOff x="0" y="0"/>
          <a:chExt cx="0" cy="0"/>
        </a:xfrm>
      </p:grpSpPr>
      <p:pic>
        <p:nvPicPr>
          <p:cNvPr id="7" name="Picture 6" descr="USAID_Logo_White_v0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1740" y="685800"/>
            <a:ext cx="2438400" cy="544010"/>
          </a:xfrm>
          <a:prstGeom prst="rect">
            <a:avLst/>
          </a:prstGeom>
        </p:spPr>
      </p:pic>
      <p:sp>
        <p:nvSpPr>
          <p:cNvPr id="8" name="Date Placeholder 3"/>
          <p:cNvSpPr>
            <a:spLocks noGrp="1"/>
          </p:cNvSpPr>
          <p:nvPr>
            <p:ph type="dt" sz="half" idx="2"/>
          </p:nvPr>
        </p:nvSpPr>
        <p:spPr>
          <a:xfrm>
            <a:off x="203200" y="6520934"/>
            <a:ext cx="28448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endParaRPr lang="en-US" dirty="0"/>
          </a:p>
        </p:txBody>
      </p:sp>
      <p:sp>
        <p:nvSpPr>
          <p:cNvPr id="10" name="Slide Number Placeholder 5"/>
          <p:cNvSpPr>
            <a:spLocks noGrp="1"/>
          </p:cNvSpPr>
          <p:nvPr>
            <p:ph type="sldNum" sz="quarter" idx="4"/>
          </p:nvPr>
        </p:nvSpPr>
        <p:spPr>
          <a:xfrm>
            <a:off x="9144000" y="6520934"/>
            <a:ext cx="28448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4" name="Title 1"/>
          <p:cNvSpPr>
            <a:spLocks noGrp="1"/>
          </p:cNvSpPr>
          <p:nvPr>
            <p:ph type="ctrTitle" hasCustomPrompt="1"/>
          </p:nvPr>
        </p:nvSpPr>
        <p:spPr>
          <a:xfrm>
            <a:off x="914400" y="2133600"/>
            <a:ext cx="7315200" cy="1600200"/>
          </a:xfrm>
        </p:spPr>
        <p:txBody>
          <a:bodyPr anchor="b" anchorCtr="0">
            <a:normAutofit/>
          </a:bodyPr>
          <a:lstStyle>
            <a:lvl1pPr>
              <a:defRPr sz="3200">
                <a:solidFill>
                  <a:srgbClr val="FFFFFF"/>
                </a:solidFill>
              </a:defRPr>
            </a:lvl1pPr>
          </a:lstStyle>
          <a:p>
            <a:r>
              <a:rPr lang="en-US" dirty="0"/>
              <a:t>CLICK TO EDIT MASTER TITLE STYLE</a:t>
            </a:r>
          </a:p>
        </p:txBody>
      </p:sp>
      <p:sp>
        <p:nvSpPr>
          <p:cNvPr id="15" name="Subtitle 2"/>
          <p:cNvSpPr>
            <a:spLocks noGrp="1"/>
          </p:cNvSpPr>
          <p:nvPr>
            <p:ph type="subTitle" idx="1" hasCustomPrompt="1"/>
          </p:nvPr>
        </p:nvSpPr>
        <p:spPr>
          <a:xfrm>
            <a:off x="914400" y="4114800"/>
            <a:ext cx="4572000" cy="16002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252771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een_Title and 3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2772747" y="1"/>
            <a:ext cx="9137741" cy="1011420"/>
          </a:xfrm>
          <a:prstGeom prst="rect">
            <a:avLst/>
          </a:prstGeom>
        </p:spPr>
        <p:txBody>
          <a:bodyPr anchor="b"/>
          <a:lstStyle>
            <a:lvl1pPr>
              <a:defRPr sz="2200">
                <a:solidFill>
                  <a:schemeClr val="accent1"/>
                </a:solidFill>
                <a:effectLst/>
              </a:defRPr>
            </a:lvl1pPr>
          </a:lstStyle>
          <a:p>
            <a:r>
              <a:rPr lang="en-US"/>
              <a:t>Click to edit Master title style</a:t>
            </a:r>
            <a:endParaRPr lang="en-US" dirty="0"/>
          </a:p>
        </p:txBody>
      </p:sp>
      <p:sp>
        <p:nvSpPr>
          <p:cNvPr id="5" name="Rectangle 14"/>
          <p:cNvSpPr>
            <a:spLocks noGrp="1" noChangeArrowheads="1"/>
          </p:cNvSpPr>
          <p:nvPr>
            <p:ph idx="1"/>
          </p:nvPr>
        </p:nvSpPr>
        <p:spPr bwMode="auto">
          <a:xfrm>
            <a:off x="2768325" y="1262358"/>
            <a:ext cx="2808867" cy="490666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14"/>
          <p:cNvSpPr>
            <a:spLocks noGrp="1" noChangeArrowheads="1"/>
          </p:cNvSpPr>
          <p:nvPr>
            <p:ph idx="10"/>
          </p:nvPr>
        </p:nvSpPr>
        <p:spPr bwMode="auto">
          <a:xfrm>
            <a:off x="5937184" y="1262358"/>
            <a:ext cx="2808867" cy="490666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14"/>
          <p:cNvSpPr>
            <a:spLocks noGrp="1" noChangeArrowheads="1"/>
          </p:cNvSpPr>
          <p:nvPr>
            <p:ph idx="11"/>
          </p:nvPr>
        </p:nvSpPr>
        <p:spPr bwMode="auto">
          <a:xfrm>
            <a:off x="9101621" y="1262358"/>
            <a:ext cx="2808867" cy="490666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reeform 7"/>
          <p:cNvSpPr/>
          <p:nvPr userDrawn="1"/>
        </p:nvSpPr>
        <p:spPr>
          <a:xfrm>
            <a:off x="-8596" y="-3908"/>
            <a:ext cx="2781343" cy="5136220"/>
          </a:xfrm>
          <a:custGeom>
            <a:avLst/>
            <a:gdLst>
              <a:gd name="connsiteX0" fmla="*/ 0 w 1661746"/>
              <a:gd name="connsiteY0" fmla="*/ 0 h 4044462"/>
              <a:gd name="connsiteX1" fmla="*/ 1661746 w 1661746"/>
              <a:gd name="connsiteY1" fmla="*/ 0 h 4044462"/>
              <a:gd name="connsiteX2" fmla="*/ 17585 w 1661746"/>
              <a:gd name="connsiteY2" fmla="*/ 4044462 h 4044462"/>
              <a:gd name="connsiteX3" fmla="*/ 0 w 1661746"/>
              <a:gd name="connsiteY3" fmla="*/ 0 h 4044462"/>
              <a:gd name="connsiteX0" fmla="*/ 0 w 1661746"/>
              <a:gd name="connsiteY0" fmla="*/ 0 h 4039867"/>
              <a:gd name="connsiteX1" fmla="*/ 1661746 w 1661746"/>
              <a:gd name="connsiteY1" fmla="*/ 0 h 4039867"/>
              <a:gd name="connsiteX2" fmla="*/ 12990 w 1661746"/>
              <a:gd name="connsiteY2" fmla="*/ 4039867 h 4039867"/>
              <a:gd name="connsiteX3" fmla="*/ 0 w 1661746"/>
              <a:gd name="connsiteY3" fmla="*/ 0 h 4039867"/>
              <a:gd name="connsiteX0" fmla="*/ 170948 w 1648895"/>
              <a:gd name="connsiteY0" fmla="*/ 284889 h 4039867"/>
              <a:gd name="connsiteX1" fmla="*/ 1648895 w 1648895"/>
              <a:gd name="connsiteY1" fmla="*/ 0 h 4039867"/>
              <a:gd name="connsiteX2" fmla="*/ 139 w 1648895"/>
              <a:gd name="connsiteY2" fmla="*/ 4039867 h 4039867"/>
              <a:gd name="connsiteX3" fmla="*/ 170948 w 1648895"/>
              <a:gd name="connsiteY3" fmla="*/ 284889 h 4039867"/>
              <a:gd name="connsiteX0" fmla="*/ 170948 w 1653490"/>
              <a:gd name="connsiteY0" fmla="*/ 225154 h 3980132"/>
              <a:gd name="connsiteX1" fmla="*/ 1653490 w 1653490"/>
              <a:gd name="connsiteY1" fmla="*/ 0 h 3980132"/>
              <a:gd name="connsiteX2" fmla="*/ 139 w 1653490"/>
              <a:gd name="connsiteY2" fmla="*/ 3980132 h 3980132"/>
              <a:gd name="connsiteX3" fmla="*/ 170948 w 1653490"/>
              <a:gd name="connsiteY3" fmla="*/ 225154 h 3980132"/>
              <a:gd name="connsiteX0" fmla="*/ 170948 w 1658085"/>
              <a:gd name="connsiteY0" fmla="*/ 284889 h 4039867"/>
              <a:gd name="connsiteX1" fmla="*/ 1658085 w 1658085"/>
              <a:gd name="connsiteY1" fmla="*/ 0 h 4039867"/>
              <a:gd name="connsiteX2" fmla="*/ 139 w 1658085"/>
              <a:gd name="connsiteY2" fmla="*/ 4039867 h 4039867"/>
              <a:gd name="connsiteX3" fmla="*/ 170948 w 1658085"/>
              <a:gd name="connsiteY3" fmla="*/ 284889 h 4039867"/>
              <a:gd name="connsiteX0" fmla="*/ 0 w 1666341"/>
              <a:gd name="connsiteY0" fmla="*/ 4595 h 4039867"/>
              <a:gd name="connsiteX1" fmla="*/ 1666341 w 1666341"/>
              <a:gd name="connsiteY1" fmla="*/ 0 h 4039867"/>
              <a:gd name="connsiteX2" fmla="*/ 8395 w 1666341"/>
              <a:gd name="connsiteY2" fmla="*/ 4039867 h 4039867"/>
              <a:gd name="connsiteX3" fmla="*/ 0 w 1666341"/>
              <a:gd name="connsiteY3" fmla="*/ 4595 h 4039867"/>
              <a:gd name="connsiteX0" fmla="*/ 0 w 1666341"/>
              <a:gd name="connsiteY0" fmla="*/ 4595 h 4035272"/>
              <a:gd name="connsiteX1" fmla="*/ 1666341 w 1666341"/>
              <a:gd name="connsiteY1" fmla="*/ 0 h 4035272"/>
              <a:gd name="connsiteX2" fmla="*/ 8395 w 1666341"/>
              <a:gd name="connsiteY2" fmla="*/ 4035272 h 4035272"/>
              <a:gd name="connsiteX3" fmla="*/ 0 w 1666341"/>
              <a:gd name="connsiteY3" fmla="*/ 4595 h 4035272"/>
              <a:gd name="connsiteX0" fmla="*/ 56296 w 1658307"/>
              <a:gd name="connsiteY0" fmla="*/ 114874 h 4035272"/>
              <a:gd name="connsiteX1" fmla="*/ 1658307 w 1658307"/>
              <a:gd name="connsiteY1" fmla="*/ 0 h 4035272"/>
              <a:gd name="connsiteX2" fmla="*/ 361 w 1658307"/>
              <a:gd name="connsiteY2" fmla="*/ 4035272 h 4035272"/>
              <a:gd name="connsiteX3" fmla="*/ 56296 w 1658307"/>
              <a:gd name="connsiteY3" fmla="*/ 114874 h 4035272"/>
              <a:gd name="connsiteX0" fmla="*/ 2400 w 1659551"/>
              <a:gd name="connsiteY0" fmla="*/ 9190 h 4035272"/>
              <a:gd name="connsiteX1" fmla="*/ 1659551 w 1659551"/>
              <a:gd name="connsiteY1" fmla="*/ 0 h 4035272"/>
              <a:gd name="connsiteX2" fmla="*/ 1605 w 1659551"/>
              <a:gd name="connsiteY2" fmla="*/ 4035272 h 4035272"/>
              <a:gd name="connsiteX3" fmla="*/ 2400 w 1659551"/>
              <a:gd name="connsiteY3" fmla="*/ 9190 h 4035272"/>
              <a:gd name="connsiteX0" fmla="*/ 146 w 1659873"/>
              <a:gd name="connsiteY0" fmla="*/ 6614 h 4035272"/>
              <a:gd name="connsiteX1" fmla="*/ 1659873 w 1659873"/>
              <a:gd name="connsiteY1" fmla="*/ 0 h 4035272"/>
              <a:gd name="connsiteX2" fmla="*/ 1927 w 1659873"/>
              <a:gd name="connsiteY2" fmla="*/ 4035272 h 4035272"/>
              <a:gd name="connsiteX3" fmla="*/ 146 w 1659873"/>
              <a:gd name="connsiteY3" fmla="*/ 6614 h 4035272"/>
              <a:gd name="connsiteX0" fmla="*/ 146 w 1649570"/>
              <a:gd name="connsiteY0" fmla="*/ 0 h 4028658"/>
              <a:gd name="connsiteX1" fmla="*/ 1649570 w 1649570"/>
              <a:gd name="connsiteY1" fmla="*/ 11416 h 4028658"/>
              <a:gd name="connsiteX2" fmla="*/ 1927 w 1649570"/>
              <a:gd name="connsiteY2" fmla="*/ 4028658 h 4028658"/>
              <a:gd name="connsiteX3" fmla="*/ 146 w 1649570"/>
              <a:gd name="connsiteY3" fmla="*/ 0 h 4028658"/>
              <a:gd name="connsiteX0" fmla="*/ 57814 w 1647996"/>
              <a:gd name="connsiteY0" fmla="*/ 109645 h 4017242"/>
              <a:gd name="connsiteX1" fmla="*/ 1647996 w 1647996"/>
              <a:gd name="connsiteY1" fmla="*/ 0 h 4017242"/>
              <a:gd name="connsiteX2" fmla="*/ 353 w 1647996"/>
              <a:gd name="connsiteY2" fmla="*/ 4017242 h 4017242"/>
              <a:gd name="connsiteX3" fmla="*/ 57814 w 1647996"/>
              <a:gd name="connsiteY3" fmla="*/ 109645 h 4017242"/>
              <a:gd name="connsiteX0" fmla="*/ 52689 w 1648022"/>
              <a:gd name="connsiteY0" fmla="*/ 65857 h 4017242"/>
              <a:gd name="connsiteX1" fmla="*/ 1648022 w 1648022"/>
              <a:gd name="connsiteY1" fmla="*/ 0 h 4017242"/>
              <a:gd name="connsiteX2" fmla="*/ 379 w 1648022"/>
              <a:gd name="connsiteY2" fmla="*/ 4017242 h 4017242"/>
              <a:gd name="connsiteX3" fmla="*/ 52689 w 1648022"/>
              <a:gd name="connsiteY3" fmla="*/ 65857 h 4017242"/>
              <a:gd name="connsiteX0" fmla="*/ 9598 w 1648720"/>
              <a:gd name="connsiteY0" fmla="*/ 0 h 4020931"/>
              <a:gd name="connsiteX1" fmla="*/ 1648720 w 1648720"/>
              <a:gd name="connsiteY1" fmla="*/ 3689 h 4020931"/>
              <a:gd name="connsiteX2" fmla="*/ 1077 w 1648720"/>
              <a:gd name="connsiteY2" fmla="*/ 4020931 h 4020931"/>
              <a:gd name="connsiteX3" fmla="*/ 9598 w 1648720"/>
              <a:gd name="connsiteY3" fmla="*/ 0 h 4020931"/>
              <a:gd name="connsiteX0" fmla="*/ 12067 w 1651189"/>
              <a:gd name="connsiteY0" fmla="*/ 0 h 4023507"/>
              <a:gd name="connsiteX1" fmla="*/ 1651189 w 1651189"/>
              <a:gd name="connsiteY1" fmla="*/ 3689 h 4023507"/>
              <a:gd name="connsiteX2" fmla="*/ 971 w 1651189"/>
              <a:gd name="connsiteY2" fmla="*/ 4023507 h 4023507"/>
              <a:gd name="connsiteX3" fmla="*/ 12067 w 1651189"/>
              <a:gd name="connsiteY3" fmla="*/ 0 h 4023507"/>
              <a:gd name="connsiteX0" fmla="*/ 0 w 1639122"/>
              <a:gd name="connsiteY0" fmla="*/ 0 h 4023507"/>
              <a:gd name="connsiteX1" fmla="*/ 1639122 w 1639122"/>
              <a:gd name="connsiteY1" fmla="*/ 3689 h 4023507"/>
              <a:gd name="connsiteX2" fmla="*/ 6935 w 1639122"/>
              <a:gd name="connsiteY2" fmla="*/ 4023507 h 4023507"/>
              <a:gd name="connsiteX3" fmla="*/ 0 w 1639122"/>
              <a:gd name="connsiteY3" fmla="*/ 0 h 4023507"/>
              <a:gd name="connsiteX0" fmla="*/ 17059 w 1656181"/>
              <a:gd name="connsiteY0" fmla="*/ 0 h 4015780"/>
              <a:gd name="connsiteX1" fmla="*/ 1656181 w 1656181"/>
              <a:gd name="connsiteY1" fmla="*/ 3689 h 4015780"/>
              <a:gd name="connsiteX2" fmla="*/ 812 w 1656181"/>
              <a:gd name="connsiteY2" fmla="*/ 4015780 h 4015780"/>
              <a:gd name="connsiteX3" fmla="*/ 17059 w 1656181"/>
              <a:gd name="connsiteY3" fmla="*/ 0 h 4015780"/>
              <a:gd name="connsiteX0" fmla="*/ 0 w 1639122"/>
              <a:gd name="connsiteY0" fmla="*/ 0 h 3899870"/>
              <a:gd name="connsiteX1" fmla="*/ 1639122 w 1639122"/>
              <a:gd name="connsiteY1" fmla="*/ 3689 h 3899870"/>
              <a:gd name="connsiteX2" fmla="*/ 73905 w 1639122"/>
              <a:gd name="connsiteY2" fmla="*/ 3899870 h 3899870"/>
              <a:gd name="connsiteX3" fmla="*/ 0 w 1639122"/>
              <a:gd name="connsiteY3" fmla="*/ 0 h 3899870"/>
              <a:gd name="connsiteX0" fmla="*/ 0 w 1639122"/>
              <a:gd name="connsiteY0" fmla="*/ 0 h 3987447"/>
              <a:gd name="connsiteX1" fmla="*/ 1639122 w 1639122"/>
              <a:gd name="connsiteY1" fmla="*/ 3689 h 3987447"/>
              <a:gd name="connsiteX2" fmla="*/ 6935 w 1639122"/>
              <a:gd name="connsiteY2" fmla="*/ 3987447 h 3987447"/>
              <a:gd name="connsiteX3" fmla="*/ 0 w 1639122"/>
              <a:gd name="connsiteY3" fmla="*/ 0 h 3987447"/>
              <a:gd name="connsiteX0" fmla="*/ 144 w 1639266"/>
              <a:gd name="connsiteY0" fmla="*/ 0 h 3987447"/>
              <a:gd name="connsiteX1" fmla="*/ 1639266 w 1639266"/>
              <a:gd name="connsiteY1" fmla="*/ 3689 h 3987447"/>
              <a:gd name="connsiteX2" fmla="*/ 1927 w 1639266"/>
              <a:gd name="connsiteY2" fmla="*/ 3987447 h 3987447"/>
              <a:gd name="connsiteX3" fmla="*/ 144 w 1639266"/>
              <a:gd name="connsiteY3" fmla="*/ 0 h 3987447"/>
              <a:gd name="connsiteX0" fmla="*/ 2397 w 1641519"/>
              <a:gd name="connsiteY0" fmla="*/ 0 h 3995174"/>
              <a:gd name="connsiteX1" fmla="*/ 1641519 w 1641519"/>
              <a:gd name="connsiteY1" fmla="*/ 3689 h 3995174"/>
              <a:gd name="connsiteX2" fmla="*/ 1605 w 1641519"/>
              <a:gd name="connsiteY2" fmla="*/ 3995174 h 3995174"/>
              <a:gd name="connsiteX3" fmla="*/ 2397 w 1641519"/>
              <a:gd name="connsiteY3" fmla="*/ 0 h 3995174"/>
              <a:gd name="connsiteX0" fmla="*/ 9681 w 1648803"/>
              <a:gd name="connsiteY0" fmla="*/ 0 h 5116681"/>
              <a:gd name="connsiteX1" fmla="*/ 1648803 w 1648803"/>
              <a:gd name="connsiteY1" fmla="*/ 3689 h 5116681"/>
              <a:gd name="connsiteX2" fmla="*/ 1073 w 1648803"/>
              <a:gd name="connsiteY2" fmla="*/ 5116681 h 5116681"/>
              <a:gd name="connsiteX3" fmla="*/ 9681 w 1648803"/>
              <a:gd name="connsiteY3" fmla="*/ 0 h 5116681"/>
              <a:gd name="connsiteX0" fmla="*/ 9681 w 2078650"/>
              <a:gd name="connsiteY0" fmla="*/ 0 h 5116681"/>
              <a:gd name="connsiteX1" fmla="*/ 2078650 w 2078650"/>
              <a:gd name="connsiteY1" fmla="*/ 3689 h 5116681"/>
              <a:gd name="connsiteX2" fmla="*/ 1073 w 2078650"/>
              <a:gd name="connsiteY2" fmla="*/ 5116681 h 5116681"/>
              <a:gd name="connsiteX3" fmla="*/ 9681 w 2078650"/>
              <a:gd name="connsiteY3" fmla="*/ 0 h 5116681"/>
              <a:gd name="connsiteX0" fmla="*/ 5986 w 2078862"/>
              <a:gd name="connsiteY0" fmla="*/ 0 h 5120589"/>
              <a:gd name="connsiteX1" fmla="*/ 2078862 w 2078862"/>
              <a:gd name="connsiteY1" fmla="*/ 7597 h 5120589"/>
              <a:gd name="connsiteX2" fmla="*/ 1285 w 2078862"/>
              <a:gd name="connsiteY2" fmla="*/ 5120589 h 5120589"/>
              <a:gd name="connsiteX3" fmla="*/ 5986 w 2078862"/>
              <a:gd name="connsiteY3" fmla="*/ 0 h 5120589"/>
              <a:gd name="connsiteX0" fmla="*/ 2400 w 2075276"/>
              <a:gd name="connsiteY0" fmla="*/ 0 h 5108866"/>
              <a:gd name="connsiteX1" fmla="*/ 2075276 w 2075276"/>
              <a:gd name="connsiteY1" fmla="*/ 7597 h 5108866"/>
              <a:gd name="connsiteX2" fmla="*/ 1606 w 2075276"/>
              <a:gd name="connsiteY2" fmla="*/ 5108866 h 5108866"/>
              <a:gd name="connsiteX3" fmla="*/ 2400 w 2075276"/>
              <a:gd name="connsiteY3" fmla="*/ 0 h 5108866"/>
              <a:gd name="connsiteX0" fmla="*/ 5987 w 2078863"/>
              <a:gd name="connsiteY0" fmla="*/ 0 h 5136220"/>
              <a:gd name="connsiteX1" fmla="*/ 2078863 w 2078863"/>
              <a:gd name="connsiteY1" fmla="*/ 7597 h 5136220"/>
              <a:gd name="connsiteX2" fmla="*/ 1285 w 2078863"/>
              <a:gd name="connsiteY2" fmla="*/ 5136220 h 5136220"/>
              <a:gd name="connsiteX3" fmla="*/ 5987 w 2078863"/>
              <a:gd name="connsiteY3" fmla="*/ 0 h 5136220"/>
              <a:gd name="connsiteX0" fmla="*/ 5987 w 2086007"/>
              <a:gd name="connsiteY0" fmla="*/ 0 h 5136220"/>
              <a:gd name="connsiteX1" fmla="*/ 2086007 w 2086007"/>
              <a:gd name="connsiteY1" fmla="*/ 2835 h 5136220"/>
              <a:gd name="connsiteX2" fmla="*/ 1285 w 2086007"/>
              <a:gd name="connsiteY2" fmla="*/ 5136220 h 5136220"/>
              <a:gd name="connsiteX3" fmla="*/ 5987 w 2086007"/>
              <a:gd name="connsiteY3" fmla="*/ 0 h 5136220"/>
            </a:gdLst>
            <a:ahLst/>
            <a:cxnLst>
              <a:cxn ang="0">
                <a:pos x="connsiteX0" y="connsiteY0"/>
              </a:cxn>
              <a:cxn ang="0">
                <a:pos x="connsiteX1" y="connsiteY1"/>
              </a:cxn>
              <a:cxn ang="0">
                <a:pos x="connsiteX2" y="connsiteY2"/>
              </a:cxn>
              <a:cxn ang="0">
                <a:pos x="connsiteX3" y="connsiteY3"/>
              </a:cxn>
            </a:cxnLst>
            <a:rect l="l" t="t" r="r" b="b"/>
            <a:pathLst>
              <a:path w="2086007" h="5136220">
                <a:moveTo>
                  <a:pt x="5987" y="0"/>
                </a:moveTo>
                <a:lnTo>
                  <a:pt x="2086007" y="2835"/>
                </a:lnTo>
                <a:cubicBezTo>
                  <a:pt x="1539369" y="1333330"/>
                  <a:pt x="547923" y="3805725"/>
                  <a:pt x="1285" y="5136220"/>
                </a:cubicBezTo>
                <a:cubicBezTo>
                  <a:pt x="-4577" y="3790997"/>
                  <a:pt x="11849" y="1354016"/>
                  <a:pt x="5987" y="0"/>
                </a:cubicBezTo>
                <a:close/>
              </a:path>
            </a:pathLst>
          </a:custGeom>
          <a:gradFill>
            <a:gsLst>
              <a:gs pos="0">
                <a:srgbClr val="648C1A"/>
              </a:gs>
              <a:gs pos="100000">
                <a:schemeClr val="accent2"/>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6975535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een Bar_Title and 3 Column Content">
    <p:spTree>
      <p:nvGrpSpPr>
        <p:cNvPr id="1" name=""/>
        <p:cNvGrpSpPr/>
        <p:nvPr/>
      </p:nvGrpSpPr>
      <p:grpSpPr>
        <a:xfrm>
          <a:off x="0" y="0"/>
          <a:ext cx="0" cy="0"/>
          <a:chOff x="0" y="0"/>
          <a:chExt cx="0" cy="0"/>
        </a:xfrm>
      </p:grpSpPr>
      <p:sp>
        <p:nvSpPr>
          <p:cNvPr id="3" name="Rectangle 2"/>
          <p:cNvSpPr/>
          <p:nvPr userDrawn="1"/>
        </p:nvSpPr>
        <p:spPr bwMode="auto">
          <a:xfrm>
            <a:off x="0" y="0"/>
            <a:ext cx="12192000" cy="6858000"/>
          </a:xfrm>
          <a:prstGeom prst="rect">
            <a:avLst/>
          </a:prstGeom>
          <a:solidFill>
            <a:schemeClr val="bg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cxnSp>
        <p:nvCxnSpPr>
          <p:cNvPr id="5" name="Straight Connector 4"/>
          <p:cNvCxnSpPr/>
          <p:nvPr userDrawn="1"/>
        </p:nvCxnSpPr>
        <p:spPr>
          <a:xfrm>
            <a:off x="304802" y="6250077"/>
            <a:ext cx="11592985" cy="0"/>
          </a:xfrm>
          <a:prstGeom prst="line">
            <a:avLst/>
          </a:prstGeom>
          <a:ln w="9525">
            <a:solidFill>
              <a:srgbClr val="555759"/>
            </a:solidFill>
          </a:ln>
          <a:effectLst/>
        </p:spPr>
        <p:style>
          <a:lnRef idx="2">
            <a:schemeClr val="accent1"/>
          </a:lnRef>
          <a:fillRef idx="0">
            <a:schemeClr val="accent1"/>
          </a:fillRef>
          <a:effectRef idx="1">
            <a:schemeClr val="accent1"/>
          </a:effectRef>
          <a:fontRef idx="minor">
            <a:schemeClr val="tx1"/>
          </a:fontRef>
        </p:style>
      </p:cxnSp>
      <p:sp>
        <p:nvSpPr>
          <p:cNvPr id="6" name="Text Placeholder 18"/>
          <p:cNvSpPr txBox="1">
            <a:spLocks/>
          </p:cNvSpPr>
          <p:nvPr userDrawn="1"/>
        </p:nvSpPr>
        <p:spPr>
          <a:xfrm>
            <a:off x="182020" y="6365442"/>
            <a:ext cx="478315" cy="231169"/>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lgn="l"/>
            <a:fld id="{C0D4A90D-707C-4CFA-8F87-17CF45DE2B45}" type="slidenum">
              <a:rPr lang="en-US" sz="900" smtClean="0">
                <a:solidFill>
                  <a:srgbClr val="95D600"/>
                </a:solidFill>
              </a:rPr>
              <a:pPr algn="l"/>
              <a:t>‹#›</a:t>
            </a:fld>
            <a:endParaRPr lang="en-US" sz="900" dirty="0"/>
          </a:p>
        </p:txBody>
      </p:sp>
      <p:cxnSp>
        <p:nvCxnSpPr>
          <p:cNvPr id="7" name="Straight Connector 6"/>
          <p:cNvCxnSpPr/>
          <p:nvPr userDrawn="1"/>
        </p:nvCxnSpPr>
        <p:spPr bwMode="auto">
          <a:xfrm flipH="1">
            <a:off x="0" y="6302465"/>
            <a:ext cx="12192000" cy="0"/>
          </a:xfrm>
          <a:prstGeom prst="line">
            <a:avLst/>
          </a:prstGeom>
          <a:solidFill>
            <a:schemeClr val="accent1"/>
          </a:solidFill>
          <a:ln w="19050" cap="flat" cmpd="dbl" algn="ctr">
            <a:noFill/>
            <a:prstDash val="solid"/>
            <a:round/>
            <a:headEnd type="none" w="med" len="med"/>
            <a:tailEnd type="none" w="med" len="med"/>
          </a:ln>
          <a:effectLst/>
        </p:spPr>
      </p:cxnSp>
      <p:sp>
        <p:nvSpPr>
          <p:cNvPr id="13" name="Rectangle 14"/>
          <p:cNvSpPr>
            <a:spLocks noGrp="1" noChangeArrowheads="1"/>
          </p:cNvSpPr>
          <p:nvPr>
            <p:ph idx="1"/>
          </p:nvPr>
        </p:nvSpPr>
        <p:spPr bwMode="auto">
          <a:xfrm>
            <a:off x="287453" y="1262358"/>
            <a:ext cx="3654227" cy="490666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4"/>
          <p:cNvSpPr>
            <a:spLocks noGrp="1" noChangeArrowheads="1"/>
          </p:cNvSpPr>
          <p:nvPr>
            <p:ph idx="10"/>
          </p:nvPr>
        </p:nvSpPr>
        <p:spPr bwMode="auto">
          <a:xfrm>
            <a:off x="4271857" y="1262358"/>
            <a:ext cx="3654227" cy="490666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noChangeArrowheads="1"/>
          </p:cNvSpPr>
          <p:nvPr>
            <p:ph idx="11"/>
          </p:nvPr>
        </p:nvSpPr>
        <p:spPr bwMode="auto">
          <a:xfrm>
            <a:off x="8256261" y="1262358"/>
            <a:ext cx="3654227" cy="490666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Rectangle 15"/>
          <p:cNvSpPr/>
          <p:nvPr userDrawn="1"/>
        </p:nvSpPr>
        <p:spPr bwMode="auto">
          <a:xfrm>
            <a:off x="0" y="0"/>
            <a:ext cx="12192000" cy="1074396"/>
          </a:xfrm>
          <a:prstGeom prst="rect">
            <a:avLst/>
          </a:prstGeom>
          <a:gradFill>
            <a:gsLst>
              <a:gs pos="0">
                <a:schemeClr val="accent2"/>
              </a:gs>
              <a:gs pos="100000">
                <a:srgbClr val="648C1A"/>
              </a:gs>
            </a:gsLst>
            <a:lin ang="10800000" scaled="0"/>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sp>
        <p:nvSpPr>
          <p:cNvPr id="17" name="Title 1"/>
          <p:cNvSpPr>
            <a:spLocks noGrp="1"/>
          </p:cNvSpPr>
          <p:nvPr>
            <p:ph type="title"/>
          </p:nvPr>
        </p:nvSpPr>
        <p:spPr>
          <a:xfrm>
            <a:off x="287453" y="1"/>
            <a:ext cx="11623035" cy="1011420"/>
          </a:xfrm>
          <a:prstGeom prst="rect">
            <a:avLst/>
          </a:prstGeom>
        </p:spPr>
        <p:txBody>
          <a:bodyPr anchor="b"/>
          <a:lstStyle>
            <a:lvl1pPr>
              <a:defRPr>
                <a:solidFill>
                  <a:schemeClr val="bg2"/>
                </a:solidFill>
              </a:defRPr>
            </a:lvl1pPr>
          </a:lstStyle>
          <a:p>
            <a:r>
              <a:rPr lang="en-US"/>
              <a:t>Click to edit Master title style</a:t>
            </a:r>
            <a:endParaRPr lang="en-US" dirty="0"/>
          </a:p>
        </p:txBody>
      </p:sp>
      <p:sp>
        <p:nvSpPr>
          <p:cNvPr id="18" name="Text Placeholder 18"/>
          <p:cNvSpPr txBox="1">
            <a:spLocks/>
          </p:cNvSpPr>
          <p:nvPr userDrawn="1"/>
        </p:nvSpPr>
        <p:spPr>
          <a:xfrm>
            <a:off x="412682" y="6370117"/>
            <a:ext cx="7770501" cy="205345"/>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r>
              <a:rPr lang="en-US" sz="900" dirty="0">
                <a:solidFill>
                  <a:schemeClr val="accent1">
                    <a:lumMod val="60000"/>
                    <a:lumOff val="40000"/>
                  </a:schemeClr>
                </a:solidFill>
              </a:rPr>
              <a:t>/ </a:t>
            </a:r>
            <a:r>
              <a:rPr lang="en-US" sz="900" kern="1200" cap="all" normalizeH="0" baseline="0" dirty="0">
                <a:solidFill>
                  <a:schemeClr val="accent1">
                    <a:lumMod val="60000"/>
                    <a:lumOff val="40000"/>
                  </a:schemeClr>
                </a:solidFill>
                <a:latin typeface="+mj-lt"/>
                <a:ea typeface="+mn-ea"/>
                <a:cs typeface="+mn-cs"/>
              </a:rPr>
              <a:t>©ECOFYS, A Navigant – A </a:t>
            </a:r>
            <a:r>
              <a:rPr lang="en-US" sz="900" kern="1200" cap="all" normalizeH="0" baseline="0" dirty="0" err="1">
                <a:solidFill>
                  <a:schemeClr val="accent1">
                    <a:lumMod val="60000"/>
                    <a:lumOff val="40000"/>
                  </a:schemeClr>
                </a:solidFill>
                <a:latin typeface="+mj-lt"/>
                <a:ea typeface="+mn-ea"/>
                <a:cs typeface="+mn-cs"/>
              </a:rPr>
              <a:t>Guidehouse</a:t>
            </a:r>
            <a:r>
              <a:rPr lang="en-US" sz="900" kern="1200" cap="all" normalizeH="0" baseline="0" dirty="0">
                <a:solidFill>
                  <a:schemeClr val="accent1">
                    <a:lumMod val="60000"/>
                    <a:lumOff val="40000"/>
                  </a:schemeClr>
                </a:solidFill>
                <a:latin typeface="+mj-lt"/>
                <a:ea typeface="+mn-ea"/>
                <a:cs typeface="+mn-cs"/>
              </a:rPr>
              <a:t> Company Company</a:t>
            </a:r>
            <a:r>
              <a:rPr lang="en-US" sz="900" baseline="0" dirty="0">
                <a:solidFill>
                  <a:schemeClr val="accent1">
                    <a:lumMod val="60000"/>
                    <a:lumOff val="40000"/>
                  </a:schemeClr>
                </a:solidFill>
              </a:rPr>
              <a:t>. All rights Reserved</a:t>
            </a:r>
            <a:endParaRPr lang="en-US" sz="900" dirty="0">
              <a:solidFill>
                <a:schemeClr val="accent1">
                  <a:lumMod val="60000"/>
                  <a:lumOff val="40000"/>
                </a:schemeClr>
              </a:solidFill>
            </a:endParaRPr>
          </a:p>
        </p:txBody>
      </p:sp>
      <p:pic>
        <p:nvPicPr>
          <p:cNvPr id="19" name="Picture 13" descr="Mission_Statement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171520" y="6418194"/>
            <a:ext cx="272626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6708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y Bar_Title and 3 Column Content">
    <p:spTree>
      <p:nvGrpSpPr>
        <p:cNvPr id="1" name=""/>
        <p:cNvGrpSpPr/>
        <p:nvPr/>
      </p:nvGrpSpPr>
      <p:grpSpPr>
        <a:xfrm>
          <a:off x="0" y="0"/>
          <a:ext cx="0" cy="0"/>
          <a:chOff x="0" y="0"/>
          <a:chExt cx="0" cy="0"/>
        </a:xfrm>
      </p:grpSpPr>
      <p:sp>
        <p:nvSpPr>
          <p:cNvPr id="3" name="Rectangle 2"/>
          <p:cNvSpPr/>
          <p:nvPr userDrawn="1"/>
        </p:nvSpPr>
        <p:spPr bwMode="auto">
          <a:xfrm>
            <a:off x="0" y="0"/>
            <a:ext cx="12192000" cy="6858000"/>
          </a:xfrm>
          <a:prstGeom prst="rect">
            <a:avLst/>
          </a:prstGeom>
          <a:solidFill>
            <a:schemeClr val="bg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cxnSp>
        <p:nvCxnSpPr>
          <p:cNvPr id="5" name="Straight Connector 4"/>
          <p:cNvCxnSpPr/>
          <p:nvPr userDrawn="1"/>
        </p:nvCxnSpPr>
        <p:spPr>
          <a:xfrm>
            <a:off x="304802" y="6250077"/>
            <a:ext cx="11592985" cy="0"/>
          </a:xfrm>
          <a:prstGeom prst="line">
            <a:avLst/>
          </a:prstGeom>
          <a:ln w="9525">
            <a:solidFill>
              <a:srgbClr val="555759"/>
            </a:solidFill>
          </a:ln>
          <a:effectLst/>
        </p:spPr>
        <p:style>
          <a:lnRef idx="2">
            <a:schemeClr val="accent1"/>
          </a:lnRef>
          <a:fillRef idx="0">
            <a:schemeClr val="accent1"/>
          </a:fillRef>
          <a:effectRef idx="1">
            <a:schemeClr val="accent1"/>
          </a:effectRef>
          <a:fontRef idx="minor">
            <a:schemeClr val="tx1"/>
          </a:fontRef>
        </p:style>
      </p:cxnSp>
      <p:sp>
        <p:nvSpPr>
          <p:cNvPr id="6" name="Text Placeholder 18"/>
          <p:cNvSpPr txBox="1">
            <a:spLocks/>
          </p:cNvSpPr>
          <p:nvPr userDrawn="1"/>
        </p:nvSpPr>
        <p:spPr>
          <a:xfrm>
            <a:off x="182020" y="6365442"/>
            <a:ext cx="478315" cy="231169"/>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lgn="l"/>
            <a:fld id="{C0D4A90D-707C-4CFA-8F87-17CF45DE2B45}" type="slidenum">
              <a:rPr lang="en-US" sz="900" smtClean="0">
                <a:solidFill>
                  <a:srgbClr val="95D600"/>
                </a:solidFill>
              </a:rPr>
              <a:pPr algn="l"/>
              <a:t>‹#›</a:t>
            </a:fld>
            <a:endParaRPr lang="en-US" sz="900" dirty="0"/>
          </a:p>
        </p:txBody>
      </p:sp>
      <p:cxnSp>
        <p:nvCxnSpPr>
          <p:cNvPr id="7" name="Straight Connector 6"/>
          <p:cNvCxnSpPr/>
          <p:nvPr userDrawn="1"/>
        </p:nvCxnSpPr>
        <p:spPr bwMode="auto">
          <a:xfrm flipH="1">
            <a:off x="0" y="6302465"/>
            <a:ext cx="12192000" cy="0"/>
          </a:xfrm>
          <a:prstGeom prst="line">
            <a:avLst/>
          </a:prstGeom>
          <a:solidFill>
            <a:schemeClr val="accent1"/>
          </a:solidFill>
          <a:ln w="19050" cap="flat" cmpd="dbl" algn="ctr">
            <a:noFill/>
            <a:prstDash val="solid"/>
            <a:round/>
            <a:headEnd type="none" w="med" len="med"/>
            <a:tailEnd type="none" w="med" len="med"/>
          </a:ln>
          <a:effectLst/>
        </p:spPr>
      </p:cxnSp>
      <p:sp>
        <p:nvSpPr>
          <p:cNvPr id="10" name="Rectangle 9"/>
          <p:cNvSpPr/>
          <p:nvPr userDrawn="1"/>
        </p:nvSpPr>
        <p:spPr bwMode="auto">
          <a:xfrm>
            <a:off x="0" y="0"/>
            <a:ext cx="12192000" cy="1074396"/>
          </a:xfrm>
          <a:prstGeom prst="rect">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sp>
        <p:nvSpPr>
          <p:cNvPr id="11" name="Title 1"/>
          <p:cNvSpPr>
            <a:spLocks noGrp="1"/>
          </p:cNvSpPr>
          <p:nvPr>
            <p:ph type="title"/>
          </p:nvPr>
        </p:nvSpPr>
        <p:spPr>
          <a:xfrm>
            <a:off x="287453" y="1"/>
            <a:ext cx="11623035" cy="1011420"/>
          </a:xfrm>
          <a:prstGeom prst="rect">
            <a:avLst/>
          </a:prstGeom>
        </p:spPr>
        <p:txBody>
          <a:bodyPr anchor="b"/>
          <a:lstStyle>
            <a:lvl1pPr>
              <a:defRPr>
                <a:solidFill>
                  <a:schemeClr val="bg2"/>
                </a:solidFill>
              </a:defRPr>
            </a:lvl1pPr>
          </a:lstStyle>
          <a:p>
            <a:r>
              <a:rPr lang="en-US"/>
              <a:t>Click to edit Master title style</a:t>
            </a:r>
            <a:endParaRPr lang="en-US" dirty="0"/>
          </a:p>
        </p:txBody>
      </p:sp>
      <p:sp>
        <p:nvSpPr>
          <p:cNvPr id="12" name="Rectangle 11"/>
          <p:cNvSpPr/>
          <p:nvPr userDrawn="1"/>
        </p:nvSpPr>
        <p:spPr bwMode="auto">
          <a:xfrm>
            <a:off x="0" y="1074396"/>
            <a:ext cx="12192000" cy="151354"/>
          </a:xfrm>
          <a:prstGeom prst="rect">
            <a:avLst/>
          </a:prstGeom>
          <a:solidFill>
            <a:schemeClr val="accent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sp>
        <p:nvSpPr>
          <p:cNvPr id="13" name="Rectangle 14"/>
          <p:cNvSpPr>
            <a:spLocks noGrp="1" noChangeArrowheads="1"/>
          </p:cNvSpPr>
          <p:nvPr>
            <p:ph idx="1"/>
          </p:nvPr>
        </p:nvSpPr>
        <p:spPr bwMode="auto">
          <a:xfrm>
            <a:off x="287453" y="1403682"/>
            <a:ext cx="3654227" cy="476534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Rectangle 14"/>
          <p:cNvSpPr>
            <a:spLocks noGrp="1" noChangeArrowheads="1"/>
          </p:cNvSpPr>
          <p:nvPr>
            <p:ph idx="12"/>
          </p:nvPr>
        </p:nvSpPr>
        <p:spPr bwMode="auto">
          <a:xfrm>
            <a:off x="4271857" y="1403682"/>
            <a:ext cx="3654227" cy="476534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14"/>
          <p:cNvSpPr>
            <a:spLocks noGrp="1" noChangeArrowheads="1"/>
          </p:cNvSpPr>
          <p:nvPr>
            <p:ph idx="13"/>
          </p:nvPr>
        </p:nvSpPr>
        <p:spPr bwMode="auto">
          <a:xfrm>
            <a:off x="8256261" y="1403682"/>
            <a:ext cx="3654227" cy="476534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8"/>
          <p:cNvSpPr txBox="1">
            <a:spLocks/>
          </p:cNvSpPr>
          <p:nvPr userDrawn="1"/>
        </p:nvSpPr>
        <p:spPr>
          <a:xfrm>
            <a:off x="412682" y="6370117"/>
            <a:ext cx="7770501" cy="205345"/>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r>
              <a:rPr lang="en-US" sz="900" dirty="0">
                <a:solidFill>
                  <a:schemeClr val="accent1">
                    <a:lumMod val="60000"/>
                    <a:lumOff val="40000"/>
                  </a:schemeClr>
                </a:solidFill>
              </a:rPr>
              <a:t>/ </a:t>
            </a:r>
            <a:r>
              <a:rPr lang="en-US" sz="900" kern="1200" cap="all" normalizeH="0" baseline="0" dirty="0">
                <a:solidFill>
                  <a:schemeClr val="accent1">
                    <a:lumMod val="60000"/>
                    <a:lumOff val="40000"/>
                  </a:schemeClr>
                </a:solidFill>
                <a:latin typeface="+mj-lt"/>
                <a:ea typeface="+mn-ea"/>
                <a:cs typeface="+mn-cs"/>
              </a:rPr>
              <a:t>©ECOFYS, A Navigant – A </a:t>
            </a:r>
            <a:r>
              <a:rPr lang="en-US" sz="900" kern="1200" cap="all" normalizeH="0" baseline="0" dirty="0" err="1">
                <a:solidFill>
                  <a:schemeClr val="accent1">
                    <a:lumMod val="60000"/>
                    <a:lumOff val="40000"/>
                  </a:schemeClr>
                </a:solidFill>
                <a:latin typeface="+mj-lt"/>
                <a:ea typeface="+mn-ea"/>
                <a:cs typeface="+mn-cs"/>
              </a:rPr>
              <a:t>Guidehouse</a:t>
            </a:r>
            <a:r>
              <a:rPr lang="en-US" sz="900" kern="1200" cap="all" normalizeH="0" baseline="0" dirty="0">
                <a:solidFill>
                  <a:schemeClr val="accent1">
                    <a:lumMod val="60000"/>
                    <a:lumOff val="40000"/>
                  </a:schemeClr>
                </a:solidFill>
                <a:latin typeface="+mj-lt"/>
                <a:ea typeface="+mn-ea"/>
                <a:cs typeface="+mn-cs"/>
              </a:rPr>
              <a:t> Company Company</a:t>
            </a:r>
            <a:r>
              <a:rPr lang="en-US" sz="900" baseline="0" dirty="0">
                <a:solidFill>
                  <a:schemeClr val="accent1">
                    <a:lumMod val="60000"/>
                    <a:lumOff val="40000"/>
                  </a:schemeClr>
                </a:solidFill>
              </a:rPr>
              <a:t>. All rights Reserved</a:t>
            </a:r>
            <a:endParaRPr lang="en-US" sz="900" dirty="0">
              <a:solidFill>
                <a:schemeClr val="accent1">
                  <a:lumMod val="60000"/>
                  <a:lumOff val="40000"/>
                </a:schemeClr>
              </a:solidFill>
            </a:endParaRPr>
          </a:p>
        </p:txBody>
      </p:sp>
      <p:pic>
        <p:nvPicPr>
          <p:cNvPr id="15" name="Picture 13" descr="Mission_Statement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171520" y="6418194"/>
            <a:ext cx="272626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72341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agline_Title Only_Gray Bar">
    <p:spTree>
      <p:nvGrpSpPr>
        <p:cNvPr id="1" name=""/>
        <p:cNvGrpSpPr/>
        <p:nvPr/>
      </p:nvGrpSpPr>
      <p:grpSpPr>
        <a:xfrm>
          <a:off x="0" y="0"/>
          <a:ext cx="0" cy="0"/>
          <a:chOff x="0" y="0"/>
          <a:chExt cx="0" cy="0"/>
        </a:xfrm>
      </p:grpSpPr>
      <p:sp>
        <p:nvSpPr>
          <p:cNvPr id="3" name="Rectangle 2"/>
          <p:cNvSpPr/>
          <p:nvPr userDrawn="1"/>
        </p:nvSpPr>
        <p:spPr bwMode="auto">
          <a:xfrm>
            <a:off x="0" y="0"/>
            <a:ext cx="12192000" cy="6858000"/>
          </a:xfrm>
          <a:prstGeom prst="rect">
            <a:avLst/>
          </a:prstGeom>
          <a:solidFill>
            <a:schemeClr val="bg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cxnSp>
        <p:nvCxnSpPr>
          <p:cNvPr id="7" name="Straight Connector 6"/>
          <p:cNvCxnSpPr/>
          <p:nvPr userDrawn="1"/>
        </p:nvCxnSpPr>
        <p:spPr bwMode="auto">
          <a:xfrm flipH="1">
            <a:off x="0" y="6302465"/>
            <a:ext cx="12192000" cy="0"/>
          </a:xfrm>
          <a:prstGeom prst="line">
            <a:avLst/>
          </a:prstGeom>
          <a:solidFill>
            <a:schemeClr val="accent1"/>
          </a:solidFill>
          <a:ln w="19050" cap="flat" cmpd="dbl" algn="ctr">
            <a:noFill/>
            <a:prstDash val="solid"/>
            <a:round/>
            <a:headEnd type="none" w="med" len="med"/>
            <a:tailEnd type="none" w="med" len="med"/>
          </a:ln>
          <a:effectLst/>
        </p:spPr>
      </p:cxnSp>
      <p:sp>
        <p:nvSpPr>
          <p:cNvPr id="10" name="Rectangle 9"/>
          <p:cNvSpPr/>
          <p:nvPr userDrawn="1"/>
        </p:nvSpPr>
        <p:spPr bwMode="auto">
          <a:xfrm>
            <a:off x="0" y="0"/>
            <a:ext cx="12192000" cy="1074396"/>
          </a:xfrm>
          <a:prstGeom prst="rect">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sp>
        <p:nvSpPr>
          <p:cNvPr id="11" name="Title 1"/>
          <p:cNvSpPr>
            <a:spLocks noGrp="1"/>
          </p:cNvSpPr>
          <p:nvPr>
            <p:ph type="title"/>
          </p:nvPr>
        </p:nvSpPr>
        <p:spPr>
          <a:xfrm>
            <a:off x="287453" y="1"/>
            <a:ext cx="11623035" cy="1011420"/>
          </a:xfrm>
          <a:prstGeom prst="rect">
            <a:avLst/>
          </a:prstGeom>
        </p:spPr>
        <p:txBody>
          <a:bodyPr anchor="b"/>
          <a:lstStyle>
            <a:lvl1pPr>
              <a:defRPr>
                <a:solidFill>
                  <a:schemeClr val="bg2"/>
                </a:solidFill>
              </a:defRPr>
            </a:lvl1pPr>
          </a:lstStyle>
          <a:p>
            <a:r>
              <a:rPr lang="en-US"/>
              <a:t>Click to edit Master title style</a:t>
            </a:r>
            <a:endParaRPr lang="en-US" dirty="0"/>
          </a:p>
        </p:txBody>
      </p:sp>
      <p:sp>
        <p:nvSpPr>
          <p:cNvPr id="12" name="Rectangle 11"/>
          <p:cNvSpPr/>
          <p:nvPr userDrawn="1"/>
        </p:nvSpPr>
        <p:spPr bwMode="auto">
          <a:xfrm>
            <a:off x="0" y="1074396"/>
            <a:ext cx="12192000" cy="151354"/>
          </a:xfrm>
          <a:prstGeom prst="rect">
            <a:avLst/>
          </a:prstGeom>
          <a:solidFill>
            <a:schemeClr val="accent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sp>
        <p:nvSpPr>
          <p:cNvPr id="14" name="Text Placeholder 8"/>
          <p:cNvSpPr>
            <a:spLocks noGrp="1"/>
          </p:cNvSpPr>
          <p:nvPr>
            <p:ph type="body" sz="quarter" idx="14" hasCustomPrompt="1"/>
          </p:nvPr>
        </p:nvSpPr>
        <p:spPr>
          <a:xfrm>
            <a:off x="287453" y="1323975"/>
            <a:ext cx="11610331" cy="577850"/>
          </a:xfrm>
        </p:spPr>
        <p:txBody>
          <a:bodyPr/>
          <a:lstStyle>
            <a:lvl1pPr marL="0" indent="0">
              <a:buNone/>
              <a:defRPr b="1" baseline="0"/>
            </a:lvl1pPr>
            <a:lvl2pPr marL="236537" indent="0">
              <a:buNone/>
              <a:defRPr/>
            </a:lvl2pPr>
            <a:lvl3pPr marL="682625" indent="0">
              <a:buNone/>
              <a:defRPr/>
            </a:lvl3pPr>
            <a:lvl4pPr marL="1028700" indent="0">
              <a:buNone/>
              <a:defRPr/>
            </a:lvl4pPr>
            <a:lvl5pPr marL="1374775" indent="0">
              <a:buNone/>
              <a:defRPr/>
            </a:lvl5pPr>
          </a:lstStyle>
          <a:p>
            <a:pPr lvl="0"/>
            <a:r>
              <a:rPr lang="en-US" dirty="0"/>
              <a:t>Click to enter tagline text. </a:t>
            </a:r>
          </a:p>
        </p:txBody>
      </p:sp>
      <p:cxnSp>
        <p:nvCxnSpPr>
          <p:cNvPr id="5" name="Straight Connector 4"/>
          <p:cNvCxnSpPr/>
          <p:nvPr userDrawn="1"/>
        </p:nvCxnSpPr>
        <p:spPr>
          <a:xfrm>
            <a:off x="304802" y="6250077"/>
            <a:ext cx="11592985" cy="0"/>
          </a:xfrm>
          <a:prstGeom prst="line">
            <a:avLst/>
          </a:prstGeom>
          <a:ln w="9525">
            <a:solidFill>
              <a:srgbClr val="555759"/>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8"/>
          <p:cNvSpPr txBox="1">
            <a:spLocks/>
          </p:cNvSpPr>
          <p:nvPr userDrawn="1"/>
        </p:nvSpPr>
        <p:spPr>
          <a:xfrm>
            <a:off x="412682" y="6370117"/>
            <a:ext cx="7770501" cy="205345"/>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r>
              <a:rPr lang="en-US" sz="900" dirty="0">
                <a:solidFill>
                  <a:schemeClr val="accent1">
                    <a:lumMod val="60000"/>
                    <a:lumOff val="40000"/>
                  </a:schemeClr>
                </a:solidFill>
              </a:rPr>
              <a:t>/ </a:t>
            </a:r>
            <a:r>
              <a:rPr lang="en-US" sz="900" kern="1200" cap="all" normalizeH="0" baseline="0" dirty="0">
                <a:solidFill>
                  <a:schemeClr val="accent1">
                    <a:lumMod val="60000"/>
                    <a:lumOff val="40000"/>
                  </a:schemeClr>
                </a:solidFill>
                <a:latin typeface="+mj-lt"/>
                <a:ea typeface="+mn-ea"/>
                <a:cs typeface="+mn-cs"/>
              </a:rPr>
              <a:t>©ECOFYS, A Navigant – A </a:t>
            </a:r>
            <a:r>
              <a:rPr lang="en-US" sz="900" kern="1200" cap="all" normalizeH="0" baseline="0" dirty="0" err="1">
                <a:solidFill>
                  <a:schemeClr val="accent1">
                    <a:lumMod val="60000"/>
                    <a:lumOff val="40000"/>
                  </a:schemeClr>
                </a:solidFill>
                <a:latin typeface="+mj-lt"/>
                <a:ea typeface="+mn-ea"/>
                <a:cs typeface="+mn-cs"/>
              </a:rPr>
              <a:t>Guidehouse</a:t>
            </a:r>
            <a:r>
              <a:rPr lang="en-US" sz="900" kern="1200" cap="all" normalizeH="0" baseline="0" dirty="0">
                <a:solidFill>
                  <a:schemeClr val="accent1">
                    <a:lumMod val="60000"/>
                    <a:lumOff val="40000"/>
                  </a:schemeClr>
                </a:solidFill>
                <a:latin typeface="+mj-lt"/>
                <a:ea typeface="+mn-ea"/>
                <a:cs typeface="+mn-cs"/>
              </a:rPr>
              <a:t> Company Company</a:t>
            </a:r>
            <a:r>
              <a:rPr lang="en-US" sz="900" baseline="0" dirty="0">
                <a:solidFill>
                  <a:schemeClr val="accent1">
                    <a:lumMod val="60000"/>
                    <a:lumOff val="40000"/>
                  </a:schemeClr>
                </a:solidFill>
              </a:rPr>
              <a:t>. All rights Reserved</a:t>
            </a:r>
            <a:endParaRPr lang="en-US" sz="900" dirty="0">
              <a:solidFill>
                <a:schemeClr val="accent1">
                  <a:lumMod val="60000"/>
                  <a:lumOff val="40000"/>
                </a:schemeClr>
              </a:solidFill>
            </a:endParaRPr>
          </a:p>
        </p:txBody>
      </p:sp>
      <p:pic>
        <p:nvPicPr>
          <p:cNvPr id="15" name="Picture 13" descr="Mission_Statement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171520" y="6418194"/>
            <a:ext cx="272626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18"/>
          <p:cNvSpPr txBox="1">
            <a:spLocks/>
          </p:cNvSpPr>
          <p:nvPr userDrawn="1"/>
        </p:nvSpPr>
        <p:spPr>
          <a:xfrm>
            <a:off x="182020" y="6365442"/>
            <a:ext cx="478315" cy="231169"/>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lgn="l"/>
            <a:fld id="{C0D4A90D-707C-4CFA-8F87-17CF45DE2B45}" type="slidenum">
              <a:rPr lang="en-US" sz="900" smtClean="0">
                <a:solidFill>
                  <a:srgbClr val="95D600"/>
                </a:solidFill>
              </a:rPr>
              <a:pPr algn="l"/>
              <a:t>‹#›</a:t>
            </a:fld>
            <a:endParaRPr lang="en-US" sz="900" dirty="0"/>
          </a:p>
        </p:txBody>
      </p:sp>
    </p:spTree>
    <p:extLst>
      <p:ext uri="{BB962C8B-B14F-4D97-AF65-F5344CB8AC3E}">
        <p14:creationId xmlns:p14="http://schemas.microsoft.com/office/powerpoint/2010/main" val="2345839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wo_Content">
    <p:spTree>
      <p:nvGrpSpPr>
        <p:cNvPr id="1" name=""/>
        <p:cNvGrpSpPr/>
        <p:nvPr/>
      </p:nvGrpSpPr>
      <p:grpSpPr>
        <a:xfrm>
          <a:off x="0" y="0"/>
          <a:ext cx="0" cy="0"/>
          <a:chOff x="0" y="0"/>
          <a:chExt cx="0" cy="0"/>
        </a:xfrm>
      </p:grpSpPr>
      <p:sp>
        <p:nvSpPr>
          <p:cNvPr id="6" name="Titel 1"/>
          <p:cNvSpPr>
            <a:spLocks noGrp="1"/>
          </p:cNvSpPr>
          <p:nvPr>
            <p:ph type="title"/>
          </p:nvPr>
        </p:nvSpPr>
        <p:spPr>
          <a:xfrm>
            <a:off x="622301" y="0"/>
            <a:ext cx="10941049" cy="846138"/>
          </a:xfrm>
        </p:spPr>
        <p:txBody>
          <a:bodyPr/>
          <a:lstStyle/>
          <a:p>
            <a:r>
              <a:rPr lang="en-US" noProof="0"/>
              <a:t>Click to edit Master title style</a:t>
            </a:r>
            <a:endParaRPr lang="en-GB" noProof="0" dirty="0"/>
          </a:p>
        </p:txBody>
      </p:sp>
      <p:sp>
        <p:nvSpPr>
          <p:cNvPr id="7" name="Inhaltsplatzhalter 2"/>
          <p:cNvSpPr>
            <a:spLocks noGrp="1"/>
          </p:cNvSpPr>
          <p:nvPr>
            <p:ph sz="half" idx="1"/>
          </p:nvPr>
        </p:nvSpPr>
        <p:spPr>
          <a:xfrm>
            <a:off x="622301" y="1192213"/>
            <a:ext cx="5367867" cy="5146675"/>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Inhaltsplatzhalter 3"/>
          <p:cNvSpPr>
            <a:spLocks noGrp="1"/>
          </p:cNvSpPr>
          <p:nvPr>
            <p:ph sz="half" idx="2"/>
          </p:nvPr>
        </p:nvSpPr>
        <p:spPr>
          <a:xfrm>
            <a:off x="6193367" y="1192213"/>
            <a:ext cx="5369984" cy="5146675"/>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Datumsplatzhalter 4"/>
          <p:cNvSpPr>
            <a:spLocks noGrp="1"/>
          </p:cNvSpPr>
          <p:nvPr>
            <p:ph type="dt" sz="half" idx="10"/>
          </p:nvPr>
        </p:nvSpPr>
        <p:spPr>
          <a:xfrm>
            <a:off x="2253052" y="6578600"/>
            <a:ext cx="869949" cy="133350"/>
          </a:xfrm>
        </p:spPr>
        <p:txBody>
          <a:bodyPr/>
          <a:lstStyle>
            <a:lvl1pPr>
              <a:defRPr/>
            </a:lvl1pPr>
          </a:lstStyle>
          <a:p>
            <a:fld id="{C9BD4F23-E76B-44C4-B99C-C259D939991E}" type="datetime1">
              <a:rPr lang="en-GB"/>
              <a:pPr/>
              <a:t>03/07/2020</a:t>
            </a:fld>
            <a:endParaRPr lang="en-GB" dirty="0"/>
          </a:p>
        </p:txBody>
      </p:sp>
      <p:sp>
        <p:nvSpPr>
          <p:cNvPr id="10" name="Fußzeilenplatzhalter 5"/>
          <p:cNvSpPr>
            <a:spLocks noGrp="1"/>
          </p:cNvSpPr>
          <p:nvPr>
            <p:ph type="ftr" sz="quarter" idx="11"/>
          </p:nvPr>
        </p:nvSpPr>
        <p:spPr>
          <a:xfrm>
            <a:off x="3230034" y="6578600"/>
            <a:ext cx="4792133" cy="173038"/>
          </a:xfrm>
        </p:spPr>
        <p:txBody>
          <a:bodyPr/>
          <a:lstStyle>
            <a:lvl1pPr>
              <a:defRPr/>
            </a:lvl1pPr>
          </a:lstStyle>
          <a:p>
            <a:r>
              <a:rPr lang="en-GB" dirty="0"/>
              <a:t>Name</a:t>
            </a:r>
          </a:p>
        </p:txBody>
      </p:sp>
      <p:sp>
        <p:nvSpPr>
          <p:cNvPr id="11" name="Foliennummernplatzhalter 6"/>
          <p:cNvSpPr>
            <a:spLocks noGrp="1"/>
          </p:cNvSpPr>
          <p:nvPr>
            <p:ph type="sldNum" sz="quarter" idx="12"/>
          </p:nvPr>
        </p:nvSpPr>
        <p:spPr>
          <a:xfrm>
            <a:off x="1" y="6578600"/>
            <a:ext cx="1369484" cy="147638"/>
          </a:xfrm>
        </p:spPr>
        <p:txBody>
          <a:bodyPr/>
          <a:lstStyle>
            <a:lvl1pPr>
              <a:defRPr/>
            </a:lvl1pPr>
          </a:lstStyle>
          <a:p>
            <a:fld id="{F8C92D98-CF1D-41BE-ACCF-242B5082D7FB}" type="slidenum">
              <a:rPr lang="en-GB"/>
              <a:pPr/>
              <a:t>‹#›</a:t>
            </a:fld>
            <a:endParaRPr lang="en-GB" dirty="0"/>
          </a:p>
        </p:txBody>
      </p:sp>
    </p:spTree>
    <p:extLst>
      <p:ext uri="{BB962C8B-B14F-4D97-AF65-F5344CB8AC3E}">
        <p14:creationId xmlns:p14="http://schemas.microsoft.com/office/powerpoint/2010/main" val="6703261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fld id="{A2F8542F-706B-41EC-BB29-F4735E768B13}" type="datetime1">
              <a:rPr lang="en-US" smtClean="0">
                <a:solidFill>
                  <a:srgbClr val="000000"/>
                </a:solidFill>
              </a:rPr>
              <a:pPr/>
              <a:t>7/3/2020</a:t>
            </a:fld>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dirty="0">
                <a:solidFill>
                  <a:srgbClr val="000000"/>
                </a:solidFill>
              </a:rPr>
              <a:t>Corinna Klessmann and Fabian Wigand</a:t>
            </a:r>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051296D-C1C0-46AC-980A-14DBEA0E3F2D}"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3312902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 - Full Photo">
    <p:spTree>
      <p:nvGrpSpPr>
        <p:cNvPr id="1" name=""/>
        <p:cNvGrpSpPr/>
        <p:nvPr/>
      </p:nvGrpSpPr>
      <p:grpSpPr>
        <a:xfrm>
          <a:off x="0" y="0"/>
          <a:ext cx="0" cy="0"/>
          <a:chOff x="0" y="0"/>
          <a:chExt cx="0" cy="0"/>
        </a:xfrm>
      </p:grpSpPr>
      <p:pic>
        <p:nvPicPr>
          <p:cNvPr id="17" name="Picture Placeholder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3200" y="153462"/>
            <a:ext cx="11785600" cy="6553200"/>
          </a:xfrm>
          <a:prstGeom prst="rect">
            <a:avLst/>
          </a:prstGeom>
          <a:solidFill>
            <a:srgbClr val="CFCDC9"/>
          </a:solidFill>
        </p:spPr>
      </p:pic>
      <p:sp>
        <p:nvSpPr>
          <p:cNvPr id="9" name="Date Placeholder 3"/>
          <p:cNvSpPr>
            <a:spLocks noGrp="1"/>
          </p:cNvSpPr>
          <p:nvPr>
            <p:ph type="dt" sz="half" idx="2"/>
          </p:nvPr>
        </p:nvSpPr>
        <p:spPr>
          <a:xfrm>
            <a:off x="203200" y="6520934"/>
            <a:ext cx="28448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40C00456-721A-A94C-800A-D5E7EE91C160}" type="datetime1">
              <a:rPr lang="en-US" smtClean="0"/>
              <a:pPr/>
              <a:t>7/3/2020</a:t>
            </a:fld>
            <a:endParaRPr lang="en-US" dirty="0"/>
          </a:p>
        </p:txBody>
      </p:sp>
      <p:sp>
        <p:nvSpPr>
          <p:cNvPr id="11" name="Slide Number Placeholder 5"/>
          <p:cNvSpPr>
            <a:spLocks noGrp="1"/>
          </p:cNvSpPr>
          <p:nvPr>
            <p:ph type="sldNum" sz="quarter" idx="4"/>
          </p:nvPr>
        </p:nvSpPr>
        <p:spPr>
          <a:xfrm>
            <a:off x="9144000" y="6520934"/>
            <a:ext cx="28448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2" name="Title 1"/>
          <p:cNvSpPr>
            <a:spLocks noGrp="1"/>
          </p:cNvSpPr>
          <p:nvPr>
            <p:ph type="ctrTitle" hasCustomPrompt="1"/>
          </p:nvPr>
        </p:nvSpPr>
        <p:spPr>
          <a:xfrm>
            <a:off x="914400" y="2133600"/>
            <a:ext cx="7315200" cy="1600200"/>
          </a:xfrm>
          <a:effectLst>
            <a:outerShdw blurRad="254000" dir="2700000" algn="tl" rotWithShape="0">
              <a:srgbClr val="000000">
                <a:alpha val="20000"/>
              </a:srgbClr>
            </a:outerShdw>
          </a:effectLst>
        </p:spPr>
        <p:txBody>
          <a:bodyPr anchor="b" anchorCtr="0">
            <a:normAutofit/>
          </a:bodyPr>
          <a:lstStyle>
            <a:lvl1pPr>
              <a:defRPr sz="32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914400" y="4114800"/>
            <a:ext cx="4572000" cy="16002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Text Placeholder 4"/>
          <p:cNvSpPr>
            <a:spLocks noGrp="1"/>
          </p:cNvSpPr>
          <p:nvPr>
            <p:ph type="body" sz="quarter" idx="12" hasCustomPrompt="1"/>
          </p:nvPr>
        </p:nvSpPr>
        <p:spPr>
          <a:xfrm rot="16200000">
            <a:off x="10494089" y="1431666"/>
            <a:ext cx="2743200" cy="184666"/>
          </a:xfrm>
        </p:spPr>
        <p:txBody>
          <a:bodyPr>
            <a:spAutoFit/>
          </a:bodyPr>
          <a:lstStyle>
            <a:lvl1pPr marL="0" indent="0" algn="r">
              <a:buNone/>
              <a:defRPr sz="600" baseline="0">
                <a:solidFill>
                  <a:schemeClr val="bg1"/>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pic>
        <p:nvPicPr>
          <p:cNvPr id="15" name="Picture 14" descr="USAID_Logo_White_v02.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1740" y="685800"/>
            <a:ext cx="2438400" cy="544010"/>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18995514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ver - Full Red">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520934"/>
            <a:ext cx="28448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7/3/2020</a:t>
            </a:fld>
            <a:endParaRPr lang="en-US" dirty="0"/>
          </a:p>
        </p:txBody>
      </p:sp>
      <p:sp>
        <p:nvSpPr>
          <p:cNvPr id="10" name="Slide Number Placeholder 5"/>
          <p:cNvSpPr>
            <a:spLocks noGrp="1"/>
          </p:cNvSpPr>
          <p:nvPr>
            <p:ph type="sldNum" sz="quarter" idx="4"/>
          </p:nvPr>
        </p:nvSpPr>
        <p:spPr>
          <a:xfrm>
            <a:off x="9144000" y="6520934"/>
            <a:ext cx="28448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4" name="Title 1"/>
          <p:cNvSpPr>
            <a:spLocks noGrp="1"/>
          </p:cNvSpPr>
          <p:nvPr>
            <p:ph type="ctrTitle" hasCustomPrompt="1"/>
          </p:nvPr>
        </p:nvSpPr>
        <p:spPr>
          <a:xfrm>
            <a:off x="914400" y="2133600"/>
            <a:ext cx="7315200" cy="1600200"/>
          </a:xfrm>
        </p:spPr>
        <p:txBody>
          <a:bodyPr anchor="b" anchorCtr="0">
            <a:normAutofit/>
          </a:bodyPr>
          <a:lstStyle>
            <a:lvl1pPr>
              <a:defRPr sz="3200">
                <a:solidFill>
                  <a:srgbClr val="FFFFFF"/>
                </a:solidFill>
              </a:defRPr>
            </a:lvl1pPr>
          </a:lstStyle>
          <a:p>
            <a:r>
              <a:rPr lang="en-US" dirty="0"/>
              <a:t>CLICK TO EDIT MASTER TITLE STYLE</a:t>
            </a:r>
          </a:p>
        </p:txBody>
      </p:sp>
      <p:sp>
        <p:nvSpPr>
          <p:cNvPr id="15" name="Subtitle 2"/>
          <p:cNvSpPr>
            <a:spLocks noGrp="1"/>
          </p:cNvSpPr>
          <p:nvPr>
            <p:ph type="subTitle" idx="1" hasCustomPrompt="1"/>
          </p:nvPr>
        </p:nvSpPr>
        <p:spPr>
          <a:xfrm>
            <a:off x="914400" y="4114800"/>
            <a:ext cx="4572000" cy="16002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5875416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Divider - Full 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827782"/>
            <a:ext cx="7315200" cy="584775"/>
          </a:xfrm>
        </p:spPr>
        <p:txBody>
          <a:bodyPr wrap="square" anchor="t" anchorCtr="0">
            <a:spAutoFit/>
          </a:bodyPr>
          <a:lstStyle>
            <a:lvl1pPr>
              <a:defRPr sz="32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FFFFFF"/>
                </a:solidFill>
              </a:defRPr>
            </a:lvl1pPr>
          </a:lstStyle>
          <a:p>
            <a:fld id="{C3349C05-927F-3348-96DF-9086CF2761D6}" type="datetime1">
              <a:rPr lang="en-US" smtClean="0"/>
              <a:t>7/3/2020</a:t>
            </a:fld>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782948-4DBE-204D-AB9E-B65E067054AE}" type="slidenum">
              <a:rPr lang="en-US" smtClean="0"/>
              <a:pPr/>
              <a:t>‹#›</a:t>
            </a:fld>
            <a:endParaRPr lang="en-US" dirty="0"/>
          </a:p>
        </p:txBody>
      </p:sp>
    </p:spTree>
    <p:extLst>
      <p:ext uri="{BB962C8B-B14F-4D97-AF65-F5344CB8AC3E}">
        <p14:creationId xmlns:p14="http://schemas.microsoft.com/office/powerpoint/2010/main" val="23076979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d/Gray 1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00200"/>
            <a:ext cx="103632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203200" y="6520934"/>
            <a:ext cx="28448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7/3/2020</a:t>
            </a:fld>
            <a:endParaRPr lang="en-US" dirty="0"/>
          </a:p>
        </p:txBody>
      </p:sp>
      <p:sp>
        <p:nvSpPr>
          <p:cNvPr id="10" name="Slide Number Placeholder 5"/>
          <p:cNvSpPr>
            <a:spLocks noGrp="1"/>
          </p:cNvSpPr>
          <p:nvPr>
            <p:ph type="sldNum" sz="quarter" idx="4"/>
          </p:nvPr>
        </p:nvSpPr>
        <p:spPr>
          <a:xfrm>
            <a:off x="9144000" y="6520934"/>
            <a:ext cx="28448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dirty="0"/>
          </a:p>
        </p:txBody>
      </p:sp>
      <p:sp>
        <p:nvSpPr>
          <p:cNvPr id="11" name="Title 1"/>
          <p:cNvSpPr>
            <a:spLocks noGrp="1"/>
          </p:cNvSpPr>
          <p:nvPr>
            <p:ph type="title" hasCustomPrompt="1"/>
          </p:nvPr>
        </p:nvSpPr>
        <p:spPr>
          <a:xfrm>
            <a:off x="914805" y="848380"/>
            <a:ext cx="10363200" cy="52322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3786835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Divider - Full Red">
    <p:bg>
      <p:bgPr>
        <a:solidFill>
          <a:srgbClr val="BA0C2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827782"/>
            <a:ext cx="7315200" cy="584775"/>
          </a:xfrm>
        </p:spPr>
        <p:txBody>
          <a:bodyPr wrap="square" anchor="t" anchorCtr="0">
            <a:spAutoFit/>
          </a:bodyPr>
          <a:lstStyle>
            <a:lvl1pPr>
              <a:defRPr sz="32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FFFFFF"/>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782948-4DBE-204D-AB9E-B65E067054AE}" type="slidenum">
              <a:rPr lang="en-US" smtClean="0"/>
              <a:pPr/>
              <a:t>‹#›</a:t>
            </a:fld>
            <a:endParaRPr lang="en-US" dirty="0"/>
          </a:p>
        </p:txBody>
      </p:sp>
      <p:pic>
        <p:nvPicPr>
          <p:cNvPr id="6" name="Picture 5" descr="USAID_Logo_White_v0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4400" y="5943600"/>
            <a:ext cx="2049293" cy="457200"/>
          </a:xfrm>
          <a:prstGeom prst="rect">
            <a:avLst/>
          </a:prstGeom>
        </p:spPr>
      </p:pic>
    </p:spTree>
    <p:extLst>
      <p:ext uri="{BB962C8B-B14F-4D97-AF65-F5344CB8AC3E}">
        <p14:creationId xmlns:p14="http://schemas.microsoft.com/office/powerpoint/2010/main" val="183496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d/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600200"/>
            <a:ext cx="5079595"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197600" y="1600200"/>
            <a:ext cx="5080405"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AB18E012-EC0C-1649-A039-CB178266D114}" type="datetime1">
              <a:rPr lang="en-US" smtClean="0"/>
              <a:t>7/3/2020</a:t>
            </a:fld>
            <a:endParaRPr lang="en-US" dirty="0"/>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dirty="0"/>
          </a:p>
        </p:txBody>
      </p:sp>
      <p:sp>
        <p:nvSpPr>
          <p:cNvPr id="10" name="Title 1"/>
          <p:cNvSpPr>
            <a:spLocks noGrp="1"/>
          </p:cNvSpPr>
          <p:nvPr>
            <p:ph type="title" hasCustomPrompt="1"/>
          </p:nvPr>
        </p:nvSpPr>
        <p:spPr>
          <a:xfrm>
            <a:off x="914805" y="848380"/>
            <a:ext cx="10363200" cy="52322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0512649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d/Gray 3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600200"/>
            <a:ext cx="3352395"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7924800" y="1600200"/>
            <a:ext cx="3353205"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7/3/2020</a:t>
            </a:fld>
            <a:endParaRPr lang="en-US" dirty="0"/>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dirty="0"/>
          </a:p>
        </p:txBody>
      </p:sp>
      <p:sp>
        <p:nvSpPr>
          <p:cNvPr id="9" name="Title 1"/>
          <p:cNvSpPr>
            <a:spLocks noGrp="1"/>
          </p:cNvSpPr>
          <p:nvPr>
            <p:ph type="title" hasCustomPrompt="1"/>
          </p:nvPr>
        </p:nvSpPr>
        <p:spPr>
          <a:xfrm>
            <a:off x="914805" y="848380"/>
            <a:ext cx="10363200" cy="523220"/>
          </a:xfrm>
        </p:spPr>
        <p:txBody>
          <a:bodyPr anchor="b" anchorCtr="0">
            <a:spAutoFit/>
          </a:bodyPr>
          <a:lstStyle>
            <a:lvl1pPr>
              <a:defRPr>
                <a:solidFill>
                  <a:srgbClr val="BA0C2F"/>
                </a:solidFill>
              </a:defRPr>
            </a:lvl1pPr>
          </a:lstStyle>
          <a:p>
            <a:r>
              <a:rPr lang="en-US" dirty="0"/>
              <a:t>CLICK TO EDIT MASTER TITLE STYLE</a:t>
            </a:r>
          </a:p>
        </p:txBody>
      </p:sp>
      <p:sp>
        <p:nvSpPr>
          <p:cNvPr id="10" name="Content Placeholder 3"/>
          <p:cNvSpPr>
            <a:spLocks noGrp="1"/>
          </p:cNvSpPr>
          <p:nvPr>
            <p:ph sz="half" idx="13"/>
          </p:nvPr>
        </p:nvSpPr>
        <p:spPr>
          <a:xfrm>
            <a:off x="4419398" y="1600200"/>
            <a:ext cx="3353205"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353155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d/Gray 1 Content + Bottom Photo">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203200" y="3429000"/>
            <a:ext cx="11785600" cy="327660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914400" y="1600200"/>
            <a:ext cx="103632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203200" y="6520934"/>
            <a:ext cx="28448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7/3/2020</a:t>
            </a:fld>
            <a:endParaRPr lang="en-US" dirty="0"/>
          </a:p>
        </p:txBody>
      </p:sp>
      <p:sp>
        <p:nvSpPr>
          <p:cNvPr id="11" name="Slide Number Placeholder 5"/>
          <p:cNvSpPr>
            <a:spLocks noGrp="1"/>
          </p:cNvSpPr>
          <p:nvPr>
            <p:ph type="sldNum" sz="quarter" idx="4"/>
          </p:nvPr>
        </p:nvSpPr>
        <p:spPr>
          <a:xfrm>
            <a:off x="9144000" y="6520934"/>
            <a:ext cx="28448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3" name="Title 1"/>
          <p:cNvSpPr>
            <a:spLocks noGrp="1"/>
          </p:cNvSpPr>
          <p:nvPr>
            <p:ph type="title" hasCustomPrompt="1"/>
          </p:nvPr>
        </p:nvSpPr>
        <p:spPr>
          <a:xfrm>
            <a:off x="914805" y="848380"/>
            <a:ext cx="10363200" cy="523220"/>
          </a:xfrm>
        </p:spPr>
        <p:txBody>
          <a:bodyPr anchor="b" anchorCtr="0">
            <a:spAutoFit/>
          </a:bodyPr>
          <a:lstStyle>
            <a:lvl1pPr>
              <a:defRPr>
                <a:solidFill>
                  <a:srgbClr val="BA0C2F"/>
                </a:solidFill>
              </a:defRPr>
            </a:lvl1pPr>
          </a:lstStyle>
          <a:p>
            <a:r>
              <a:rPr lang="en-US" dirty="0"/>
              <a:t>CLICK TO EDIT MASTER TITLE STYLE</a:t>
            </a:r>
          </a:p>
        </p:txBody>
      </p:sp>
      <p:sp>
        <p:nvSpPr>
          <p:cNvPr id="14" name="Text Placeholder 4"/>
          <p:cNvSpPr>
            <a:spLocks noGrp="1"/>
          </p:cNvSpPr>
          <p:nvPr>
            <p:ph type="body" sz="quarter" idx="12" hasCustomPrompt="1"/>
          </p:nvPr>
        </p:nvSpPr>
        <p:spPr>
          <a:xfrm rot="16200000">
            <a:off x="10494089"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32449818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d/Gray 1 Content + Right Photo">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6096000" y="152400"/>
            <a:ext cx="58928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520934"/>
            <a:ext cx="28448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7/3/2020</a:t>
            </a:fld>
            <a:endParaRPr lang="en-US" dirty="0"/>
          </a:p>
        </p:txBody>
      </p:sp>
      <p:sp>
        <p:nvSpPr>
          <p:cNvPr id="11" name="Slide Number Placeholder 5"/>
          <p:cNvSpPr>
            <a:spLocks noGrp="1"/>
          </p:cNvSpPr>
          <p:nvPr>
            <p:ph type="sldNum" sz="quarter" idx="4"/>
          </p:nvPr>
        </p:nvSpPr>
        <p:spPr>
          <a:xfrm>
            <a:off x="9144000" y="6520934"/>
            <a:ext cx="28448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4" name="Content Placeholder 2"/>
          <p:cNvSpPr>
            <a:spLocks noGrp="1"/>
          </p:cNvSpPr>
          <p:nvPr>
            <p:ph idx="1"/>
          </p:nvPr>
        </p:nvSpPr>
        <p:spPr>
          <a:xfrm>
            <a:off x="914400" y="2057402"/>
            <a:ext cx="48768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914400" y="843985"/>
            <a:ext cx="4876395" cy="954107"/>
          </a:xfrm>
        </p:spPr>
        <p:txBody>
          <a:bodyPr wrap="square" anchor="b" anchorCtr="0">
            <a:spAutoFit/>
          </a:bodyPr>
          <a:lstStyle>
            <a:lvl1pPr>
              <a:defRPr>
                <a:solidFill>
                  <a:srgbClr val="BA0C2F"/>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10494089"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8943828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ed/Gray Title Only">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203200" y="152400"/>
            <a:ext cx="58928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520934"/>
            <a:ext cx="28448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7/3/2020</a:t>
            </a:fld>
            <a:endParaRPr lang="en-US" dirty="0"/>
          </a:p>
        </p:txBody>
      </p:sp>
      <p:sp>
        <p:nvSpPr>
          <p:cNvPr id="11" name="Slide Number Placeholder 5"/>
          <p:cNvSpPr>
            <a:spLocks noGrp="1"/>
          </p:cNvSpPr>
          <p:nvPr>
            <p:ph type="sldNum" sz="quarter" idx="4"/>
          </p:nvPr>
        </p:nvSpPr>
        <p:spPr>
          <a:xfrm>
            <a:off x="9144000" y="6520934"/>
            <a:ext cx="28448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dirty="0"/>
          </a:p>
        </p:txBody>
      </p:sp>
      <p:sp>
        <p:nvSpPr>
          <p:cNvPr id="13" name="Text Placeholder 4"/>
          <p:cNvSpPr>
            <a:spLocks noGrp="1"/>
          </p:cNvSpPr>
          <p:nvPr>
            <p:ph type="body" sz="quarter" idx="12" hasCustomPrompt="1"/>
          </p:nvPr>
        </p:nvSpPr>
        <p:spPr>
          <a:xfrm rot="16200000">
            <a:off x="4601289"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6502805" y="2971801"/>
            <a:ext cx="5181195" cy="954107"/>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3952850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ed/White 1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00200"/>
            <a:ext cx="103632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203200" y="6520934"/>
            <a:ext cx="28448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7/3/2020</a:t>
            </a:fld>
            <a:endParaRPr lang="en-US" dirty="0"/>
          </a:p>
        </p:txBody>
      </p:sp>
      <p:sp>
        <p:nvSpPr>
          <p:cNvPr id="10" name="Slide Number Placeholder 5"/>
          <p:cNvSpPr>
            <a:spLocks noGrp="1"/>
          </p:cNvSpPr>
          <p:nvPr>
            <p:ph type="sldNum" sz="quarter" idx="4"/>
          </p:nvPr>
        </p:nvSpPr>
        <p:spPr>
          <a:xfrm>
            <a:off x="9144000" y="6520934"/>
            <a:ext cx="28448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dirty="0"/>
          </a:p>
        </p:txBody>
      </p:sp>
      <p:sp>
        <p:nvSpPr>
          <p:cNvPr id="11" name="Title 1"/>
          <p:cNvSpPr>
            <a:spLocks noGrp="1"/>
          </p:cNvSpPr>
          <p:nvPr>
            <p:ph type="title" hasCustomPrompt="1"/>
          </p:nvPr>
        </p:nvSpPr>
        <p:spPr>
          <a:xfrm>
            <a:off x="914805" y="848380"/>
            <a:ext cx="10363200" cy="52322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3011336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ed/White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600200"/>
            <a:ext cx="5079595"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197600" y="1600200"/>
            <a:ext cx="5080405"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AB18E012-EC0C-1649-A039-CB178266D114}" type="datetime1">
              <a:rPr lang="en-US" smtClean="0"/>
              <a:t>7/3/2020</a:t>
            </a:fld>
            <a:endParaRPr lang="en-US" dirty="0"/>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dirty="0"/>
          </a:p>
        </p:txBody>
      </p:sp>
      <p:sp>
        <p:nvSpPr>
          <p:cNvPr id="10" name="Title 1"/>
          <p:cNvSpPr>
            <a:spLocks noGrp="1"/>
          </p:cNvSpPr>
          <p:nvPr>
            <p:ph type="title" hasCustomPrompt="1"/>
          </p:nvPr>
        </p:nvSpPr>
        <p:spPr>
          <a:xfrm>
            <a:off x="914805" y="848380"/>
            <a:ext cx="10363200" cy="52322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6371958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ed/White 3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600200"/>
            <a:ext cx="3352395"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7924800" y="1600200"/>
            <a:ext cx="3353205"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7/3/2020</a:t>
            </a:fld>
            <a:endParaRPr lang="en-US" dirty="0"/>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dirty="0"/>
          </a:p>
        </p:txBody>
      </p:sp>
      <p:sp>
        <p:nvSpPr>
          <p:cNvPr id="9" name="Title 1"/>
          <p:cNvSpPr>
            <a:spLocks noGrp="1"/>
          </p:cNvSpPr>
          <p:nvPr>
            <p:ph type="title" hasCustomPrompt="1"/>
          </p:nvPr>
        </p:nvSpPr>
        <p:spPr>
          <a:xfrm>
            <a:off x="914805" y="848380"/>
            <a:ext cx="10363200" cy="523220"/>
          </a:xfrm>
        </p:spPr>
        <p:txBody>
          <a:bodyPr anchor="b" anchorCtr="0">
            <a:spAutoFit/>
          </a:bodyPr>
          <a:lstStyle>
            <a:lvl1pPr>
              <a:defRPr>
                <a:solidFill>
                  <a:srgbClr val="BA0C2F"/>
                </a:solidFill>
              </a:defRPr>
            </a:lvl1pPr>
          </a:lstStyle>
          <a:p>
            <a:r>
              <a:rPr lang="en-US" dirty="0"/>
              <a:t>CLICK TO EDIT MASTER TITLE STYLE</a:t>
            </a:r>
          </a:p>
        </p:txBody>
      </p:sp>
      <p:sp>
        <p:nvSpPr>
          <p:cNvPr id="10" name="Content Placeholder 3"/>
          <p:cNvSpPr>
            <a:spLocks noGrp="1"/>
          </p:cNvSpPr>
          <p:nvPr>
            <p:ph sz="half" idx="13"/>
          </p:nvPr>
        </p:nvSpPr>
        <p:spPr>
          <a:xfrm>
            <a:off x="4419398" y="1600200"/>
            <a:ext cx="3353205"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447543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ed/White 1 Content + Bottom Photo">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203200" y="3429000"/>
            <a:ext cx="11785600" cy="32766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914400" y="1600200"/>
            <a:ext cx="103632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203200" y="6520934"/>
            <a:ext cx="28448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7/3/2020</a:t>
            </a:fld>
            <a:endParaRPr lang="en-US" dirty="0"/>
          </a:p>
        </p:txBody>
      </p:sp>
      <p:sp>
        <p:nvSpPr>
          <p:cNvPr id="11" name="Slide Number Placeholder 5"/>
          <p:cNvSpPr>
            <a:spLocks noGrp="1"/>
          </p:cNvSpPr>
          <p:nvPr>
            <p:ph type="sldNum" sz="quarter" idx="4"/>
          </p:nvPr>
        </p:nvSpPr>
        <p:spPr>
          <a:xfrm>
            <a:off x="9144000" y="6520934"/>
            <a:ext cx="28448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3" name="Title 1"/>
          <p:cNvSpPr>
            <a:spLocks noGrp="1"/>
          </p:cNvSpPr>
          <p:nvPr>
            <p:ph type="title" hasCustomPrompt="1"/>
          </p:nvPr>
        </p:nvSpPr>
        <p:spPr>
          <a:xfrm>
            <a:off x="914805" y="848380"/>
            <a:ext cx="10363200" cy="523220"/>
          </a:xfrm>
        </p:spPr>
        <p:txBody>
          <a:bodyPr anchor="b" anchorCtr="0">
            <a:spAutoFit/>
          </a:bodyPr>
          <a:lstStyle>
            <a:lvl1pPr>
              <a:defRPr>
                <a:solidFill>
                  <a:srgbClr val="BA0C2F"/>
                </a:solidFill>
              </a:defRPr>
            </a:lvl1pPr>
          </a:lstStyle>
          <a:p>
            <a:r>
              <a:rPr lang="en-US" dirty="0"/>
              <a:t>CLICK TO EDIT MASTER TITLE STYLE</a:t>
            </a:r>
          </a:p>
        </p:txBody>
      </p:sp>
      <p:sp>
        <p:nvSpPr>
          <p:cNvPr id="14" name="Text Placeholder 4"/>
          <p:cNvSpPr>
            <a:spLocks noGrp="1"/>
          </p:cNvSpPr>
          <p:nvPr>
            <p:ph type="body" sz="quarter" idx="12" hasCustomPrompt="1"/>
          </p:nvPr>
        </p:nvSpPr>
        <p:spPr>
          <a:xfrm rot="16200000">
            <a:off x="10494089"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223815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ed/White 1 Content + Right Photo">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6096000" y="152400"/>
            <a:ext cx="58928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520934"/>
            <a:ext cx="28448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7/3/2020</a:t>
            </a:fld>
            <a:endParaRPr lang="en-US" dirty="0"/>
          </a:p>
        </p:txBody>
      </p:sp>
      <p:sp>
        <p:nvSpPr>
          <p:cNvPr id="11" name="Slide Number Placeholder 5"/>
          <p:cNvSpPr>
            <a:spLocks noGrp="1"/>
          </p:cNvSpPr>
          <p:nvPr>
            <p:ph type="sldNum" sz="quarter" idx="4"/>
          </p:nvPr>
        </p:nvSpPr>
        <p:spPr>
          <a:xfrm>
            <a:off x="9144000" y="6520934"/>
            <a:ext cx="28448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4" name="Content Placeholder 2"/>
          <p:cNvSpPr>
            <a:spLocks noGrp="1"/>
          </p:cNvSpPr>
          <p:nvPr>
            <p:ph idx="1"/>
          </p:nvPr>
        </p:nvSpPr>
        <p:spPr>
          <a:xfrm>
            <a:off x="914400" y="2057402"/>
            <a:ext cx="48768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914400" y="843985"/>
            <a:ext cx="4876395" cy="954107"/>
          </a:xfrm>
        </p:spPr>
        <p:txBody>
          <a:bodyPr wrap="square" anchor="b" anchorCtr="0">
            <a:spAutoFit/>
          </a:bodyPr>
          <a:lstStyle>
            <a:lvl1pPr>
              <a:defRPr>
                <a:solidFill>
                  <a:srgbClr val="BA0C2F"/>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10494089"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7764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00200"/>
            <a:ext cx="103632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203200" y="6520934"/>
            <a:ext cx="28448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endParaRPr lang="en-US" dirty="0"/>
          </a:p>
        </p:txBody>
      </p:sp>
      <p:sp>
        <p:nvSpPr>
          <p:cNvPr id="10" name="Slide Number Placeholder 5"/>
          <p:cNvSpPr>
            <a:spLocks noGrp="1"/>
          </p:cNvSpPr>
          <p:nvPr>
            <p:ph type="sldNum" sz="quarter" idx="4"/>
          </p:nvPr>
        </p:nvSpPr>
        <p:spPr>
          <a:xfrm>
            <a:off x="9144000" y="6520934"/>
            <a:ext cx="28448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dirty="0"/>
          </a:p>
        </p:txBody>
      </p:sp>
      <p:sp>
        <p:nvSpPr>
          <p:cNvPr id="11" name="Title 1"/>
          <p:cNvSpPr>
            <a:spLocks noGrp="1"/>
          </p:cNvSpPr>
          <p:nvPr>
            <p:ph type="title" hasCustomPrompt="1"/>
          </p:nvPr>
        </p:nvSpPr>
        <p:spPr>
          <a:xfrm>
            <a:off x="914805" y="848380"/>
            <a:ext cx="10363200" cy="52322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1160972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ed/White Title Only">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203200" y="152400"/>
            <a:ext cx="58928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520934"/>
            <a:ext cx="28448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7/3/2020</a:t>
            </a:fld>
            <a:endParaRPr lang="en-US" dirty="0"/>
          </a:p>
        </p:txBody>
      </p:sp>
      <p:sp>
        <p:nvSpPr>
          <p:cNvPr id="11" name="Slide Number Placeholder 5"/>
          <p:cNvSpPr>
            <a:spLocks noGrp="1"/>
          </p:cNvSpPr>
          <p:nvPr>
            <p:ph type="sldNum" sz="quarter" idx="4"/>
          </p:nvPr>
        </p:nvSpPr>
        <p:spPr>
          <a:xfrm>
            <a:off x="9144000" y="6520934"/>
            <a:ext cx="28448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dirty="0"/>
          </a:p>
        </p:txBody>
      </p:sp>
      <p:sp>
        <p:nvSpPr>
          <p:cNvPr id="13" name="Text Placeholder 4"/>
          <p:cNvSpPr>
            <a:spLocks noGrp="1"/>
          </p:cNvSpPr>
          <p:nvPr>
            <p:ph type="body" sz="quarter" idx="12" hasCustomPrompt="1"/>
          </p:nvPr>
        </p:nvSpPr>
        <p:spPr>
          <a:xfrm rot="16200000">
            <a:off x="4601289"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6502805" y="2971801"/>
            <a:ext cx="5181195" cy="954107"/>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35730615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0" name="Picture Placeholder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3201" y="139700"/>
            <a:ext cx="11785599" cy="6553199"/>
          </a:xfrm>
          <a:prstGeom prst="rect">
            <a:avLst/>
          </a:prstGeom>
        </p:spPr>
      </p:pic>
      <p:sp>
        <p:nvSpPr>
          <p:cNvPr id="5" name="Text Placeholder 4"/>
          <p:cNvSpPr>
            <a:spLocks noGrp="1"/>
          </p:cNvSpPr>
          <p:nvPr>
            <p:ph type="body" sz="quarter" idx="12" hasCustomPrompt="1"/>
          </p:nvPr>
        </p:nvSpPr>
        <p:spPr>
          <a:xfrm rot="16200000">
            <a:off x="10494089"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6" name="Date Placeholder 3"/>
          <p:cNvSpPr>
            <a:spLocks noGrp="1"/>
          </p:cNvSpPr>
          <p:nvPr>
            <p:ph type="dt" sz="half" idx="2"/>
          </p:nvPr>
        </p:nvSpPr>
        <p:spPr>
          <a:xfrm>
            <a:off x="203200" y="6520934"/>
            <a:ext cx="28448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3F4168E2-91C5-9646-9F53-5B4E70AF759D}" type="datetime1">
              <a:rPr lang="en-US" smtClean="0"/>
              <a:pPr/>
              <a:t>7/3/2020</a:t>
            </a:fld>
            <a:endParaRPr lang="en-US" dirty="0"/>
          </a:p>
        </p:txBody>
      </p:sp>
      <p:sp>
        <p:nvSpPr>
          <p:cNvPr id="8" name="Slide Number Placeholder 5"/>
          <p:cNvSpPr>
            <a:spLocks noGrp="1"/>
          </p:cNvSpPr>
          <p:nvPr>
            <p:ph type="sldNum" sz="quarter" idx="4"/>
          </p:nvPr>
        </p:nvSpPr>
        <p:spPr>
          <a:xfrm>
            <a:off x="9144000" y="6520934"/>
            <a:ext cx="28448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pic>
        <p:nvPicPr>
          <p:cNvPr id="9" name="Picture 8" descr="USAID_Logo_White_v02.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4400" y="5943600"/>
            <a:ext cx="2049293" cy="457200"/>
          </a:xfrm>
          <a:prstGeom prst="rect">
            <a:avLst/>
          </a:prstGeom>
        </p:spPr>
      </p:pic>
      <p:sp>
        <p:nvSpPr>
          <p:cNvPr id="16" name="Subtitle 2"/>
          <p:cNvSpPr>
            <a:spLocks noGrp="1"/>
          </p:cNvSpPr>
          <p:nvPr>
            <p:ph type="subTitle" idx="1" hasCustomPrompt="1"/>
          </p:nvPr>
        </p:nvSpPr>
        <p:spPr>
          <a:xfrm>
            <a:off x="914400" y="4114800"/>
            <a:ext cx="4572000" cy="16002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7822547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ver - Full Blue">
    <p:spTree>
      <p:nvGrpSpPr>
        <p:cNvPr id="1" name=""/>
        <p:cNvGrpSpPr/>
        <p:nvPr/>
      </p:nvGrpSpPr>
      <p:grpSpPr>
        <a:xfrm>
          <a:off x="0" y="0"/>
          <a:ext cx="0" cy="0"/>
          <a:chOff x="0" y="0"/>
          <a:chExt cx="0" cy="0"/>
        </a:xfrm>
      </p:grpSpPr>
      <p:pic>
        <p:nvPicPr>
          <p:cNvPr id="7" name="Picture 6" descr="USAID_Logo_White_v0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1740" y="685800"/>
            <a:ext cx="2438400" cy="544010"/>
          </a:xfrm>
          <a:prstGeom prst="rect">
            <a:avLst/>
          </a:prstGeom>
        </p:spPr>
      </p:pic>
      <p:sp>
        <p:nvSpPr>
          <p:cNvPr id="8" name="Date Placeholder 3"/>
          <p:cNvSpPr>
            <a:spLocks noGrp="1"/>
          </p:cNvSpPr>
          <p:nvPr>
            <p:ph type="dt" sz="half" idx="2"/>
          </p:nvPr>
        </p:nvSpPr>
        <p:spPr>
          <a:xfrm>
            <a:off x="203200" y="6520934"/>
            <a:ext cx="28448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7/3/2020</a:t>
            </a:fld>
            <a:endParaRPr lang="en-US" dirty="0"/>
          </a:p>
        </p:txBody>
      </p:sp>
      <p:sp>
        <p:nvSpPr>
          <p:cNvPr id="10" name="Slide Number Placeholder 5"/>
          <p:cNvSpPr>
            <a:spLocks noGrp="1"/>
          </p:cNvSpPr>
          <p:nvPr>
            <p:ph type="sldNum" sz="quarter" idx="4"/>
          </p:nvPr>
        </p:nvSpPr>
        <p:spPr>
          <a:xfrm>
            <a:off x="9144000" y="6520934"/>
            <a:ext cx="28448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4" name="Title 1"/>
          <p:cNvSpPr>
            <a:spLocks noGrp="1"/>
          </p:cNvSpPr>
          <p:nvPr>
            <p:ph type="ctrTitle" hasCustomPrompt="1"/>
          </p:nvPr>
        </p:nvSpPr>
        <p:spPr>
          <a:xfrm>
            <a:off x="914400" y="2133600"/>
            <a:ext cx="7315200" cy="1600200"/>
          </a:xfrm>
        </p:spPr>
        <p:txBody>
          <a:bodyPr anchor="b" anchorCtr="0">
            <a:normAutofit/>
          </a:bodyPr>
          <a:lstStyle>
            <a:lvl1pPr>
              <a:defRPr sz="3200">
                <a:solidFill>
                  <a:srgbClr val="FFFFFF"/>
                </a:solidFill>
              </a:defRPr>
            </a:lvl1pPr>
          </a:lstStyle>
          <a:p>
            <a:r>
              <a:rPr lang="en-US" dirty="0"/>
              <a:t>CLICK TO EDIT MASTER TITLE STYLE</a:t>
            </a:r>
          </a:p>
        </p:txBody>
      </p:sp>
      <p:sp>
        <p:nvSpPr>
          <p:cNvPr id="15" name="Subtitle 2"/>
          <p:cNvSpPr>
            <a:spLocks noGrp="1"/>
          </p:cNvSpPr>
          <p:nvPr>
            <p:ph type="subTitle" idx="1" hasCustomPrompt="1"/>
          </p:nvPr>
        </p:nvSpPr>
        <p:spPr>
          <a:xfrm>
            <a:off x="914400" y="4114800"/>
            <a:ext cx="4572000" cy="16002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505163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Divider - Full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827782"/>
            <a:ext cx="7315200" cy="584775"/>
          </a:xfrm>
        </p:spPr>
        <p:txBody>
          <a:bodyPr wrap="square" anchor="t" anchorCtr="0">
            <a:spAutoFit/>
          </a:bodyPr>
          <a:lstStyle>
            <a:lvl1pPr>
              <a:defRPr sz="32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FFFFFF"/>
                </a:solidFill>
              </a:defRPr>
            </a:lvl1pPr>
          </a:lstStyle>
          <a:p>
            <a:fld id="{C3349C05-927F-3348-96DF-9086CF2761D6}" type="datetime1">
              <a:rPr lang="en-US" smtClean="0"/>
              <a:t>7/3/2020</a:t>
            </a:fld>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782948-4DBE-204D-AB9E-B65E067054AE}" type="slidenum">
              <a:rPr lang="en-US" smtClean="0"/>
              <a:pPr/>
              <a:t>‹#›</a:t>
            </a:fld>
            <a:endParaRPr lang="en-US" dirty="0"/>
          </a:p>
        </p:txBody>
      </p:sp>
      <p:pic>
        <p:nvPicPr>
          <p:cNvPr id="6" name="Picture 5" descr="USAID_Logo_White_v0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4400" y="5943600"/>
            <a:ext cx="2049293" cy="457200"/>
          </a:xfrm>
          <a:prstGeom prst="rect">
            <a:avLst/>
          </a:prstGeom>
        </p:spPr>
      </p:pic>
    </p:spTree>
    <p:extLst>
      <p:ext uri="{BB962C8B-B14F-4D97-AF65-F5344CB8AC3E}">
        <p14:creationId xmlns:p14="http://schemas.microsoft.com/office/powerpoint/2010/main" val="32127532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ue/Gray 1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00200"/>
            <a:ext cx="103632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203200" y="6520934"/>
            <a:ext cx="28448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7/3/2020</a:t>
            </a:fld>
            <a:endParaRPr lang="en-US" dirty="0"/>
          </a:p>
        </p:txBody>
      </p:sp>
      <p:sp>
        <p:nvSpPr>
          <p:cNvPr id="10" name="Slide Number Placeholder 5"/>
          <p:cNvSpPr>
            <a:spLocks noGrp="1"/>
          </p:cNvSpPr>
          <p:nvPr>
            <p:ph type="sldNum" sz="quarter" idx="4"/>
          </p:nvPr>
        </p:nvSpPr>
        <p:spPr>
          <a:xfrm>
            <a:off x="9144000" y="6520934"/>
            <a:ext cx="28448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dirty="0"/>
          </a:p>
        </p:txBody>
      </p:sp>
      <p:sp>
        <p:nvSpPr>
          <p:cNvPr id="11" name="Title 1"/>
          <p:cNvSpPr>
            <a:spLocks noGrp="1"/>
          </p:cNvSpPr>
          <p:nvPr>
            <p:ph type="title" hasCustomPrompt="1"/>
          </p:nvPr>
        </p:nvSpPr>
        <p:spPr>
          <a:xfrm>
            <a:off x="914805" y="848380"/>
            <a:ext cx="10363200" cy="52322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1611770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ue/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600200"/>
            <a:ext cx="5079595"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6197600" y="1600200"/>
            <a:ext cx="5080405"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fld id="{F1C838E6-2EFE-2E47-BF15-73F64BC0A44F}" type="datetime1">
              <a:rPr lang="en-US" smtClean="0"/>
              <a:t>7/3/2020</a:t>
            </a:fld>
            <a:endParaRPr lang="en-US" dirty="0"/>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dirty="0"/>
          </a:p>
        </p:txBody>
      </p:sp>
      <p:sp>
        <p:nvSpPr>
          <p:cNvPr id="10" name="Title 1"/>
          <p:cNvSpPr>
            <a:spLocks noGrp="1"/>
          </p:cNvSpPr>
          <p:nvPr>
            <p:ph type="title" hasCustomPrompt="1"/>
          </p:nvPr>
        </p:nvSpPr>
        <p:spPr>
          <a:xfrm>
            <a:off x="914805" y="848380"/>
            <a:ext cx="10363200" cy="52322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2001281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ue/Gray 3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600200"/>
            <a:ext cx="3352395"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7924800" y="1600200"/>
            <a:ext cx="3353205"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7/3/2020</a:t>
            </a:fld>
            <a:endParaRPr lang="en-US" dirty="0"/>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dirty="0"/>
          </a:p>
        </p:txBody>
      </p:sp>
      <p:sp>
        <p:nvSpPr>
          <p:cNvPr id="9" name="Title 1"/>
          <p:cNvSpPr>
            <a:spLocks noGrp="1"/>
          </p:cNvSpPr>
          <p:nvPr>
            <p:ph type="title" hasCustomPrompt="1"/>
          </p:nvPr>
        </p:nvSpPr>
        <p:spPr>
          <a:xfrm>
            <a:off x="914805" y="848380"/>
            <a:ext cx="10363200" cy="523220"/>
          </a:xfrm>
        </p:spPr>
        <p:txBody>
          <a:bodyPr anchor="b" anchorCtr="0">
            <a:spAutoFit/>
          </a:bodyPr>
          <a:lstStyle>
            <a:lvl1pPr>
              <a:defRPr>
                <a:solidFill>
                  <a:srgbClr val="0067B9"/>
                </a:solidFill>
              </a:defRPr>
            </a:lvl1pPr>
          </a:lstStyle>
          <a:p>
            <a:r>
              <a:rPr lang="en-US" dirty="0"/>
              <a:t>CLICK TO EDIT MASTER TITLE STYLE</a:t>
            </a:r>
          </a:p>
        </p:txBody>
      </p:sp>
      <p:sp>
        <p:nvSpPr>
          <p:cNvPr id="10" name="Content Placeholder 3"/>
          <p:cNvSpPr>
            <a:spLocks noGrp="1"/>
          </p:cNvSpPr>
          <p:nvPr>
            <p:ph sz="half" idx="13"/>
          </p:nvPr>
        </p:nvSpPr>
        <p:spPr>
          <a:xfrm>
            <a:off x="4419398" y="1600200"/>
            <a:ext cx="3353205"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771802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ue/Gray 1 Content + Bottom Photo">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203200" y="3429000"/>
            <a:ext cx="11785600" cy="327660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6" name="Text Placeholder 4"/>
          <p:cNvSpPr>
            <a:spLocks noGrp="1"/>
          </p:cNvSpPr>
          <p:nvPr>
            <p:ph type="body" sz="quarter" idx="12" hasCustomPrompt="1"/>
          </p:nvPr>
        </p:nvSpPr>
        <p:spPr>
          <a:xfrm rot="16200000">
            <a:off x="10494089"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3" name="Content Placeholder 2"/>
          <p:cNvSpPr>
            <a:spLocks noGrp="1"/>
          </p:cNvSpPr>
          <p:nvPr>
            <p:ph idx="1"/>
          </p:nvPr>
        </p:nvSpPr>
        <p:spPr>
          <a:xfrm>
            <a:off x="914400" y="1600200"/>
            <a:ext cx="103632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203200" y="6520934"/>
            <a:ext cx="28448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BCCE5460-4FB7-5647-9AB1-CEF5116A5DCA}" type="datetime1">
              <a:rPr lang="en-US" smtClean="0"/>
              <a:pPr/>
              <a:t>7/3/2020</a:t>
            </a:fld>
            <a:endParaRPr lang="en-US" dirty="0"/>
          </a:p>
        </p:txBody>
      </p:sp>
      <p:sp>
        <p:nvSpPr>
          <p:cNvPr id="11" name="Slide Number Placeholder 5"/>
          <p:cNvSpPr>
            <a:spLocks noGrp="1"/>
          </p:cNvSpPr>
          <p:nvPr>
            <p:ph type="sldNum" sz="quarter" idx="4"/>
          </p:nvPr>
        </p:nvSpPr>
        <p:spPr>
          <a:xfrm>
            <a:off x="9144000" y="6520934"/>
            <a:ext cx="28448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3" name="Title 1"/>
          <p:cNvSpPr>
            <a:spLocks noGrp="1"/>
          </p:cNvSpPr>
          <p:nvPr>
            <p:ph type="title" hasCustomPrompt="1"/>
          </p:nvPr>
        </p:nvSpPr>
        <p:spPr>
          <a:xfrm>
            <a:off x="914805" y="848380"/>
            <a:ext cx="10363200" cy="52322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0843513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ue/Gray 1 Content + Right Photo">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6096000" y="152400"/>
            <a:ext cx="58928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520934"/>
            <a:ext cx="28448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D8A49A0-1A63-6943-82D6-C193E6102C72}" type="datetime1">
              <a:rPr lang="en-US" smtClean="0"/>
              <a:pPr/>
              <a:t>7/3/2020</a:t>
            </a:fld>
            <a:endParaRPr lang="en-US" dirty="0"/>
          </a:p>
        </p:txBody>
      </p:sp>
      <p:sp>
        <p:nvSpPr>
          <p:cNvPr id="11" name="Slide Number Placeholder 5"/>
          <p:cNvSpPr>
            <a:spLocks noGrp="1"/>
          </p:cNvSpPr>
          <p:nvPr>
            <p:ph type="sldNum" sz="quarter" idx="4"/>
          </p:nvPr>
        </p:nvSpPr>
        <p:spPr>
          <a:xfrm>
            <a:off x="9144000" y="6520934"/>
            <a:ext cx="28448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4" name="Content Placeholder 2"/>
          <p:cNvSpPr>
            <a:spLocks noGrp="1"/>
          </p:cNvSpPr>
          <p:nvPr>
            <p:ph idx="1"/>
          </p:nvPr>
        </p:nvSpPr>
        <p:spPr>
          <a:xfrm>
            <a:off x="914400" y="2057400"/>
            <a:ext cx="4876800" cy="41148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914400" y="843985"/>
            <a:ext cx="4876395" cy="954107"/>
          </a:xfrm>
        </p:spPr>
        <p:txBody>
          <a:bodyPr wrap="square" anchor="b" anchorCtr="0">
            <a:spAutoFit/>
          </a:bodyPr>
          <a:lstStyle>
            <a:lvl1pPr>
              <a:defRPr>
                <a:solidFill>
                  <a:srgbClr val="0067B9"/>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10494089"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36827138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ue/Gray Title Only">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203200" y="152400"/>
            <a:ext cx="58928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520934"/>
            <a:ext cx="28448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7/3/2020</a:t>
            </a:fld>
            <a:endParaRPr lang="en-US" dirty="0"/>
          </a:p>
        </p:txBody>
      </p:sp>
      <p:sp>
        <p:nvSpPr>
          <p:cNvPr id="11" name="Slide Number Placeholder 5"/>
          <p:cNvSpPr>
            <a:spLocks noGrp="1"/>
          </p:cNvSpPr>
          <p:nvPr>
            <p:ph type="sldNum" sz="quarter" idx="4"/>
          </p:nvPr>
        </p:nvSpPr>
        <p:spPr>
          <a:xfrm>
            <a:off x="9144000" y="6520934"/>
            <a:ext cx="28448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dirty="0"/>
          </a:p>
        </p:txBody>
      </p:sp>
      <p:sp>
        <p:nvSpPr>
          <p:cNvPr id="13" name="Text Placeholder 4"/>
          <p:cNvSpPr>
            <a:spLocks noGrp="1"/>
          </p:cNvSpPr>
          <p:nvPr>
            <p:ph type="body" sz="quarter" idx="12" hasCustomPrompt="1"/>
          </p:nvPr>
        </p:nvSpPr>
        <p:spPr>
          <a:xfrm rot="16200000">
            <a:off x="4601289"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6502805" y="2971801"/>
            <a:ext cx="5181195" cy="954107"/>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208015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Green Bar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35"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3" name="Rectangle 2"/>
          <p:cNvSpPr/>
          <p:nvPr userDrawn="1"/>
        </p:nvSpPr>
        <p:spPr bwMode="auto">
          <a:xfrm>
            <a:off x="0" y="0"/>
            <a:ext cx="12192000" cy="6858000"/>
          </a:xfrm>
          <a:prstGeom prst="rect">
            <a:avLst/>
          </a:prstGeom>
          <a:solidFill>
            <a:schemeClr val="bg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cxnSp>
        <p:nvCxnSpPr>
          <p:cNvPr id="5" name="Straight Connector 4"/>
          <p:cNvCxnSpPr/>
          <p:nvPr userDrawn="1"/>
        </p:nvCxnSpPr>
        <p:spPr>
          <a:xfrm>
            <a:off x="304802" y="6250077"/>
            <a:ext cx="11592985" cy="0"/>
          </a:xfrm>
          <a:prstGeom prst="line">
            <a:avLst/>
          </a:prstGeom>
          <a:ln w="9525">
            <a:solidFill>
              <a:srgbClr val="555759"/>
            </a:solidFill>
          </a:ln>
          <a:effectLst/>
        </p:spPr>
        <p:style>
          <a:lnRef idx="2">
            <a:schemeClr val="accent1"/>
          </a:lnRef>
          <a:fillRef idx="0">
            <a:schemeClr val="accent1"/>
          </a:fillRef>
          <a:effectRef idx="1">
            <a:schemeClr val="accent1"/>
          </a:effectRef>
          <a:fontRef idx="minor">
            <a:schemeClr val="tx1"/>
          </a:fontRef>
        </p:style>
      </p:cxnSp>
      <p:sp>
        <p:nvSpPr>
          <p:cNvPr id="6" name="Text Placeholder 18"/>
          <p:cNvSpPr txBox="1">
            <a:spLocks/>
          </p:cNvSpPr>
          <p:nvPr userDrawn="1"/>
        </p:nvSpPr>
        <p:spPr>
          <a:xfrm>
            <a:off x="182020" y="6365442"/>
            <a:ext cx="478315" cy="231169"/>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lgn="l"/>
            <a:fld id="{C0D4A90D-707C-4CFA-8F87-17CF45DE2B45}" type="slidenum">
              <a:rPr lang="en-US" sz="900" smtClean="0">
                <a:solidFill>
                  <a:srgbClr val="95D600"/>
                </a:solidFill>
              </a:rPr>
              <a:pPr algn="l"/>
              <a:t>‹#›</a:t>
            </a:fld>
            <a:endParaRPr lang="en-US" sz="900" dirty="0"/>
          </a:p>
        </p:txBody>
      </p:sp>
      <p:cxnSp>
        <p:nvCxnSpPr>
          <p:cNvPr id="7" name="Straight Connector 6"/>
          <p:cNvCxnSpPr/>
          <p:nvPr userDrawn="1"/>
        </p:nvCxnSpPr>
        <p:spPr bwMode="auto">
          <a:xfrm flipH="1">
            <a:off x="0" y="6302465"/>
            <a:ext cx="12192000" cy="0"/>
          </a:xfrm>
          <a:prstGeom prst="line">
            <a:avLst/>
          </a:prstGeom>
          <a:solidFill>
            <a:schemeClr val="accent1"/>
          </a:solidFill>
          <a:ln w="19050" cap="flat" cmpd="dbl" algn="ctr">
            <a:noFill/>
            <a:prstDash val="solid"/>
            <a:round/>
            <a:headEnd type="none" w="med" len="med"/>
            <a:tailEnd type="none" w="med" len="med"/>
          </a:ln>
          <a:effectLst/>
        </p:spPr>
      </p:cxnSp>
      <p:sp>
        <p:nvSpPr>
          <p:cNvPr id="10" name="Rectangle 14"/>
          <p:cNvSpPr>
            <a:spLocks noGrp="1" noChangeArrowheads="1"/>
          </p:cNvSpPr>
          <p:nvPr>
            <p:ph idx="1"/>
          </p:nvPr>
        </p:nvSpPr>
        <p:spPr bwMode="auto">
          <a:xfrm>
            <a:off x="287453" y="1262358"/>
            <a:ext cx="11623035" cy="490666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bwMode="auto">
          <a:xfrm>
            <a:off x="0" y="0"/>
            <a:ext cx="12192000" cy="1074396"/>
          </a:xfrm>
          <a:prstGeom prst="rect">
            <a:avLst/>
          </a:prstGeom>
          <a:gradFill>
            <a:gsLst>
              <a:gs pos="0">
                <a:schemeClr val="accent2"/>
              </a:gs>
              <a:gs pos="100000">
                <a:srgbClr val="648C1A"/>
              </a:gs>
            </a:gsLst>
            <a:lin ang="10800000" scaled="0"/>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sp>
        <p:nvSpPr>
          <p:cNvPr id="12" name="Title 1"/>
          <p:cNvSpPr>
            <a:spLocks noGrp="1"/>
          </p:cNvSpPr>
          <p:nvPr>
            <p:ph type="title"/>
          </p:nvPr>
        </p:nvSpPr>
        <p:spPr>
          <a:xfrm>
            <a:off x="287453" y="1"/>
            <a:ext cx="11623035" cy="1011420"/>
          </a:xfrm>
          <a:prstGeom prst="rect">
            <a:avLst/>
          </a:prstGeom>
        </p:spPr>
        <p:txBody>
          <a:bodyPr anchor="b"/>
          <a:lstStyle>
            <a:lvl1pPr>
              <a:defRPr>
                <a:solidFill>
                  <a:schemeClr val="bg2"/>
                </a:solidFill>
              </a:defRPr>
            </a:lvl1pPr>
          </a:lstStyle>
          <a:p>
            <a:r>
              <a:rPr lang="en-US"/>
              <a:t>Click to edit Master title style</a:t>
            </a:r>
            <a:endParaRPr lang="en-US" dirty="0"/>
          </a:p>
        </p:txBody>
      </p:sp>
      <p:sp>
        <p:nvSpPr>
          <p:cNvPr id="13" name="Text Placeholder 18"/>
          <p:cNvSpPr txBox="1">
            <a:spLocks/>
          </p:cNvSpPr>
          <p:nvPr userDrawn="1"/>
        </p:nvSpPr>
        <p:spPr>
          <a:xfrm>
            <a:off x="412682" y="6370117"/>
            <a:ext cx="7770501" cy="205345"/>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r>
              <a:rPr lang="en-US" sz="900" dirty="0">
                <a:solidFill>
                  <a:schemeClr val="accent1">
                    <a:lumMod val="60000"/>
                    <a:lumOff val="40000"/>
                  </a:schemeClr>
                </a:solidFill>
              </a:rPr>
              <a:t>/ </a:t>
            </a:r>
            <a:r>
              <a:rPr lang="en-US" sz="900" kern="1200" cap="all" normalizeH="0" baseline="0" dirty="0">
                <a:solidFill>
                  <a:schemeClr val="accent1">
                    <a:lumMod val="60000"/>
                    <a:lumOff val="40000"/>
                  </a:schemeClr>
                </a:solidFill>
                <a:latin typeface="+mj-lt"/>
                <a:ea typeface="+mn-ea"/>
                <a:cs typeface="+mn-cs"/>
              </a:rPr>
              <a:t>©ECOFYS, A Navigant – A </a:t>
            </a:r>
            <a:r>
              <a:rPr lang="en-US" sz="900" kern="1200" cap="all" normalizeH="0" baseline="0" dirty="0" err="1">
                <a:solidFill>
                  <a:schemeClr val="accent1">
                    <a:lumMod val="60000"/>
                    <a:lumOff val="40000"/>
                  </a:schemeClr>
                </a:solidFill>
                <a:latin typeface="+mj-lt"/>
                <a:ea typeface="+mn-ea"/>
                <a:cs typeface="+mn-cs"/>
              </a:rPr>
              <a:t>Guidehouse</a:t>
            </a:r>
            <a:r>
              <a:rPr lang="en-US" sz="900" kern="1200" cap="all" normalizeH="0" baseline="0" dirty="0">
                <a:solidFill>
                  <a:schemeClr val="accent1">
                    <a:lumMod val="60000"/>
                    <a:lumOff val="40000"/>
                  </a:schemeClr>
                </a:solidFill>
                <a:latin typeface="+mj-lt"/>
                <a:ea typeface="+mn-ea"/>
                <a:cs typeface="+mn-cs"/>
              </a:rPr>
              <a:t> Company Company</a:t>
            </a:r>
            <a:r>
              <a:rPr lang="en-US" sz="900" baseline="0" dirty="0">
                <a:solidFill>
                  <a:schemeClr val="accent1">
                    <a:lumMod val="60000"/>
                    <a:lumOff val="40000"/>
                  </a:schemeClr>
                </a:solidFill>
              </a:rPr>
              <a:t>. All rights Reserved</a:t>
            </a:r>
            <a:endParaRPr lang="en-US" sz="900" dirty="0">
              <a:solidFill>
                <a:schemeClr val="accent1">
                  <a:lumMod val="60000"/>
                  <a:lumOff val="40000"/>
                </a:schemeClr>
              </a:solidFill>
            </a:endParaRPr>
          </a:p>
        </p:txBody>
      </p:sp>
      <p:pic>
        <p:nvPicPr>
          <p:cNvPr id="14" name="Picture 13" descr="Mission_Statement_RGB"/>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171520" y="6418194"/>
            <a:ext cx="272626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lide Number Placeholder 5">
            <a:extLst>
              <a:ext uri="{FF2B5EF4-FFF2-40B4-BE49-F238E27FC236}">
                <a16:creationId xmlns:a16="http://schemas.microsoft.com/office/drawing/2014/main" id="{635BA4CB-678D-439D-BD2B-2A0D68797679}"/>
              </a:ext>
            </a:extLst>
          </p:cNvPr>
          <p:cNvSpPr>
            <a:spLocks noGrp="1"/>
          </p:cNvSpPr>
          <p:nvPr>
            <p:ph type="sldNum" sz="quarter" idx="4"/>
          </p:nvPr>
        </p:nvSpPr>
        <p:spPr>
          <a:xfrm>
            <a:off x="9144000" y="6520934"/>
            <a:ext cx="28448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dirty="0"/>
          </a:p>
        </p:txBody>
      </p:sp>
    </p:spTree>
    <p:extLst>
      <p:ext uri="{BB962C8B-B14F-4D97-AF65-F5344CB8AC3E}">
        <p14:creationId xmlns:p14="http://schemas.microsoft.com/office/powerpoint/2010/main" val="6209009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ue/White 1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00200"/>
            <a:ext cx="103632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203200" y="6520934"/>
            <a:ext cx="28448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7/3/2020</a:t>
            </a:fld>
            <a:endParaRPr lang="en-US" dirty="0"/>
          </a:p>
        </p:txBody>
      </p:sp>
      <p:sp>
        <p:nvSpPr>
          <p:cNvPr id="10" name="Slide Number Placeholder 5"/>
          <p:cNvSpPr>
            <a:spLocks noGrp="1"/>
          </p:cNvSpPr>
          <p:nvPr>
            <p:ph type="sldNum" sz="quarter" idx="4"/>
          </p:nvPr>
        </p:nvSpPr>
        <p:spPr>
          <a:xfrm>
            <a:off x="9144000" y="6520934"/>
            <a:ext cx="28448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dirty="0"/>
          </a:p>
        </p:txBody>
      </p:sp>
      <p:sp>
        <p:nvSpPr>
          <p:cNvPr id="11" name="Title 1"/>
          <p:cNvSpPr>
            <a:spLocks noGrp="1"/>
          </p:cNvSpPr>
          <p:nvPr>
            <p:ph type="title" hasCustomPrompt="1"/>
          </p:nvPr>
        </p:nvSpPr>
        <p:spPr>
          <a:xfrm>
            <a:off x="914805" y="848380"/>
            <a:ext cx="10363200" cy="52322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7095141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ue/White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600200"/>
            <a:ext cx="5079595"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6197600" y="1600200"/>
            <a:ext cx="5080405"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fld id="{F1C838E6-2EFE-2E47-BF15-73F64BC0A44F}" type="datetime1">
              <a:rPr lang="en-US" smtClean="0"/>
              <a:t>7/3/2020</a:t>
            </a:fld>
            <a:endParaRPr lang="en-US" dirty="0"/>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dirty="0"/>
          </a:p>
        </p:txBody>
      </p:sp>
      <p:sp>
        <p:nvSpPr>
          <p:cNvPr id="10" name="Title 1"/>
          <p:cNvSpPr>
            <a:spLocks noGrp="1"/>
          </p:cNvSpPr>
          <p:nvPr>
            <p:ph type="title" hasCustomPrompt="1"/>
          </p:nvPr>
        </p:nvSpPr>
        <p:spPr>
          <a:xfrm>
            <a:off x="914805" y="848380"/>
            <a:ext cx="10363200" cy="52322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5010956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ue/White 3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600200"/>
            <a:ext cx="3352395"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7924800" y="1600200"/>
            <a:ext cx="3353205"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7/3/2020</a:t>
            </a:fld>
            <a:endParaRPr lang="en-US" dirty="0"/>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dirty="0"/>
          </a:p>
        </p:txBody>
      </p:sp>
      <p:sp>
        <p:nvSpPr>
          <p:cNvPr id="9" name="Title 1"/>
          <p:cNvSpPr>
            <a:spLocks noGrp="1"/>
          </p:cNvSpPr>
          <p:nvPr>
            <p:ph type="title" hasCustomPrompt="1"/>
          </p:nvPr>
        </p:nvSpPr>
        <p:spPr>
          <a:xfrm>
            <a:off x="914805" y="848380"/>
            <a:ext cx="10363200" cy="523220"/>
          </a:xfrm>
        </p:spPr>
        <p:txBody>
          <a:bodyPr anchor="b" anchorCtr="0">
            <a:spAutoFit/>
          </a:bodyPr>
          <a:lstStyle>
            <a:lvl1pPr>
              <a:defRPr>
                <a:solidFill>
                  <a:srgbClr val="0067B9"/>
                </a:solidFill>
              </a:defRPr>
            </a:lvl1pPr>
          </a:lstStyle>
          <a:p>
            <a:r>
              <a:rPr lang="en-US" dirty="0"/>
              <a:t>CLICK TO EDIT MASTER TITLE STYLE</a:t>
            </a:r>
          </a:p>
        </p:txBody>
      </p:sp>
      <p:sp>
        <p:nvSpPr>
          <p:cNvPr id="10" name="Content Placeholder 3"/>
          <p:cNvSpPr>
            <a:spLocks noGrp="1"/>
          </p:cNvSpPr>
          <p:nvPr>
            <p:ph sz="half" idx="13"/>
          </p:nvPr>
        </p:nvSpPr>
        <p:spPr>
          <a:xfrm>
            <a:off x="4419398" y="1600200"/>
            <a:ext cx="3353205"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113146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ue/White 1 Content + Bottom Photo">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203200" y="3429000"/>
            <a:ext cx="11785600" cy="32766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6" name="Text Placeholder 4"/>
          <p:cNvSpPr>
            <a:spLocks noGrp="1"/>
          </p:cNvSpPr>
          <p:nvPr>
            <p:ph type="body" sz="quarter" idx="12" hasCustomPrompt="1"/>
          </p:nvPr>
        </p:nvSpPr>
        <p:spPr>
          <a:xfrm rot="16200000">
            <a:off x="10494089"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3" name="Content Placeholder 2"/>
          <p:cNvSpPr>
            <a:spLocks noGrp="1"/>
          </p:cNvSpPr>
          <p:nvPr>
            <p:ph idx="1"/>
          </p:nvPr>
        </p:nvSpPr>
        <p:spPr>
          <a:xfrm>
            <a:off x="914400" y="1600200"/>
            <a:ext cx="103632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203200" y="6520934"/>
            <a:ext cx="28448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BCCE5460-4FB7-5647-9AB1-CEF5116A5DCA}" type="datetime1">
              <a:rPr lang="en-US" smtClean="0"/>
              <a:pPr/>
              <a:t>7/3/2020</a:t>
            </a:fld>
            <a:endParaRPr lang="en-US" dirty="0"/>
          </a:p>
        </p:txBody>
      </p:sp>
      <p:sp>
        <p:nvSpPr>
          <p:cNvPr id="11" name="Slide Number Placeholder 5"/>
          <p:cNvSpPr>
            <a:spLocks noGrp="1"/>
          </p:cNvSpPr>
          <p:nvPr>
            <p:ph type="sldNum" sz="quarter" idx="4"/>
          </p:nvPr>
        </p:nvSpPr>
        <p:spPr>
          <a:xfrm>
            <a:off x="9144000" y="6520934"/>
            <a:ext cx="28448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3" name="Title 1"/>
          <p:cNvSpPr>
            <a:spLocks noGrp="1"/>
          </p:cNvSpPr>
          <p:nvPr>
            <p:ph type="title" hasCustomPrompt="1"/>
          </p:nvPr>
        </p:nvSpPr>
        <p:spPr>
          <a:xfrm>
            <a:off x="914805" y="848380"/>
            <a:ext cx="10363200" cy="52322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9366780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ue/White 1 Content + Right Photo">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6096000" y="152400"/>
            <a:ext cx="58928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520934"/>
            <a:ext cx="28448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D8A49A0-1A63-6943-82D6-C193E6102C72}" type="datetime1">
              <a:rPr lang="en-US" smtClean="0"/>
              <a:pPr/>
              <a:t>7/3/2020</a:t>
            </a:fld>
            <a:endParaRPr lang="en-US" dirty="0"/>
          </a:p>
        </p:txBody>
      </p:sp>
      <p:sp>
        <p:nvSpPr>
          <p:cNvPr id="11" name="Slide Number Placeholder 5"/>
          <p:cNvSpPr>
            <a:spLocks noGrp="1"/>
          </p:cNvSpPr>
          <p:nvPr>
            <p:ph type="sldNum" sz="quarter" idx="4"/>
          </p:nvPr>
        </p:nvSpPr>
        <p:spPr>
          <a:xfrm>
            <a:off x="9144000" y="6520934"/>
            <a:ext cx="28448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4" name="Content Placeholder 2"/>
          <p:cNvSpPr>
            <a:spLocks noGrp="1"/>
          </p:cNvSpPr>
          <p:nvPr>
            <p:ph idx="1"/>
          </p:nvPr>
        </p:nvSpPr>
        <p:spPr>
          <a:xfrm>
            <a:off x="914400" y="2057400"/>
            <a:ext cx="4876800" cy="41148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914400" y="843985"/>
            <a:ext cx="4876395" cy="954107"/>
          </a:xfrm>
        </p:spPr>
        <p:txBody>
          <a:bodyPr wrap="square" anchor="b" anchorCtr="0">
            <a:spAutoFit/>
          </a:bodyPr>
          <a:lstStyle>
            <a:lvl1pPr>
              <a:defRPr>
                <a:solidFill>
                  <a:srgbClr val="0067B9"/>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10494089"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1514776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ue/White Title + Left Photo">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203200" y="152400"/>
            <a:ext cx="58928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520934"/>
            <a:ext cx="28448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7/3/2020</a:t>
            </a:fld>
            <a:endParaRPr lang="en-US" dirty="0"/>
          </a:p>
        </p:txBody>
      </p:sp>
      <p:sp>
        <p:nvSpPr>
          <p:cNvPr id="11" name="Slide Number Placeholder 5"/>
          <p:cNvSpPr>
            <a:spLocks noGrp="1"/>
          </p:cNvSpPr>
          <p:nvPr>
            <p:ph type="sldNum" sz="quarter" idx="4"/>
          </p:nvPr>
        </p:nvSpPr>
        <p:spPr>
          <a:xfrm>
            <a:off x="9144000" y="6520934"/>
            <a:ext cx="28448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dirty="0"/>
          </a:p>
        </p:txBody>
      </p:sp>
      <p:sp>
        <p:nvSpPr>
          <p:cNvPr id="13" name="Text Placeholder 4"/>
          <p:cNvSpPr>
            <a:spLocks noGrp="1"/>
          </p:cNvSpPr>
          <p:nvPr>
            <p:ph type="body" sz="quarter" idx="12" hasCustomPrompt="1"/>
          </p:nvPr>
        </p:nvSpPr>
        <p:spPr>
          <a:xfrm rot="16200000">
            <a:off x="4601289"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6502805" y="2971801"/>
            <a:ext cx="5181195" cy="954107"/>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5913845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Rectangle 6"/>
          <p:cNvSpPr/>
          <p:nvPr userDrawn="1"/>
        </p:nvSpPr>
        <p:spPr>
          <a:xfrm>
            <a:off x="1396" y="3692"/>
            <a:ext cx="12201685" cy="685430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Freeform 8"/>
          <p:cNvSpPr/>
          <p:nvPr userDrawn="1"/>
        </p:nvSpPr>
        <p:spPr>
          <a:xfrm>
            <a:off x="-11936" y="-3148"/>
            <a:ext cx="11931119" cy="6867762"/>
          </a:xfrm>
          <a:custGeom>
            <a:avLst/>
            <a:gdLst>
              <a:gd name="connsiteX0" fmla="*/ 1643975 w 8501975"/>
              <a:gd name="connsiteY0" fmla="*/ 0 h 5175115"/>
              <a:gd name="connsiteX1" fmla="*/ 8501975 w 8501975"/>
              <a:gd name="connsiteY1" fmla="*/ 19455 h 5175115"/>
              <a:gd name="connsiteX2" fmla="*/ 4289898 w 8501975"/>
              <a:gd name="connsiteY2" fmla="*/ 5175115 h 5175115"/>
              <a:gd name="connsiteX3" fmla="*/ 0 w 8501975"/>
              <a:gd name="connsiteY3" fmla="*/ 5175115 h 5175115"/>
              <a:gd name="connsiteX4" fmla="*/ 0 w 8501975"/>
              <a:gd name="connsiteY4" fmla="*/ 4027251 h 5175115"/>
              <a:gd name="connsiteX5" fmla="*/ 1643975 w 8501975"/>
              <a:gd name="connsiteY5" fmla="*/ 0 h 5175115"/>
              <a:gd name="connsiteX0" fmla="*/ 1649126 w 8507126"/>
              <a:gd name="connsiteY0" fmla="*/ 0 h 5175115"/>
              <a:gd name="connsiteX1" fmla="*/ 8507126 w 8507126"/>
              <a:gd name="connsiteY1" fmla="*/ 19455 h 5175115"/>
              <a:gd name="connsiteX2" fmla="*/ 4295049 w 8507126"/>
              <a:gd name="connsiteY2" fmla="*/ 5175115 h 5175115"/>
              <a:gd name="connsiteX3" fmla="*/ 5151 w 8507126"/>
              <a:gd name="connsiteY3" fmla="*/ 5175115 h 5175115"/>
              <a:gd name="connsiteX4" fmla="*/ 0 w 8507126"/>
              <a:gd name="connsiteY4" fmla="*/ 4037554 h 5175115"/>
              <a:gd name="connsiteX5" fmla="*/ 1649126 w 8507126"/>
              <a:gd name="connsiteY5" fmla="*/ 0 h 5175115"/>
              <a:gd name="connsiteX0" fmla="*/ 1649127 w 8507127"/>
              <a:gd name="connsiteY0" fmla="*/ 0 h 5175115"/>
              <a:gd name="connsiteX1" fmla="*/ 8507127 w 8507127"/>
              <a:gd name="connsiteY1" fmla="*/ 19455 h 5175115"/>
              <a:gd name="connsiteX2" fmla="*/ 4295050 w 8507127"/>
              <a:gd name="connsiteY2" fmla="*/ 5175115 h 5175115"/>
              <a:gd name="connsiteX3" fmla="*/ 0 w 8507127"/>
              <a:gd name="connsiteY3" fmla="*/ 5175115 h 5175115"/>
              <a:gd name="connsiteX4" fmla="*/ 1 w 8507127"/>
              <a:gd name="connsiteY4" fmla="*/ 4037554 h 5175115"/>
              <a:gd name="connsiteX5" fmla="*/ 1649127 w 8507127"/>
              <a:gd name="connsiteY5" fmla="*/ 0 h 5175115"/>
              <a:gd name="connsiteX0" fmla="*/ 1690339 w 8507127"/>
              <a:gd name="connsiteY0" fmla="*/ 34637 h 5155660"/>
              <a:gd name="connsiteX1" fmla="*/ 8507127 w 8507127"/>
              <a:gd name="connsiteY1" fmla="*/ 0 h 5155660"/>
              <a:gd name="connsiteX2" fmla="*/ 4295050 w 8507127"/>
              <a:gd name="connsiteY2" fmla="*/ 5155660 h 5155660"/>
              <a:gd name="connsiteX3" fmla="*/ 0 w 8507127"/>
              <a:gd name="connsiteY3" fmla="*/ 5155660 h 5155660"/>
              <a:gd name="connsiteX4" fmla="*/ 1 w 8507127"/>
              <a:gd name="connsiteY4" fmla="*/ 4018099 h 5155660"/>
              <a:gd name="connsiteX5" fmla="*/ 1690339 w 8507127"/>
              <a:gd name="connsiteY5" fmla="*/ 34637 h 5155660"/>
              <a:gd name="connsiteX0" fmla="*/ 1651702 w 8507127"/>
              <a:gd name="connsiteY0" fmla="*/ 0 h 5157084"/>
              <a:gd name="connsiteX1" fmla="*/ 8507127 w 8507127"/>
              <a:gd name="connsiteY1" fmla="*/ 1424 h 5157084"/>
              <a:gd name="connsiteX2" fmla="*/ 4295050 w 8507127"/>
              <a:gd name="connsiteY2" fmla="*/ 5157084 h 5157084"/>
              <a:gd name="connsiteX3" fmla="*/ 0 w 8507127"/>
              <a:gd name="connsiteY3" fmla="*/ 5157084 h 5157084"/>
              <a:gd name="connsiteX4" fmla="*/ 1 w 8507127"/>
              <a:gd name="connsiteY4" fmla="*/ 4019523 h 5157084"/>
              <a:gd name="connsiteX5" fmla="*/ 1651702 w 8507127"/>
              <a:gd name="connsiteY5" fmla="*/ 0 h 5157084"/>
              <a:gd name="connsiteX0" fmla="*/ 1651702 w 8507127"/>
              <a:gd name="connsiteY0" fmla="*/ 0 h 5157084"/>
              <a:gd name="connsiteX1" fmla="*/ 8507127 w 8507127"/>
              <a:gd name="connsiteY1" fmla="*/ 1424 h 5157084"/>
              <a:gd name="connsiteX2" fmla="*/ 4295050 w 8507127"/>
              <a:gd name="connsiteY2" fmla="*/ 5157084 h 5157084"/>
              <a:gd name="connsiteX3" fmla="*/ 0 w 8507127"/>
              <a:gd name="connsiteY3" fmla="*/ 5157084 h 5157084"/>
              <a:gd name="connsiteX4" fmla="*/ 46365 w 8507127"/>
              <a:gd name="connsiteY4" fmla="*/ 4006644 h 5157084"/>
              <a:gd name="connsiteX5" fmla="*/ 1651702 w 8507127"/>
              <a:gd name="connsiteY5" fmla="*/ 0 h 5157084"/>
              <a:gd name="connsiteX0" fmla="*/ 1651702 w 8507127"/>
              <a:gd name="connsiteY0" fmla="*/ 0 h 5157084"/>
              <a:gd name="connsiteX1" fmla="*/ 8507127 w 8507127"/>
              <a:gd name="connsiteY1" fmla="*/ 1424 h 5157084"/>
              <a:gd name="connsiteX2" fmla="*/ 4295050 w 8507127"/>
              <a:gd name="connsiteY2" fmla="*/ 5157084 h 5157084"/>
              <a:gd name="connsiteX3" fmla="*/ 0 w 8507127"/>
              <a:gd name="connsiteY3" fmla="*/ 5157084 h 5157084"/>
              <a:gd name="connsiteX4" fmla="*/ 15455 w 8507127"/>
              <a:gd name="connsiteY4" fmla="*/ 3973159 h 5157084"/>
              <a:gd name="connsiteX5" fmla="*/ 1651702 w 8507127"/>
              <a:gd name="connsiteY5" fmla="*/ 0 h 5157084"/>
              <a:gd name="connsiteX0" fmla="*/ 1636247 w 8491672"/>
              <a:gd name="connsiteY0" fmla="*/ 0 h 5157084"/>
              <a:gd name="connsiteX1" fmla="*/ 8491672 w 8491672"/>
              <a:gd name="connsiteY1" fmla="*/ 1424 h 5157084"/>
              <a:gd name="connsiteX2" fmla="*/ 4279595 w 8491672"/>
              <a:gd name="connsiteY2" fmla="*/ 5157084 h 5157084"/>
              <a:gd name="connsiteX3" fmla="*/ 64394 w 8491672"/>
              <a:gd name="connsiteY3" fmla="*/ 5157084 h 5157084"/>
              <a:gd name="connsiteX4" fmla="*/ 0 w 8491672"/>
              <a:gd name="connsiteY4" fmla="*/ 3973159 h 5157084"/>
              <a:gd name="connsiteX5" fmla="*/ 1636247 w 8491672"/>
              <a:gd name="connsiteY5" fmla="*/ 0 h 5157084"/>
              <a:gd name="connsiteX0" fmla="*/ 1638823 w 8494248"/>
              <a:gd name="connsiteY0" fmla="*/ 0 h 5157084"/>
              <a:gd name="connsiteX1" fmla="*/ 8494248 w 8494248"/>
              <a:gd name="connsiteY1" fmla="*/ 1424 h 5157084"/>
              <a:gd name="connsiteX2" fmla="*/ 4282171 w 8494248"/>
              <a:gd name="connsiteY2" fmla="*/ 5157084 h 5157084"/>
              <a:gd name="connsiteX3" fmla="*/ 0 w 8494248"/>
              <a:gd name="connsiteY3" fmla="*/ 5157084 h 5157084"/>
              <a:gd name="connsiteX4" fmla="*/ 2576 w 8494248"/>
              <a:gd name="connsiteY4" fmla="*/ 3973159 h 5157084"/>
              <a:gd name="connsiteX5" fmla="*/ 1638823 w 8494248"/>
              <a:gd name="connsiteY5" fmla="*/ 0 h 5157084"/>
              <a:gd name="connsiteX0" fmla="*/ 1638823 w 8494248"/>
              <a:gd name="connsiteY0" fmla="*/ 0 h 5157084"/>
              <a:gd name="connsiteX1" fmla="*/ 8494248 w 8494248"/>
              <a:gd name="connsiteY1" fmla="*/ 1424 h 5157084"/>
              <a:gd name="connsiteX2" fmla="*/ 4282171 w 8494248"/>
              <a:gd name="connsiteY2" fmla="*/ 5157084 h 5157084"/>
              <a:gd name="connsiteX3" fmla="*/ 0 w 8494248"/>
              <a:gd name="connsiteY3" fmla="*/ 5157084 h 5157084"/>
              <a:gd name="connsiteX4" fmla="*/ 38637 w 8494248"/>
              <a:gd name="connsiteY4" fmla="*/ 4029826 h 5157084"/>
              <a:gd name="connsiteX5" fmla="*/ 1638823 w 8494248"/>
              <a:gd name="connsiteY5" fmla="*/ 0 h 5157084"/>
              <a:gd name="connsiteX0" fmla="*/ 1641398 w 8496823"/>
              <a:gd name="connsiteY0" fmla="*/ 0 h 5157084"/>
              <a:gd name="connsiteX1" fmla="*/ 8496823 w 8496823"/>
              <a:gd name="connsiteY1" fmla="*/ 1424 h 5157084"/>
              <a:gd name="connsiteX2" fmla="*/ 4284746 w 8496823"/>
              <a:gd name="connsiteY2" fmla="*/ 5157084 h 5157084"/>
              <a:gd name="connsiteX3" fmla="*/ 2575 w 8496823"/>
              <a:gd name="connsiteY3" fmla="*/ 5157084 h 5157084"/>
              <a:gd name="connsiteX4" fmla="*/ 0 w 8496823"/>
              <a:gd name="connsiteY4" fmla="*/ 3983462 h 5157084"/>
              <a:gd name="connsiteX5" fmla="*/ 1641398 w 8496823"/>
              <a:gd name="connsiteY5" fmla="*/ 0 h 5157084"/>
              <a:gd name="connsiteX0" fmla="*/ 1638256 w 8496823"/>
              <a:gd name="connsiteY0" fmla="*/ 0 h 5157084"/>
              <a:gd name="connsiteX1" fmla="*/ 8496823 w 8496823"/>
              <a:gd name="connsiteY1" fmla="*/ 1424 h 5157084"/>
              <a:gd name="connsiteX2" fmla="*/ 4284746 w 8496823"/>
              <a:gd name="connsiteY2" fmla="*/ 5157084 h 5157084"/>
              <a:gd name="connsiteX3" fmla="*/ 2575 w 8496823"/>
              <a:gd name="connsiteY3" fmla="*/ 5157084 h 5157084"/>
              <a:gd name="connsiteX4" fmla="*/ 0 w 8496823"/>
              <a:gd name="connsiteY4" fmla="*/ 3983462 h 5157084"/>
              <a:gd name="connsiteX5" fmla="*/ 1638256 w 8496823"/>
              <a:gd name="connsiteY5" fmla="*/ 0 h 5157084"/>
              <a:gd name="connsiteX0" fmla="*/ 1638256 w 8496823"/>
              <a:gd name="connsiteY0" fmla="*/ 0 h 6846184"/>
              <a:gd name="connsiteX1" fmla="*/ 8496823 w 8496823"/>
              <a:gd name="connsiteY1" fmla="*/ 1424 h 6846184"/>
              <a:gd name="connsiteX2" fmla="*/ 2900446 w 8496823"/>
              <a:gd name="connsiteY2" fmla="*/ 6846184 h 6846184"/>
              <a:gd name="connsiteX3" fmla="*/ 2575 w 8496823"/>
              <a:gd name="connsiteY3" fmla="*/ 5157084 h 6846184"/>
              <a:gd name="connsiteX4" fmla="*/ 0 w 8496823"/>
              <a:gd name="connsiteY4" fmla="*/ 3983462 h 6846184"/>
              <a:gd name="connsiteX5" fmla="*/ 1638256 w 8496823"/>
              <a:gd name="connsiteY5" fmla="*/ 0 h 6846184"/>
              <a:gd name="connsiteX0" fmla="*/ 1648381 w 8506948"/>
              <a:gd name="connsiteY0" fmla="*/ 0 h 6858884"/>
              <a:gd name="connsiteX1" fmla="*/ 8506948 w 8506948"/>
              <a:gd name="connsiteY1" fmla="*/ 1424 h 6858884"/>
              <a:gd name="connsiteX2" fmla="*/ 2910571 w 8506948"/>
              <a:gd name="connsiteY2" fmla="*/ 6846184 h 6858884"/>
              <a:gd name="connsiteX3" fmla="*/ 0 w 8506948"/>
              <a:gd name="connsiteY3" fmla="*/ 6858884 h 6858884"/>
              <a:gd name="connsiteX4" fmla="*/ 10125 w 8506948"/>
              <a:gd name="connsiteY4" fmla="*/ 3983462 h 6858884"/>
              <a:gd name="connsiteX5" fmla="*/ 1648381 w 8506948"/>
              <a:gd name="connsiteY5" fmla="*/ 0 h 6858884"/>
              <a:gd name="connsiteX0" fmla="*/ 1597581 w 8506948"/>
              <a:gd name="connsiteY0" fmla="*/ 0 h 6858884"/>
              <a:gd name="connsiteX1" fmla="*/ 8506948 w 8506948"/>
              <a:gd name="connsiteY1" fmla="*/ 1424 h 6858884"/>
              <a:gd name="connsiteX2" fmla="*/ 2910571 w 8506948"/>
              <a:gd name="connsiteY2" fmla="*/ 6846184 h 6858884"/>
              <a:gd name="connsiteX3" fmla="*/ 0 w 8506948"/>
              <a:gd name="connsiteY3" fmla="*/ 6858884 h 6858884"/>
              <a:gd name="connsiteX4" fmla="*/ 10125 w 8506948"/>
              <a:gd name="connsiteY4" fmla="*/ 3983462 h 6858884"/>
              <a:gd name="connsiteX5" fmla="*/ 1597581 w 8506948"/>
              <a:gd name="connsiteY5" fmla="*/ 0 h 6858884"/>
              <a:gd name="connsiteX0" fmla="*/ 2083733 w 8993100"/>
              <a:gd name="connsiteY0" fmla="*/ 0 h 6858884"/>
              <a:gd name="connsiteX1" fmla="*/ 8993100 w 8993100"/>
              <a:gd name="connsiteY1" fmla="*/ 1424 h 6858884"/>
              <a:gd name="connsiteX2" fmla="*/ 3396723 w 8993100"/>
              <a:gd name="connsiteY2" fmla="*/ 6846184 h 6858884"/>
              <a:gd name="connsiteX3" fmla="*/ 486152 w 8993100"/>
              <a:gd name="connsiteY3" fmla="*/ 6858884 h 6858884"/>
              <a:gd name="connsiteX4" fmla="*/ 0 w 8993100"/>
              <a:gd name="connsiteY4" fmla="*/ 5136231 h 6858884"/>
              <a:gd name="connsiteX5" fmla="*/ 2083733 w 8993100"/>
              <a:gd name="connsiteY5" fmla="*/ 0 h 6858884"/>
              <a:gd name="connsiteX0" fmla="*/ 2083733 w 8993100"/>
              <a:gd name="connsiteY0" fmla="*/ 0 h 6862792"/>
              <a:gd name="connsiteX1" fmla="*/ 8993100 w 8993100"/>
              <a:gd name="connsiteY1" fmla="*/ 1424 h 6862792"/>
              <a:gd name="connsiteX2" fmla="*/ 3396723 w 8993100"/>
              <a:gd name="connsiteY2" fmla="*/ 6846184 h 6862792"/>
              <a:gd name="connsiteX3" fmla="*/ 9413 w 8993100"/>
              <a:gd name="connsiteY3" fmla="*/ 6862792 h 6862792"/>
              <a:gd name="connsiteX4" fmla="*/ 0 w 8993100"/>
              <a:gd name="connsiteY4" fmla="*/ 5136231 h 6862792"/>
              <a:gd name="connsiteX5" fmla="*/ 2083733 w 8993100"/>
              <a:gd name="connsiteY5" fmla="*/ 0 h 6862792"/>
              <a:gd name="connsiteX0" fmla="*/ 2083733 w 8993100"/>
              <a:gd name="connsiteY0" fmla="*/ 0 h 6862792"/>
              <a:gd name="connsiteX1" fmla="*/ 8993100 w 8993100"/>
              <a:gd name="connsiteY1" fmla="*/ 1424 h 6862792"/>
              <a:gd name="connsiteX2" fmla="*/ 3396723 w 8993100"/>
              <a:gd name="connsiteY2" fmla="*/ 6846184 h 6862792"/>
              <a:gd name="connsiteX3" fmla="*/ 9413 w 8993100"/>
              <a:gd name="connsiteY3" fmla="*/ 6862792 h 6862792"/>
              <a:gd name="connsiteX4" fmla="*/ 0 w 8993100"/>
              <a:gd name="connsiteY4" fmla="*/ 5124508 h 6862792"/>
              <a:gd name="connsiteX5" fmla="*/ 2083733 w 8993100"/>
              <a:gd name="connsiteY5" fmla="*/ 0 h 6862792"/>
              <a:gd name="connsiteX0" fmla="*/ 2083733 w 8993100"/>
              <a:gd name="connsiteY0" fmla="*/ 0 h 6862792"/>
              <a:gd name="connsiteX1" fmla="*/ 8993100 w 8993100"/>
              <a:gd name="connsiteY1" fmla="*/ 1424 h 6862792"/>
              <a:gd name="connsiteX2" fmla="*/ 3388908 w 8993100"/>
              <a:gd name="connsiteY2" fmla="*/ 6857907 h 6862792"/>
              <a:gd name="connsiteX3" fmla="*/ 9413 w 8993100"/>
              <a:gd name="connsiteY3" fmla="*/ 6862792 h 6862792"/>
              <a:gd name="connsiteX4" fmla="*/ 0 w 8993100"/>
              <a:gd name="connsiteY4" fmla="*/ 5124508 h 6862792"/>
              <a:gd name="connsiteX5" fmla="*/ 2083733 w 8993100"/>
              <a:gd name="connsiteY5" fmla="*/ 0 h 6862792"/>
              <a:gd name="connsiteX0" fmla="*/ 2083733 w 8993100"/>
              <a:gd name="connsiteY0" fmla="*/ 0 h 6862792"/>
              <a:gd name="connsiteX1" fmla="*/ 8993100 w 8993100"/>
              <a:gd name="connsiteY1" fmla="*/ 1424 h 6862792"/>
              <a:gd name="connsiteX2" fmla="*/ 3388908 w 8993100"/>
              <a:gd name="connsiteY2" fmla="*/ 6857907 h 6862792"/>
              <a:gd name="connsiteX3" fmla="*/ 9413 w 8993100"/>
              <a:gd name="connsiteY3" fmla="*/ 6862792 h 6862792"/>
              <a:gd name="connsiteX4" fmla="*/ 0 w 8993100"/>
              <a:gd name="connsiteY4" fmla="*/ 5124508 h 6862792"/>
              <a:gd name="connsiteX5" fmla="*/ 2083733 w 8993100"/>
              <a:gd name="connsiteY5" fmla="*/ 0 h 6862792"/>
              <a:gd name="connsiteX0" fmla="*/ 2083733 w 8993100"/>
              <a:gd name="connsiteY0" fmla="*/ 0 h 6857907"/>
              <a:gd name="connsiteX1" fmla="*/ 8993100 w 8993100"/>
              <a:gd name="connsiteY1" fmla="*/ 1424 h 6857907"/>
              <a:gd name="connsiteX2" fmla="*/ 3388908 w 8993100"/>
              <a:gd name="connsiteY2" fmla="*/ 6857907 h 6857907"/>
              <a:gd name="connsiteX3" fmla="*/ 99290 w 8993100"/>
              <a:gd name="connsiteY3" fmla="*/ 6851069 h 6857907"/>
              <a:gd name="connsiteX4" fmla="*/ 0 w 8993100"/>
              <a:gd name="connsiteY4" fmla="*/ 5124508 h 6857907"/>
              <a:gd name="connsiteX5" fmla="*/ 2083733 w 8993100"/>
              <a:gd name="connsiteY5" fmla="*/ 0 h 6857907"/>
              <a:gd name="connsiteX0" fmla="*/ 2083733 w 8993100"/>
              <a:gd name="connsiteY0" fmla="*/ 0 h 6862792"/>
              <a:gd name="connsiteX1" fmla="*/ 8993100 w 8993100"/>
              <a:gd name="connsiteY1" fmla="*/ 1424 h 6862792"/>
              <a:gd name="connsiteX2" fmla="*/ 3388908 w 8993100"/>
              <a:gd name="connsiteY2" fmla="*/ 6857907 h 6862792"/>
              <a:gd name="connsiteX3" fmla="*/ 5505 w 8993100"/>
              <a:gd name="connsiteY3" fmla="*/ 6862792 h 6862792"/>
              <a:gd name="connsiteX4" fmla="*/ 0 w 8993100"/>
              <a:gd name="connsiteY4" fmla="*/ 5124508 h 6862792"/>
              <a:gd name="connsiteX5" fmla="*/ 2083733 w 8993100"/>
              <a:gd name="connsiteY5" fmla="*/ 0 h 6862792"/>
              <a:gd name="connsiteX0" fmla="*/ 2083733 w 8993100"/>
              <a:gd name="connsiteY0" fmla="*/ 0 h 6867554"/>
              <a:gd name="connsiteX1" fmla="*/ 8993100 w 8993100"/>
              <a:gd name="connsiteY1" fmla="*/ 6186 h 6867554"/>
              <a:gd name="connsiteX2" fmla="*/ 3388908 w 8993100"/>
              <a:gd name="connsiteY2" fmla="*/ 6862669 h 6867554"/>
              <a:gd name="connsiteX3" fmla="*/ 5505 w 8993100"/>
              <a:gd name="connsiteY3" fmla="*/ 6867554 h 6867554"/>
              <a:gd name="connsiteX4" fmla="*/ 0 w 8993100"/>
              <a:gd name="connsiteY4" fmla="*/ 5129270 h 6867554"/>
              <a:gd name="connsiteX5" fmla="*/ 2083733 w 8993100"/>
              <a:gd name="connsiteY5" fmla="*/ 0 h 6867554"/>
              <a:gd name="connsiteX0" fmla="*/ 2083733 w 8791676"/>
              <a:gd name="connsiteY0" fmla="*/ 0 h 6867554"/>
              <a:gd name="connsiteX1" fmla="*/ 8791676 w 8791676"/>
              <a:gd name="connsiteY1" fmla="*/ 22172 h 6867554"/>
              <a:gd name="connsiteX2" fmla="*/ 3388908 w 8791676"/>
              <a:gd name="connsiteY2" fmla="*/ 6862669 h 6867554"/>
              <a:gd name="connsiteX3" fmla="*/ 5505 w 8791676"/>
              <a:gd name="connsiteY3" fmla="*/ 6867554 h 6867554"/>
              <a:gd name="connsiteX4" fmla="*/ 0 w 8791676"/>
              <a:gd name="connsiteY4" fmla="*/ 5129270 h 6867554"/>
              <a:gd name="connsiteX5" fmla="*/ 2083733 w 8791676"/>
              <a:gd name="connsiteY5" fmla="*/ 0 h 6867554"/>
              <a:gd name="connsiteX0" fmla="*/ 2083733 w 8948339"/>
              <a:gd name="connsiteY0" fmla="*/ 208 h 6867762"/>
              <a:gd name="connsiteX1" fmla="*/ 8948339 w 8948339"/>
              <a:gd name="connsiteY1" fmla="*/ 0 h 6867762"/>
              <a:gd name="connsiteX2" fmla="*/ 3388908 w 8948339"/>
              <a:gd name="connsiteY2" fmla="*/ 6862877 h 6867762"/>
              <a:gd name="connsiteX3" fmla="*/ 5505 w 8948339"/>
              <a:gd name="connsiteY3" fmla="*/ 6867762 h 6867762"/>
              <a:gd name="connsiteX4" fmla="*/ 0 w 8948339"/>
              <a:gd name="connsiteY4" fmla="*/ 5129478 h 6867762"/>
              <a:gd name="connsiteX5" fmla="*/ 2083733 w 8948339"/>
              <a:gd name="connsiteY5" fmla="*/ 208 h 6867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48339" h="6867762">
                <a:moveTo>
                  <a:pt x="2083733" y="208"/>
                </a:moveTo>
                <a:lnTo>
                  <a:pt x="8948339" y="0"/>
                </a:lnTo>
                <a:lnTo>
                  <a:pt x="3388908" y="6862877"/>
                </a:lnTo>
                <a:lnTo>
                  <a:pt x="5505" y="6867762"/>
                </a:lnTo>
                <a:cubicBezTo>
                  <a:pt x="5505" y="6488575"/>
                  <a:pt x="0" y="5508665"/>
                  <a:pt x="0" y="5129478"/>
                </a:cubicBezTo>
                <a:lnTo>
                  <a:pt x="2083733" y="208"/>
                </a:lnTo>
                <a:close/>
              </a:path>
            </a:pathLst>
          </a:custGeom>
          <a:solidFill>
            <a:srgbClr val="5557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1" name="Straight Connector 10"/>
          <p:cNvCxnSpPr/>
          <p:nvPr userDrawn="1"/>
        </p:nvCxnSpPr>
        <p:spPr>
          <a:xfrm>
            <a:off x="1866737" y="3588760"/>
            <a:ext cx="6604000"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9"/>
          <p:cNvSpPr>
            <a:spLocks noGrp="1"/>
          </p:cNvSpPr>
          <p:nvPr>
            <p:ph type="body" sz="quarter" idx="18" hasCustomPrompt="1"/>
          </p:nvPr>
        </p:nvSpPr>
        <p:spPr>
          <a:xfrm>
            <a:off x="1866739" y="3692359"/>
            <a:ext cx="5576799" cy="343400"/>
          </a:xfrm>
          <a:prstGeom prst="rect">
            <a:avLst/>
          </a:prstGeom>
        </p:spPr>
        <p:txBody>
          <a:bodyPr vert="horz" lIns="0" tIns="0" rIns="0" bIns="0"/>
          <a:lstStyle>
            <a:lvl1pPr marL="0" indent="0">
              <a:buFontTx/>
              <a:buNone/>
              <a:defRPr sz="1600" cap="all">
                <a:solidFill>
                  <a:schemeClr val="accent2"/>
                </a:solidFill>
                <a:latin typeface="+mn-lt"/>
              </a:defRPr>
            </a:lvl1pPr>
          </a:lstStyle>
          <a:p>
            <a:r>
              <a:rPr lang="en-US" sz="1600" dirty="0"/>
              <a:t>Click to edit SUBTITLE</a:t>
            </a:r>
          </a:p>
        </p:txBody>
      </p:sp>
      <p:sp>
        <p:nvSpPr>
          <p:cNvPr id="13" name="Text Placeholder 23"/>
          <p:cNvSpPr>
            <a:spLocks noGrp="1"/>
          </p:cNvSpPr>
          <p:nvPr>
            <p:ph type="body" sz="quarter" idx="19"/>
          </p:nvPr>
        </p:nvSpPr>
        <p:spPr>
          <a:xfrm>
            <a:off x="1866740" y="3059449"/>
            <a:ext cx="6154313" cy="452437"/>
          </a:xfrm>
          <a:prstGeom prst="rect">
            <a:avLst/>
          </a:prstGeom>
        </p:spPr>
        <p:txBody>
          <a:bodyPr vert="horz" lIns="0" rIns="0" bIns="0" anchor="b"/>
          <a:lstStyle>
            <a:lvl1pPr marL="0" indent="0">
              <a:buFontTx/>
              <a:buNone/>
              <a:defRPr sz="2500" cap="all" baseline="0">
                <a:solidFill>
                  <a:schemeClr val="bg1"/>
                </a:solidFill>
                <a:latin typeface="+mj-lt"/>
              </a:defRPr>
            </a:lvl1pPr>
            <a:lvl2pPr marL="457178" indent="0">
              <a:buFontTx/>
              <a:buNone/>
              <a:defRPr sz="2400" cap="all" baseline="0">
                <a:solidFill>
                  <a:schemeClr val="bg1"/>
                </a:solidFill>
              </a:defRPr>
            </a:lvl2pPr>
            <a:lvl3pPr marL="914354" indent="0">
              <a:buFontTx/>
              <a:buNone/>
              <a:defRPr sz="2400" cap="all" baseline="0">
                <a:solidFill>
                  <a:schemeClr val="bg1"/>
                </a:solidFill>
              </a:defRPr>
            </a:lvl3pPr>
            <a:lvl4pPr marL="1371532" indent="0">
              <a:buFontTx/>
              <a:buNone/>
              <a:defRPr sz="2400" cap="all" baseline="0">
                <a:solidFill>
                  <a:schemeClr val="bg1"/>
                </a:solidFill>
              </a:defRPr>
            </a:lvl4pPr>
            <a:lvl5pPr marL="1828709" indent="0">
              <a:buFontTx/>
              <a:buNone/>
              <a:defRPr sz="2400" cap="all" baseline="0">
                <a:solidFill>
                  <a:schemeClr val="bg1"/>
                </a:solidFill>
              </a:defRPr>
            </a:lvl5pPr>
          </a:lstStyle>
          <a:p>
            <a:pPr lvl="0"/>
            <a:r>
              <a:rPr lang="en-US"/>
              <a:t>Click to edit Master text styles</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79975" y="6197563"/>
            <a:ext cx="2658995" cy="343835"/>
          </a:xfrm>
          <a:prstGeom prst="rect">
            <a:avLst/>
          </a:prstGeom>
        </p:spPr>
      </p:pic>
      <p:sp>
        <p:nvSpPr>
          <p:cNvPr id="4" name="Text Placeholder 3"/>
          <p:cNvSpPr>
            <a:spLocks noGrp="1"/>
          </p:cNvSpPr>
          <p:nvPr>
            <p:ph type="body" sz="quarter" idx="20" hasCustomPrompt="1"/>
          </p:nvPr>
        </p:nvSpPr>
        <p:spPr>
          <a:xfrm>
            <a:off x="1866737" y="4200993"/>
            <a:ext cx="4267200" cy="347472"/>
          </a:xfrm>
        </p:spPr>
        <p:txBody>
          <a:bodyPr anchor="ctr"/>
          <a:lstStyle>
            <a:lvl1pPr marL="0" indent="0">
              <a:buNone/>
              <a:defRPr sz="1600" cap="all" baseline="0">
                <a:solidFill>
                  <a:schemeClr val="bg1"/>
                </a:solidFill>
              </a:defRPr>
            </a:lvl1pPr>
          </a:lstStyle>
          <a:p>
            <a:pPr lvl="0"/>
            <a:r>
              <a:rPr lang="en-US" dirty="0"/>
              <a:t>Insert Date</a:t>
            </a:r>
          </a:p>
        </p:txBody>
      </p:sp>
      <p:sp>
        <p:nvSpPr>
          <p:cNvPr id="14" name="Text Placeholder 3"/>
          <p:cNvSpPr>
            <a:spLocks noGrp="1"/>
          </p:cNvSpPr>
          <p:nvPr>
            <p:ph type="body" sz="quarter" idx="21" hasCustomPrompt="1"/>
          </p:nvPr>
        </p:nvSpPr>
        <p:spPr>
          <a:xfrm>
            <a:off x="1866737" y="4889321"/>
            <a:ext cx="4267200" cy="347472"/>
          </a:xfrm>
        </p:spPr>
        <p:txBody>
          <a:bodyPr anchor="ctr"/>
          <a:lstStyle>
            <a:lvl1pPr marL="0" indent="0">
              <a:buNone/>
              <a:defRPr sz="1050" cap="all" baseline="0">
                <a:solidFill>
                  <a:schemeClr val="bg1"/>
                </a:solidFill>
              </a:defRPr>
            </a:lvl1pPr>
          </a:lstStyle>
          <a:p>
            <a:pPr lvl="0"/>
            <a:r>
              <a:rPr lang="en-US" dirty="0"/>
              <a:t>Navigant Reference No:</a:t>
            </a:r>
          </a:p>
        </p:txBody>
      </p:sp>
      <p:sp>
        <p:nvSpPr>
          <p:cNvPr id="15" name="Freeform 14"/>
          <p:cNvSpPr/>
          <p:nvPr userDrawn="1"/>
        </p:nvSpPr>
        <p:spPr>
          <a:xfrm>
            <a:off x="-8596" y="-3908"/>
            <a:ext cx="2781343" cy="5136220"/>
          </a:xfrm>
          <a:custGeom>
            <a:avLst/>
            <a:gdLst>
              <a:gd name="connsiteX0" fmla="*/ 0 w 1661746"/>
              <a:gd name="connsiteY0" fmla="*/ 0 h 4044462"/>
              <a:gd name="connsiteX1" fmla="*/ 1661746 w 1661746"/>
              <a:gd name="connsiteY1" fmla="*/ 0 h 4044462"/>
              <a:gd name="connsiteX2" fmla="*/ 17585 w 1661746"/>
              <a:gd name="connsiteY2" fmla="*/ 4044462 h 4044462"/>
              <a:gd name="connsiteX3" fmla="*/ 0 w 1661746"/>
              <a:gd name="connsiteY3" fmla="*/ 0 h 4044462"/>
              <a:gd name="connsiteX0" fmla="*/ 0 w 1661746"/>
              <a:gd name="connsiteY0" fmla="*/ 0 h 4039867"/>
              <a:gd name="connsiteX1" fmla="*/ 1661746 w 1661746"/>
              <a:gd name="connsiteY1" fmla="*/ 0 h 4039867"/>
              <a:gd name="connsiteX2" fmla="*/ 12990 w 1661746"/>
              <a:gd name="connsiteY2" fmla="*/ 4039867 h 4039867"/>
              <a:gd name="connsiteX3" fmla="*/ 0 w 1661746"/>
              <a:gd name="connsiteY3" fmla="*/ 0 h 4039867"/>
              <a:gd name="connsiteX0" fmla="*/ 170948 w 1648895"/>
              <a:gd name="connsiteY0" fmla="*/ 284889 h 4039867"/>
              <a:gd name="connsiteX1" fmla="*/ 1648895 w 1648895"/>
              <a:gd name="connsiteY1" fmla="*/ 0 h 4039867"/>
              <a:gd name="connsiteX2" fmla="*/ 139 w 1648895"/>
              <a:gd name="connsiteY2" fmla="*/ 4039867 h 4039867"/>
              <a:gd name="connsiteX3" fmla="*/ 170948 w 1648895"/>
              <a:gd name="connsiteY3" fmla="*/ 284889 h 4039867"/>
              <a:gd name="connsiteX0" fmla="*/ 170948 w 1653490"/>
              <a:gd name="connsiteY0" fmla="*/ 225154 h 3980132"/>
              <a:gd name="connsiteX1" fmla="*/ 1653490 w 1653490"/>
              <a:gd name="connsiteY1" fmla="*/ 0 h 3980132"/>
              <a:gd name="connsiteX2" fmla="*/ 139 w 1653490"/>
              <a:gd name="connsiteY2" fmla="*/ 3980132 h 3980132"/>
              <a:gd name="connsiteX3" fmla="*/ 170948 w 1653490"/>
              <a:gd name="connsiteY3" fmla="*/ 225154 h 3980132"/>
              <a:gd name="connsiteX0" fmla="*/ 170948 w 1658085"/>
              <a:gd name="connsiteY0" fmla="*/ 284889 h 4039867"/>
              <a:gd name="connsiteX1" fmla="*/ 1658085 w 1658085"/>
              <a:gd name="connsiteY1" fmla="*/ 0 h 4039867"/>
              <a:gd name="connsiteX2" fmla="*/ 139 w 1658085"/>
              <a:gd name="connsiteY2" fmla="*/ 4039867 h 4039867"/>
              <a:gd name="connsiteX3" fmla="*/ 170948 w 1658085"/>
              <a:gd name="connsiteY3" fmla="*/ 284889 h 4039867"/>
              <a:gd name="connsiteX0" fmla="*/ 0 w 1666341"/>
              <a:gd name="connsiteY0" fmla="*/ 4595 h 4039867"/>
              <a:gd name="connsiteX1" fmla="*/ 1666341 w 1666341"/>
              <a:gd name="connsiteY1" fmla="*/ 0 h 4039867"/>
              <a:gd name="connsiteX2" fmla="*/ 8395 w 1666341"/>
              <a:gd name="connsiteY2" fmla="*/ 4039867 h 4039867"/>
              <a:gd name="connsiteX3" fmla="*/ 0 w 1666341"/>
              <a:gd name="connsiteY3" fmla="*/ 4595 h 4039867"/>
              <a:gd name="connsiteX0" fmla="*/ 0 w 1666341"/>
              <a:gd name="connsiteY0" fmla="*/ 4595 h 4035272"/>
              <a:gd name="connsiteX1" fmla="*/ 1666341 w 1666341"/>
              <a:gd name="connsiteY1" fmla="*/ 0 h 4035272"/>
              <a:gd name="connsiteX2" fmla="*/ 8395 w 1666341"/>
              <a:gd name="connsiteY2" fmla="*/ 4035272 h 4035272"/>
              <a:gd name="connsiteX3" fmla="*/ 0 w 1666341"/>
              <a:gd name="connsiteY3" fmla="*/ 4595 h 4035272"/>
              <a:gd name="connsiteX0" fmla="*/ 56296 w 1658307"/>
              <a:gd name="connsiteY0" fmla="*/ 114874 h 4035272"/>
              <a:gd name="connsiteX1" fmla="*/ 1658307 w 1658307"/>
              <a:gd name="connsiteY1" fmla="*/ 0 h 4035272"/>
              <a:gd name="connsiteX2" fmla="*/ 361 w 1658307"/>
              <a:gd name="connsiteY2" fmla="*/ 4035272 h 4035272"/>
              <a:gd name="connsiteX3" fmla="*/ 56296 w 1658307"/>
              <a:gd name="connsiteY3" fmla="*/ 114874 h 4035272"/>
              <a:gd name="connsiteX0" fmla="*/ 2400 w 1659551"/>
              <a:gd name="connsiteY0" fmla="*/ 9190 h 4035272"/>
              <a:gd name="connsiteX1" fmla="*/ 1659551 w 1659551"/>
              <a:gd name="connsiteY1" fmla="*/ 0 h 4035272"/>
              <a:gd name="connsiteX2" fmla="*/ 1605 w 1659551"/>
              <a:gd name="connsiteY2" fmla="*/ 4035272 h 4035272"/>
              <a:gd name="connsiteX3" fmla="*/ 2400 w 1659551"/>
              <a:gd name="connsiteY3" fmla="*/ 9190 h 4035272"/>
              <a:gd name="connsiteX0" fmla="*/ 146 w 1659873"/>
              <a:gd name="connsiteY0" fmla="*/ 6614 h 4035272"/>
              <a:gd name="connsiteX1" fmla="*/ 1659873 w 1659873"/>
              <a:gd name="connsiteY1" fmla="*/ 0 h 4035272"/>
              <a:gd name="connsiteX2" fmla="*/ 1927 w 1659873"/>
              <a:gd name="connsiteY2" fmla="*/ 4035272 h 4035272"/>
              <a:gd name="connsiteX3" fmla="*/ 146 w 1659873"/>
              <a:gd name="connsiteY3" fmla="*/ 6614 h 4035272"/>
              <a:gd name="connsiteX0" fmla="*/ 146 w 1649570"/>
              <a:gd name="connsiteY0" fmla="*/ 0 h 4028658"/>
              <a:gd name="connsiteX1" fmla="*/ 1649570 w 1649570"/>
              <a:gd name="connsiteY1" fmla="*/ 11416 h 4028658"/>
              <a:gd name="connsiteX2" fmla="*/ 1927 w 1649570"/>
              <a:gd name="connsiteY2" fmla="*/ 4028658 h 4028658"/>
              <a:gd name="connsiteX3" fmla="*/ 146 w 1649570"/>
              <a:gd name="connsiteY3" fmla="*/ 0 h 4028658"/>
              <a:gd name="connsiteX0" fmla="*/ 57814 w 1647996"/>
              <a:gd name="connsiteY0" fmla="*/ 109645 h 4017242"/>
              <a:gd name="connsiteX1" fmla="*/ 1647996 w 1647996"/>
              <a:gd name="connsiteY1" fmla="*/ 0 h 4017242"/>
              <a:gd name="connsiteX2" fmla="*/ 353 w 1647996"/>
              <a:gd name="connsiteY2" fmla="*/ 4017242 h 4017242"/>
              <a:gd name="connsiteX3" fmla="*/ 57814 w 1647996"/>
              <a:gd name="connsiteY3" fmla="*/ 109645 h 4017242"/>
              <a:gd name="connsiteX0" fmla="*/ 52689 w 1648022"/>
              <a:gd name="connsiteY0" fmla="*/ 65857 h 4017242"/>
              <a:gd name="connsiteX1" fmla="*/ 1648022 w 1648022"/>
              <a:gd name="connsiteY1" fmla="*/ 0 h 4017242"/>
              <a:gd name="connsiteX2" fmla="*/ 379 w 1648022"/>
              <a:gd name="connsiteY2" fmla="*/ 4017242 h 4017242"/>
              <a:gd name="connsiteX3" fmla="*/ 52689 w 1648022"/>
              <a:gd name="connsiteY3" fmla="*/ 65857 h 4017242"/>
              <a:gd name="connsiteX0" fmla="*/ 9598 w 1648720"/>
              <a:gd name="connsiteY0" fmla="*/ 0 h 4020931"/>
              <a:gd name="connsiteX1" fmla="*/ 1648720 w 1648720"/>
              <a:gd name="connsiteY1" fmla="*/ 3689 h 4020931"/>
              <a:gd name="connsiteX2" fmla="*/ 1077 w 1648720"/>
              <a:gd name="connsiteY2" fmla="*/ 4020931 h 4020931"/>
              <a:gd name="connsiteX3" fmla="*/ 9598 w 1648720"/>
              <a:gd name="connsiteY3" fmla="*/ 0 h 4020931"/>
              <a:gd name="connsiteX0" fmla="*/ 12067 w 1651189"/>
              <a:gd name="connsiteY0" fmla="*/ 0 h 4023507"/>
              <a:gd name="connsiteX1" fmla="*/ 1651189 w 1651189"/>
              <a:gd name="connsiteY1" fmla="*/ 3689 h 4023507"/>
              <a:gd name="connsiteX2" fmla="*/ 971 w 1651189"/>
              <a:gd name="connsiteY2" fmla="*/ 4023507 h 4023507"/>
              <a:gd name="connsiteX3" fmla="*/ 12067 w 1651189"/>
              <a:gd name="connsiteY3" fmla="*/ 0 h 4023507"/>
              <a:gd name="connsiteX0" fmla="*/ 0 w 1639122"/>
              <a:gd name="connsiteY0" fmla="*/ 0 h 4023507"/>
              <a:gd name="connsiteX1" fmla="*/ 1639122 w 1639122"/>
              <a:gd name="connsiteY1" fmla="*/ 3689 h 4023507"/>
              <a:gd name="connsiteX2" fmla="*/ 6935 w 1639122"/>
              <a:gd name="connsiteY2" fmla="*/ 4023507 h 4023507"/>
              <a:gd name="connsiteX3" fmla="*/ 0 w 1639122"/>
              <a:gd name="connsiteY3" fmla="*/ 0 h 4023507"/>
              <a:gd name="connsiteX0" fmla="*/ 17059 w 1656181"/>
              <a:gd name="connsiteY0" fmla="*/ 0 h 4015780"/>
              <a:gd name="connsiteX1" fmla="*/ 1656181 w 1656181"/>
              <a:gd name="connsiteY1" fmla="*/ 3689 h 4015780"/>
              <a:gd name="connsiteX2" fmla="*/ 812 w 1656181"/>
              <a:gd name="connsiteY2" fmla="*/ 4015780 h 4015780"/>
              <a:gd name="connsiteX3" fmla="*/ 17059 w 1656181"/>
              <a:gd name="connsiteY3" fmla="*/ 0 h 4015780"/>
              <a:gd name="connsiteX0" fmla="*/ 0 w 1639122"/>
              <a:gd name="connsiteY0" fmla="*/ 0 h 3899870"/>
              <a:gd name="connsiteX1" fmla="*/ 1639122 w 1639122"/>
              <a:gd name="connsiteY1" fmla="*/ 3689 h 3899870"/>
              <a:gd name="connsiteX2" fmla="*/ 73905 w 1639122"/>
              <a:gd name="connsiteY2" fmla="*/ 3899870 h 3899870"/>
              <a:gd name="connsiteX3" fmla="*/ 0 w 1639122"/>
              <a:gd name="connsiteY3" fmla="*/ 0 h 3899870"/>
              <a:gd name="connsiteX0" fmla="*/ 0 w 1639122"/>
              <a:gd name="connsiteY0" fmla="*/ 0 h 3987447"/>
              <a:gd name="connsiteX1" fmla="*/ 1639122 w 1639122"/>
              <a:gd name="connsiteY1" fmla="*/ 3689 h 3987447"/>
              <a:gd name="connsiteX2" fmla="*/ 6935 w 1639122"/>
              <a:gd name="connsiteY2" fmla="*/ 3987447 h 3987447"/>
              <a:gd name="connsiteX3" fmla="*/ 0 w 1639122"/>
              <a:gd name="connsiteY3" fmla="*/ 0 h 3987447"/>
              <a:gd name="connsiteX0" fmla="*/ 144 w 1639266"/>
              <a:gd name="connsiteY0" fmla="*/ 0 h 3987447"/>
              <a:gd name="connsiteX1" fmla="*/ 1639266 w 1639266"/>
              <a:gd name="connsiteY1" fmla="*/ 3689 h 3987447"/>
              <a:gd name="connsiteX2" fmla="*/ 1927 w 1639266"/>
              <a:gd name="connsiteY2" fmla="*/ 3987447 h 3987447"/>
              <a:gd name="connsiteX3" fmla="*/ 144 w 1639266"/>
              <a:gd name="connsiteY3" fmla="*/ 0 h 3987447"/>
              <a:gd name="connsiteX0" fmla="*/ 2397 w 1641519"/>
              <a:gd name="connsiteY0" fmla="*/ 0 h 3995174"/>
              <a:gd name="connsiteX1" fmla="*/ 1641519 w 1641519"/>
              <a:gd name="connsiteY1" fmla="*/ 3689 h 3995174"/>
              <a:gd name="connsiteX2" fmla="*/ 1605 w 1641519"/>
              <a:gd name="connsiteY2" fmla="*/ 3995174 h 3995174"/>
              <a:gd name="connsiteX3" fmla="*/ 2397 w 1641519"/>
              <a:gd name="connsiteY3" fmla="*/ 0 h 3995174"/>
              <a:gd name="connsiteX0" fmla="*/ 9681 w 1648803"/>
              <a:gd name="connsiteY0" fmla="*/ 0 h 5116681"/>
              <a:gd name="connsiteX1" fmla="*/ 1648803 w 1648803"/>
              <a:gd name="connsiteY1" fmla="*/ 3689 h 5116681"/>
              <a:gd name="connsiteX2" fmla="*/ 1073 w 1648803"/>
              <a:gd name="connsiteY2" fmla="*/ 5116681 h 5116681"/>
              <a:gd name="connsiteX3" fmla="*/ 9681 w 1648803"/>
              <a:gd name="connsiteY3" fmla="*/ 0 h 5116681"/>
              <a:gd name="connsiteX0" fmla="*/ 9681 w 2078650"/>
              <a:gd name="connsiteY0" fmla="*/ 0 h 5116681"/>
              <a:gd name="connsiteX1" fmla="*/ 2078650 w 2078650"/>
              <a:gd name="connsiteY1" fmla="*/ 3689 h 5116681"/>
              <a:gd name="connsiteX2" fmla="*/ 1073 w 2078650"/>
              <a:gd name="connsiteY2" fmla="*/ 5116681 h 5116681"/>
              <a:gd name="connsiteX3" fmla="*/ 9681 w 2078650"/>
              <a:gd name="connsiteY3" fmla="*/ 0 h 5116681"/>
              <a:gd name="connsiteX0" fmla="*/ 5986 w 2078862"/>
              <a:gd name="connsiteY0" fmla="*/ 0 h 5120589"/>
              <a:gd name="connsiteX1" fmla="*/ 2078862 w 2078862"/>
              <a:gd name="connsiteY1" fmla="*/ 7597 h 5120589"/>
              <a:gd name="connsiteX2" fmla="*/ 1285 w 2078862"/>
              <a:gd name="connsiteY2" fmla="*/ 5120589 h 5120589"/>
              <a:gd name="connsiteX3" fmla="*/ 5986 w 2078862"/>
              <a:gd name="connsiteY3" fmla="*/ 0 h 5120589"/>
              <a:gd name="connsiteX0" fmla="*/ 2400 w 2075276"/>
              <a:gd name="connsiteY0" fmla="*/ 0 h 5108866"/>
              <a:gd name="connsiteX1" fmla="*/ 2075276 w 2075276"/>
              <a:gd name="connsiteY1" fmla="*/ 7597 h 5108866"/>
              <a:gd name="connsiteX2" fmla="*/ 1606 w 2075276"/>
              <a:gd name="connsiteY2" fmla="*/ 5108866 h 5108866"/>
              <a:gd name="connsiteX3" fmla="*/ 2400 w 2075276"/>
              <a:gd name="connsiteY3" fmla="*/ 0 h 5108866"/>
              <a:gd name="connsiteX0" fmla="*/ 5987 w 2078863"/>
              <a:gd name="connsiteY0" fmla="*/ 0 h 5136220"/>
              <a:gd name="connsiteX1" fmla="*/ 2078863 w 2078863"/>
              <a:gd name="connsiteY1" fmla="*/ 7597 h 5136220"/>
              <a:gd name="connsiteX2" fmla="*/ 1285 w 2078863"/>
              <a:gd name="connsiteY2" fmla="*/ 5136220 h 5136220"/>
              <a:gd name="connsiteX3" fmla="*/ 5987 w 2078863"/>
              <a:gd name="connsiteY3" fmla="*/ 0 h 5136220"/>
              <a:gd name="connsiteX0" fmla="*/ 5987 w 2086007"/>
              <a:gd name="connsiteY0" fmla="*/ 0 h 5136220"/>
              <a:gd name="connsiteX1" fmla="*/ 2086007 w 2086007"/>
              <a:gd name="connsiteY1" fmla="*/ 2835 h 5136220"/>
              <a:gd name="connsiteX2" fmla="*/ 1285 w 2086007"/>
              <a:gd name="connsiteY2" fmla="*/ 5136220 h 5136220"/>
              <a:gd name="connsiteX3" fmla="*/ 5987 w 2086007"/>
              <a:gd name="connsiteY3" fmla="*/ 0 h 5136220"/>
            </a:gdLst>
            <a:ahLst/>
            <a:cxnLst>
              <a:cxn ang="0">
                <a:pos x="connsiteX0" y="connsiteY0"/>
              </a:cxn>
              <a:cxn ang="0">
                <a:pos x="connsiteX1" y="connsiteY1"/>
              </a:cxn>
              <a:cxn ang="0">
                <a:pos x="connsiteX2" y="connsiteY2"/>
              </a:cxn>
              <a:cxn ang="0">
                <a:pos x="connsiteX3" y="connsiteY3"/>
              </a:cxn>
            </a:cxnLst>
            <a:rect l="l" t="t" r="r" b="b"/>
            <a:pathLst>
              <a:path w="2086007" h="5136220">
                <a:moveTo>
                  <a:pt x="5987" y="0"/>
                </a:moveTo>
                <a:lnTo>
                  <a:pt x="2086007" y="2835"/>
                </a:lnTo>
                <a:cubicBezTo>
                  <a:pt x="1539369" y="1333330"/>
                  <a:pt x="547923" y="3805725"/>
                  <a:pt x="1285" y="5136220"/>
                </a:cubicBezTo>
                <a:cubicBezTo>
                  <a:pt x="-4577" y="3790997"/>
                  <a:pt x="11849" y="1354016"/>
                  <a:pt x="5987" y="0"/>
                </a:cubicBezTo>
                <a:close/>
              </a:path>
            </a:pathLst>
          </a:custGeom>
          <a:gradFill>
            <a:gsLst>
              <a:gs pos="0">
                <a:srgbClr val="648C1A"/>
              </a:gs>
              <a:gs pos="100000">
                <a:schemeClr val="accent2"/>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8434859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6155" name="think-cell Slide" r:id="rId5" imgW="530" imgH="531" progId="TCLayout.ActiveDocument.1">
                  <p:embed/>
                </p:oleObj>
              </mc:Choice>
              <mc:Fallback>
                <p:oleObj name="think-cell Slide" r:id="rId5" imgW="530" imgH="531" progId="TCLayout.ActiveDocument.1">
                  <p:embed/>
                  <p:pic>
                    <p:nvPicPr>
                      <p:cNvPr id="2" name="Object 1"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3" name="Content"/>
          <p:cNvSpPr>
            <a:spLocks noGrp="1"/>
          </p:cNvSpPr>
          <p:nvPr>
            <p:ph idx="1"/>
          </p:nvPr>
        </p:nvSpPr>
        <p:spPr bwMode="gray">
          <a:xfrm>
            <a:off x="287453" y="1341114"/>
            <a:ext cx="11625600" cy="482804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9" name="Title"/>
          <p:cNvSpPr>
            <a:spLocks noGrp="1" noChangeArrowheads="1"/>
          </p:cNvSpPr>
          <p:nvPr>
            <p:ph type="title"/>
            <p:custDataLst>
              <p:tags r:id="rId3"/>
            </p:custDataLst>
          </p:nvPr>
        </p:nvSpPr>
        <p:spPr bwMode="gray">
          <a:xfrm>
            <a:off x="287453" y="1"/>
            <a:ext cx="11625600" cy="1011600"/>
          </a:xfrm>
          <a:prstGeom prst="rect">
            <a:avLst/>
          </a:prstGeom>
        </p:spPr>
        <p:txBody>
          <a:bodyPr anchor="b"/>
          <a:lstStyle/>
          <a:p>
            <a:pPr lvl="0"/>
            <a:r>
              <a:rPr lang="en-US" altLang="ja-JP"/>
              <a:t>Click to edit Master title style</a:t>
            </a:r>
            <a:endParaRPr lang="en-GB" dirty="0"/>
          </a:p>
        </p:txBody>
      </p:sp>
      <p:sp>
        <p:nvSpPr>
          <p:cNvPr id="6" name="Content"/>
          <p:cNvSpPr>
            <a:spLocks noGrp="1"/>
          </p:cNvSpPr>
          <p:nvPr>
            <p:ph idx="10" hasCustomPrompt="1"/>
          </p:nvPr>
        </p:nvSpPr>
        <p:spPr bwMode="gray">
          <a:xfrm>
            <a:off x="287453" y="6046048"/>
            <a:ext cx="11625600" cy="1231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fontAlgn="base">
              <a:lnSpc>
                <a:spcPct val="100000"/>
              </a:lnSpc>
              <a:spcBef>
                <a:spcPts val="0"/>
              </a:spcBef>
              <a:spcAft>
                <a:spcPts val="0"/>
              </a:spcAft>
              <a:buNone/>
              <a:defRPr lang="en-US" sz="800"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GB" dirty="0"/>
              <a:t>Source: </a:t>
            </a:r>
          </a:p>
        </p:txBody>
      </p:sp>
    </p:spTree>
    <p:extLst>
      <p:ext uri="{BB962C8B-B14F-4D97-AF65-F5344CB8AC3E}">
        <p14:creationId xmlns:p14="http://schemas.microsoft.com/office/powerpoint/2010/main" val="13425359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with heading">
    <p:spTree>
      <p:nvGrpSpPr>
        <p:cNvPr id="1" name=""/>
        <p:cNvGrpSpPr/>
        <p:nvPr/>
      </p:nvGrpSpPr>
      <p:grpSpPr>
        <a:xfrm>
          <a:off x="0" y="0"/>
          <a:ext cx="0" cy="0"/>
          <a:chOff x="0" y="0"/>
          <a:chExt cx="0" cy="0"/>
        </a:xfrm>
      </p:grpSpPr>
      <p:sp>
        <p:nvSpPr>
          <p:cNvPr id="3" name="Content"/>
          <p:cNvSpPr>
            <a:spLocks noGrp="1"/>
          </p:cNvSpPr>
          <p:nvPr>
            <p:ph idx="1"/>
          </p:nvPr>
        </p:nvSpPr>
        <p:spPr bwMode="gray">
          <a:xfrm>
            <a:off x="287453" y="1944002"/>
            <a:ext cx="11625600" cy="422515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400" dirty="0" smtClean="0">
                <a:latin typeface="+mn-lt"/>
                <a:ea typeface="+mn-ea"/>
                <a:sym typeface="+mn-lt"/>
              </a:defRPr>
            </a:lvl1pPr>
            <a:lvl2pPr fontAlgn="base">
              <a:lnSpc>
                <a:spcPct val="100000"/>
              </a:lnSpc>
              <a:spcAft>
                <a:spcPts val="0"/>
              </a:spcAft>
              <a:defRPr lang="en-US" sz="1400" dirty="0" smtClean="0">
                <a:latin typeface="+mn-lt"/>
                <a:ea typeface="+mn-ea"/>
                <a:sym typeface="+mn-lt"/>
              </a:defRPr>
            </a:lvl2pPr>
            <a:lvl3pPr fontAlgn="base">
              <a:lnSpc>
                <a:spcPct val="100000"/>
              </a:lnSpc>
              <a:spcAft>
                <a:spcPts val="0"/>
              </a:spcAft>
              <a:defRPr lang="en-US" sz="1400" dirty="0" smtClean="0">
                <a:latin typeface="+mn-lt"/>
                <a:ea typeface="+mn-ea"/>
                <a:sym typeface="+mn-lt"/>
              </a:defRPr>
            </a:lvl3pPr>
            <a:lvl4pPr fontAlgn="base">
              <a:lnSpc>
                <a:spcPct val="100000"/>
              </a:lnSpc>
              <a:spcAft>
                <a:spcPts val="0"/>
              </a:spcAft>
              <a:defRPr lang="en-US" sz="1400" dirty="0" smtClean="0">
                <a:latin typeface="+mn-lt"/>
                <a:ea typeface="+mn-ea"/>
                <a:sym typeface="+mn-lt"/>
              </a:defRPr>
            </a:lvl4pPr>
            <a:lvl5pPr fontAlgn="base">
              <a:lnSpc>
                <a:spcPct val="100000"/>
              </a:lnSpc>
              <a:spcAft>
                <a:spcPts val="0"/>
              </a:spcAft>
              <a:defRPr lang="en-GB" sz="1400"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8" name="Heading "/>
          <p:cNvSpPr>
            <a:spLocks noGrp="1"/>
          </p:cNvSpPr>
          <p:nvPr>
            <p:ph type="body" sz="quarter" idx="15" hasCustomPrompt="1"/>
          </p:nvPr>
        </p:nvSpPr>
        <p:spPr bwMode="gray">
          <a:xfrm>
            <a:off x="287453" y="1341115"/>
            <a:ext cx="11625600" cy="430887"/>
          </a:xfrm>
        </p:spPr>
        <p:txBody>
          <a:bodyPr wrap="square" lIns="0" tIns="0" rIns="0" bIns="0">
            <a:spAutoFit/>
          </a:bodyPr>
          <a:lstStyle>
            <a:lvl1pPr marL="0" indent="0" fontAlgn="base">
              <a:lnSpc>
                <a:spcPct val="100000"/>
              </a:lnSpc>
              <a:spcBef>
                <a:spcPts val="0"/>
              </a:spcBef>
              <a:spcAft>
                <a:spcPct val="0"/>
              </a:spcAft>
              <a:buNone/>
              <a:defRPr sz="1400" b="1">
                <a:solidFill>
                  <a:schemeClr val="accent1"/>
                </a:solidFill>
                <a:latin typeface="+mn-lt"/>
                <a:sym typeface="+mn-lt"/>
              </a:defRPr>
            </a:lvl1pPr>
            <a:lvl2pPr marL="0" indent="0" fontAlgn="base">
              <a:lnSpc>
                <a:spcPct val="100000"/>
              </a:lnSpc>
              <a:spcBef>
                <a:spcPts val="0"/>
              </a:spcBef>
              <a:spcAft>
                <a:spcPct val="0"/>
              </a:spcAft>
              <a:buNone/>
              <a:defRPr sz="1400">
                <a:solidFill>
                  <a:schemeClr val="accent1"/>
                </a:solidFill>
                <a:latin typeface="+mn-lt"/>
                <a:sym typeface="+mn-lt"/>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14 </a:t>
            </a:r>
            <a:r>
              <a:rPr lang="en-US" dirty="0" err="1"/>
              <a:t>pt</a:t>
            </a:r>
            <a:endParaRPr lang="en-US" dirty="0"/>
          </a:p>
          <a:p>
            <a:pPr lvl="1"/>
            <a:r>
              <a:rPr lang="en-US" dirty="0"/>
              <a:t>Subheading 14 </a:t>
            </a:r>
            <a:r>
              <a:rPr lang="en-US" dirty="0" err="1"/>
              <a:t>pt</a:t>
            </a:r>
            <a:endParaRPr lang="en-US" dirty="0"/>
          </a:p>
        </p:txBody>
      </p:sp>
      <p:sp>
        <p:nvSpPr>
          <p:cNvPr id="6" name="Title"/>
          <p:cNvSpPr>
            <a:spLocks noGrp="1" noChangeArrowheads="1"/>
          </p:cNvSpPr>
          <p:nvPr>
            <p:ph type="title"/>
            <p:custDataLst>
              <p:tags r:id="rId1"/>
            </p:custDataLst>
          </p:nvPr>
        </p:nvSpPr>
        <p:spPr bwMode="gray">
          <a:xfrm>
            <a:off x="287453" y="1"/>
            <a:ext cx="11625600" cy="1011600"/>
          </a:xfrm>
          <a:prstGeom prst="rect">
            <a:avLst/>
          </a:prstGeom>
        </p:spPr>
        <p:txBody>
          <a:bodyPr anchor="b"/>
          <a:lstStyle/>
          <a:p>
            <a:pPr lvl="0"/>
            <a:r>
              <a:rPr lang="en-US" altLang="ja-JP"/>
              <a:t>Click to edit Master title style</a:t>
            </a:r>
            <a:endParaRPr lang="en-GB" dirty="0"/>
          </a:p>
        </p:txBody>
      </p:sp>
      <p:sp>
        <p:nvSpPr>
          <p:cNvPr id="9" name="Content"/>
          <p:cNvSpPr>
            <a:spLocks noGrp="1"/>
          </p:cNvSpPr>
          <p:nvPr>
            <p:ph idx="10" hasCustomPrompt="1"/>
          </p:nvPr>
        </p:nvSpPr>
        <p:spPr bwMode="gray">
          <a:xfrm>
            <a:off x="287453" y="6046048"/>
            <a:ext cx="11625600" cy="1231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fontAlgn="base">
              <a:lnSpc>
                <a:spcPct val="100000"/>
              </a:lnSpc>
              <a:spcBef>
                <a:spcPts val="0"/>
              </a:spcBef>
              <a:spcAft>
                <a:spcPts val="0"/>
              </a:spcAft>
              <a:buNone/>
              <a:defRPr lang="en-US" sz="800"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GB" dirty="0"/>
              <a:t>Source: </a:t>
            </a:r>
          </a:p>
        </p:txBody>
      </p:sp>
    </p:spTree>
    <p:extLst>
      <p:ext uri="{BB962C8B-B14F-4D97-AF65-F5344CB8AC3E}">
        <p14:creationId xmlns:p14="http://schemas.microsoft.com/office/powerpoint/2010/main" val="28588159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p:cNvSpPr/>
          <p:nvPr userDrawn="1"/>
        </p:nvSpPr>
        <p:spPr>
          <a:xfrm>
            <a:off x="6096007" y="1"/>
            <a:ext cx="6095999" cy="6857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9" name="Text Placeholder 23"/>
          <p:cNvSpPr>
            <a:spLocks noGrp="1"/>
          </p:cNvSpPr>
          <p:nvPr>
            <p:ph type="body" sz="quarter" idx="12" hasCustomPrompt="1"/>
          </p:nvPr>
        </p:nvSpPr>
        <p:spPr>
          <a:xfrm>
            <a:off x="8947053" y="858420"/>
            <a:ext cx="2963436" cy="4842504"/>
          </a:xfrm>
          <a:prstGeom prst="rect">
            <a:avLst/>
          </a:prstGeom>
        </p:spPr>
        <p:txBody>
          <a:bodyPr vert="horz" lIns="0" rIns="0" bIns="0" anchor="ctr"/>
          <a:lstStyle>
            <a:lvl1pPr marL="0" indent="0">
              <a:buFontTx/>
              <a:buNone/>
              <a:defRPr sz="2000" cap="all" baseline="0">
                <a:solidFill>
                  <a:srgbClr val="555759"/>
                </a:solidFill>
              </a:defRPr>
            </a:lvl1pPr>
            <a:lvl2pPr marL="457178" indent="0">
              <a:buFontTx/>
              <a:buNone/>
              <a:defRPr sz="2400" cap="all" baseline="0">
                <a:solidFill>
                  <a:schemeClr val="bg1"/>
                </a:solidFill>
              </a:defRPr>
            </a:lvl2pPr>
            <a:lvl3pPr marL="914354" indent="0">
              <a:buFontTx/>
              <a:buNone/>
              <a:defRPr sz="2400" cap="all" baseline="0">
                <a:solidFill>
                  <a:schemeClr val="bg1"/>
                </a:solidFill>
              </a:defRPr>
            </a:lvl3pPr>
            <a:lvl4pPr marL="1371532" indent="0">
              <a:buFontTx/>
              <a:buNone/>
              <a:defRPr sz="2400" cap="all" baseline="0">
                <a:solidFill>
                  <a:schemeClr val="bg1"/>
                </a:solidFill>
              </a:defRPr>
            </a:lvl4pPr>
            <a:lvl5pPr marL="1828709" indent="0">
              <a:buFontTx/>
              <a:buNone/>
              <a:defRPr sz="2400" cap="all" baseline="0">
                <a:solidFill>
                  <a:schemeClr val="bg1"/>
                </a:solidFill>
              </a:defRPr>
            </a:lvl5pPr>
          </a:lstStyle>
          <a:p>
            <a:pPr lvl="0"/>
            <a:r>
              <a:rPr lang="en-US" dirty="0"/>
              <a:t>Section #:</a:t>
            </a:r>
          </a:p>
          <a:p>
            <a:pPr lvl="0"/>
            <a:r>
              <a:rPr lang="en-US" dirty="0"/>
              <a:t>Click to add text</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07280" y="6400190"/>
            <a:ext cx="1303209" cy="168518"/>
          </a:xfrm>
          <a:prstGeom prst="rect">
            <a:avLst/>
          </a:prstGeom>
        </p:spPr>
      </p:pic>
      <p:sp>
        <p:nvSpPr>
          <p:cNvPr id="9" name="Rectangle 8"/>
          <p:cNvSpPr/>
          <p:nvPr userDrawn="1"/>
        </p:nvSpPr>
        <p:spPr>
          <a:xfrm>
            <a:off x="1" y="866"/>
            <a:ext cx="6096000" cy="6857135"/>
          </a:xfrm>
          <a:prstGeom prst="rect">
            <a:avLst/>
          </a:prstGeom>
          <a:solidFill>
            <a:srgbClr val="5557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21" name="Picture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472526" y="858420"/>
            <a:ext cx="5246949" cy="4842504"/>
          </a:xfrm>
          <a:prstGeom prst="rect">
            <a:avLst/>
          </a:prstGeom>
        </p:spPr>
      </p:pic>
    </p:spTree>
    <p:extLst>
      <p:ext uri="{BB962C8B-B14F-4D97-AF65-F5344CB8AC3E}">
        <p14:creationId xmlns:p14="http://schemas.microsoft.com/office/powerpoint/2010/main" val="4093422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7CC1E-9E87-4590-9E63-5AD3EB8E6F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1F1EFB-12C2-4D83-8950-8E5991EA7C1A}"/>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C42C7F57-1ED7-4099-9108-D42823301E2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54DD1F4-631A-41BC-BFC6-406640495C8A}"/>
              </a:ext>
            </a:extLst>
          </p:cNvPr>
          <p:cNvSpPr>
            <a:spLocks noGrp="1"/>
          </p:cNvSpPr>
          <p:nvPr>
            <p:ph type="sldNum" sz="quarter" idx="12"/>
          </p:nvPr>
        </p:nvSpPr>
        <p:spPr/>
        <p:txBody>
          <a:bodyPr/>
          <a:lstStyle/>
          <a:p>
            <a:fld id="{42782948-4DBE-204D-AB9E-B65E067054AE}" type="slidenum">
              <a:rPr lang="en-US" smtClean="0"/>
              <a:pPr/>
              <a:t>‹#›</a:t>
            </a:fld>
            <a:endParaRPr lang="en-US" dirty="0"/>
          </a:p>
        </p:txBody>
      </p:sp>
    </p:spTree>
    <p:extLst>
      <p:ext uri="{BB962C8B-B14F-4D97-AF65-F5344CB8AC3E}">
        <p14:creationId xmlns:p14="http://schemas.microsoft.com/office/powerpoint/2010/main" val="22541823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6" name="Content Right"/>
          <p:cNvSpPr>
            <a:spLocks noGrp="1"/>
          </p:cNvSpPr>
          <p:nvPr>
            <p:ph idx="11"/>
          </p:nvPr>
        </p:nvSpPr>
        <p:spPr bwMode="gray">
          <a:xfrm>
            <a:off x="6393053" y="1341114"/>
            <a:ext cx="5520000" cy="482804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200" dirty="0" smtClean="0">
                <a:latin typeface="+mn-lt"/>
                <a:ea typeface="+mn-ea"/>
                <a:sym typeface="+mn-lt"/>
              </a:defRPr>
            </a:lvl1pPr>
            <a:lvl2pPr fontAlgn="base">
              <a:lnSpc>
                <a:spcPct val="100000"/>
              </a:lnSpc>
              <a:spcAft>
                <a:spcPts val="0"/>
              </a:spcAft>
              <a:defRPr lang="en-US" sz="1200" dirty="0" smtClean="0">
                <a:latin typeface="+mn-lt"/>
                <a:ea typeface="+mn-ea"/>
                <a:sym typeface="+mn-lt"/>
              </a:defRPr>
            </a:lvl2pPr>
            <a:lvl3pPr fontAlgn="base">
              <a:lnSpc>
                <a:spcPct val="100000"/>
              </a:lnSpc>
              <a:spcAft>
                <a:spcPts val="0"/>
              </a:spcAft>
              <a:defRPr lang="en-US" sz="1200" dirty="0" smtClean="0">
                <a:latin typeface="+mn-lt"/>
                <a:ea typeface="+mn-ea"/>
                <a:sym typeface="+mn-lt"/>
              </a:defRPr>
            </a:lvl3pPr>
            <a:lvl4pPr fontAlgn="base">
              <a:lnSpc>
                <a:spcPct val="100000"/>
              </a:lnSpc>
              <a:spcAft>
                <a:spcPts val="0"/>
              </a:spcAft>
              <a:defRPr lang="en-US" sz="1200" dirty="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5" name="Content Left"/>
          <p:cNvSpPr>
            <a:spLocks noGrp="1"/>
          </p:cNvSpPr>
          <p:nvPr>
            <p:ph idx="1"/>
          </p:nvPr>
        </p:nvSpPr>
        <p:spPr bwMode="gray">
          <a:xfrm>
            <a:off x="287455" y="1341114"/>
            <a:ext cx="5520000" cy="482804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200" dirty="0" smtClean="0">
                <a:latin typeface="+mn-lt"/>
                <a:ea typeface="+mn-ea"/>
                <a:sym typeface="+mn-lt"/>
              </a:defRPr>
            </a:lvl1pPr>
            <a:lvl2pPr fontAlgn="base">
              <a:lnSpc>
                <a:spcPct val="100000"/>
              </a:lnSpc>
              <a:spcAft>
                <a:spcPts val="0"/>
              </a:spcAft>
              <a:defRPr lang="en-US" sz="1200" dirty="0" smtClean="0">
                <a:latin typeface="+mn-lt"/>
                <a:ea typeface="+mn-ea"/>
                <a:sym typeface="+mn-lt"/>
              </a:defRPr>
            </a:lvl2pPr>
            <a:lvl3pPr fontAlgn="base">
              <a:lnSpc>
                <a:spcPct val="100000"/>
              </a:lnSpc>
              <a:spcAft>
                <a:spcPts val="0"/>
              </a:spcAft>
              <a:defRPr lang="en-US" sz="1200" dirty="0" smtClean="0">
                <a:latin typeface="+mn-lt"/>
                <a:ea typeface="+mn-ea"/>
                <a:sym typeface="+mn-lt"/>
              </a:defRPr>
            </a:lvl3pPr>
            <a:lvl4pPr fontAlgn="base">
              <a:lnSpc>
                <a:spcPct val="100000"/>
              </a:lnSpc>
              <a:spcAft>
                <a:spcPts val="0"/>
              </a:spcAft>
              <a:defRPr lang="en-US" sz="1200" dirty="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8" name="Title"/>
          <p:cNvSpPr>
            <a:spLocks noGrp="1" noChangeArrowheads="1"/>
          </p:cNvSpPr>
          <p:nvPr>
            <p:ph type="title"/>
            <p:custDataLst>
              <p:tags r:id="rId1"/>
            </p:custDataLst>
          </p:nvPr>
        </p:nvSpPr>
        <p:spPr bwMode="gray">
          <a:xfrm>
            <a:off x="287453" y="1"/>
            <a:ext cx="11625600" cy="1011600"/>
          </a:xfrm>
          <a:prstGeom prst="rect">
            <a:avLst/>
          </a:prstGeom>
        </p:spPr>
        <p:txBody>
          <a:bodyPr anchor="b"/>
          <a:lstStyle/>
          <a:p>
            <a:pPr lvl="0"/>
            <a:r>
              <a:rPr lang="en-US" altLang="ja-JP"/>
              <a:t>Click to edit Master title style</a:t>
            </a:r>
            <a:endParaRPr lang="en-GB" dirty="0"/>
          </a:p>
        </p:txBody>
      </p:sp>
      <p:sp>
        <p:nvSpPr>
          <p:cNvPr id="9" name="Content"/>
          <p:cNvSpPr>
            <a:spLocks noGrp="1"/>
          </p:cNvSpPr>
          <p:nvPr>
            <p:ph idx="10" hasCustomPrompt="1"/>
          </p:nvPr>
        </p:nvSpPr>
        <p:spPr bwMode="gray">
          <a:xfrm>
            <a:off x="287453" y="6046048"/>
            <a:ext cx="11625600" cy="1231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fontAlgn="base">
              <a:lnSpc>
                <a:spcPct val="100000"/>
              </a:lnSpc>
              <a:spcBef>
                <a:spcPts val="0"/>
              </a:spcBef>
              <a:spcAft>
                <a:spcPts val="0"/>
              </a:spcAft>
              <a:buNone/>
              <a:defRPr lang="en-US" sz="800"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GB" dirty="0"/>
              <a:t>Source: </a:t>
            </a:r>
          </a:p>
        </p:txBody>
      </p:sp>
    </p:spTree>
    <p:extLst>
      <p:ext uri="{BB962C8B-B14F-4D97-AF65-F5344CB8AC3E}">
        <p14:creationId xmlns:p14="http://schemas.microsoft.com/office/powerpoint/2010/main" val="11928788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 columns with heading">
    <p:spTree>
      <p:nvGrpSpPr>
        <p:cNvPr id="1" name=""/>
        <p:cNvGrpSpPr/>
        <p:nvPr/>
      </p:nvGrpSpPr>
      <p:grpSpPr>
        <a:xfrm>
          <a:off x="0" y="0"/>
          <a:ext cx="0" cy="0"/>
          <a:chOff x="0" y="0"/>
          <a:chExt cx="0" cy="0"/>
        </a:xfrm>
      </p:grpSpPr>
      <p:sp>
        <p:nvSpPr>
          <p:cNvPr id="16" name="Content Right"/>
          <p:cNvSpPr>
            <a:spLocks noGrp="1"/>
          </p:cNvSpPr>
          <p:nvPr>
            <p:ph idx="11"/>
          </p:nvPr>
        </p:nvSpPr>
        <p:spPr bwMode="gray">
          <a:xfrm>
            <a:off x="6393053" y="1882448"/>
            <a:ext cx="5520000" cy="42867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200" dirty="0" smtClean="0">
                <a:latin typeface="+mn-lt"/>
                <a:ea typeface="+mn-ea"/>
                <a:sym typeface="+mn-lt"/>
              </a:defRPr>
            </a:lvl1pPr>
            <a:lvl2pPr fontAlgn="base">
              <a:lnSpc>
                <a:spcPct val="100000"/>
              </a:lnSpc>
              <a:spcAft>
                <a:spcPts val="0"/>
              </a:spcAft>
              <a:defRPr lang="en-US" sz="1200" dirty="0" smtClean="0">
                <a:latin typeface="+mn-lt"/>
                <a:ea typeface="+mn-ea"/>
                <a:sym typeface="+mn-lt"/>
              </a:defRPr>
            </a:lvl2pPr>
            <a:lvl3pPr fontAlgn="base">
              <a:lnSpc>
                <a:spcPct val="100000"/>
              </a:lnSpc>
              <a:spcAft>
                <a:spcPts val="0"/>
              </a:spcAft>
              <a:defRPr lang="en-US" sz="1200" dirty="0" smtClean="0">
                <a:latin typeface="+mn-lt"/>
                <a:ea typeface="+mn-ea"/>
                <a:sym typeface="+mn-lt"/>
              </a:defRPr>
            </a:lvl3pPr>
            <a:lvl4pPr fontAlgn="base">
              <a:lnSpc>
                <a:spcPct val="100000"/>
              </a:lnSpc>
              <a:spcAft>
                <a:spcPts val="0"/>
              </a:spcAft>
              <a:defRPr lang="en-US" sz="1200" dirty="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15" name="Content Left"/>
          <p:cNvSpPr>
            <a:spLocks noGrp="1"/>
          </p:cNvSpPr>
          <p:nvPr>
            <p:ph idx="1"/>
          </p:nvPr>
        </p:nvSpPr>
        <p:spPr bwMode="gray">
          <a:xfrm>
            <a:off x="287451" y="1882448"/>
            <a:ext cx="5520000" cy="42867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200" smtClean="0">
                <a:latin typeface="+mn-lt"/>
                <a:ea typeface="+mn-ea"/>
                <a:sym typeface="+mn-lt"/>
              </a:defRPr>
            </a:lvl1pPr>
            <a:lvl2pPr fontAlgn="base">
              <a:lnSpc>
                <a:spcPct val="100000"/>
              </a:lnSpc>
              <a:spcAft>
                <a:spcPts val="0"/>
              </a:spcAft>
              <a:defRPr lang="en-US" sz="1200" smtClean="0">
                <a:latin typeface="+mn-lt"/>
                <a:ea typeface="+mn-ea"/>
                <a:sym typeface="+mn-lt"/>
              </a:defRPr>
            </a:lvl2pPr>
            <a:lvl3pPr fontAlgn="base">
              <a:lnSpc>
                <a:spcPct val="100000"/>
              </a:lnSpc>
              <a:spcAft>
                <a:spcPts val="0"/>
              </a:spcAft>
              <a:defRPr lang="en-US" sz="1200" smtClean="0">
                <a:latin typeface="+mn-lt"/>
                <a:ea typeface="+mn-ea"/>
                <a:sym typeface="+mn-lt"/>
              </a:defRPr>
            </a:lvl3pPr>
            <a:lvl4pPr fontAlgn="base">
              <a:lnSpc>
                <a:spcPct val="100000"/>
              </a:lnSpc>
              <a:spcAft>
                <a:spcPts val="0"/>
              </a:spcAft>
              <a:defRPr lang="en-US" sz="120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14" name="Heading Right"/>
          <p:cNvSpPr>
            <a:spLocks noGrp="1"/>
          </p:cNvSpPr>
          <p:nvPr>
            <p:ph type="body" sz="quarter" idx="16" hasCustomPrompt="1"/>
          </p:nvPr>
        </p:nvSpPr>
        <p:spPr bwMode="gray">
          <a:xfrm>
            <a:off x="6393053" y="1341114"/>
            <a:ext cx="5520000" cy="369332"/>
          </a:xfrm>
        </p:spPr>
        <p:txBody>
          <a:bodyPr wrap="square" lIns="0" tIns="0" rIns="0" bIns="0">
            <a:spAutoFit/>
          </a:bodyPr>
          <a:lstStyle>
            <a:lvl1pPr marL="0" indent="0" fontAlgn="base">
              <a:lnSpc>
                <a:spcPct val="100000"/>
              </a:lnSpc>
              <a:spcBef>
                <a:spcPts val="0"/>
              </a:spcBef>
              <a:spcAft>
                <a:spcPct val="0"/>
              </a:spcAft>
              <a:buNone/>
              <a:defRPr sz="1200" b="1">
                <a:solidFill>
                  <a:schemeClr val="accent1"/>
                </a:solidFill>
                <a:latin typeface="+mn-lt"/>
                <a:sym typeface="+mn-lt"/>
              </a:defRPr>
            </a:lvl1pPr>
            <a:lvl2pPr marL="0" indent="0" fontAlgn="base">
              <a:lnSpc>
                <a:spcPct val="100000"/>
              </a:lnSpc>
              <a:spcBef>
                <a:spcPts val="0"/>
              </a:spcBef>
              <a:spcAft>
                <a:spcPct val="0"/>
              </a:spcAft>
              <a:buNone/>
              <a:defRPr sz="1200">
                <a:solidFill>
                  <a:schemeClr val="accent1"/>
                </a:solidFill>
                <a:latin typeface="+mn-lt"/>
                <a:sym typeface="+mn-lt"/>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13" name="Heading Left"/>
          <p:cNvSpPr>
            <a:spLocks noGrp="1"/>
          </p:cNvSpPr>
          <p:nvPr>
            <p:ph type="body" sz="quarter" idx="15" hasCustomPrompt="1"/>
          </p:nvPr>
        </p:nvSpPr>
        <p:spPr bwMode="gray">
          <a:xfrm>
            <a:off x="287455" y="1341114"/>
            <a:ext cx="5520000" cy="369332"/>
          </a:xfrm>
        </p:spPr>
        <p:txBody>
          <a:bodyPr wrap="square" lIns="0" tIns="0" rIns="0" bIns="0">
            <a:spAutoFit/>
          </a:bodyPr>
          <a:lstStyle>
            <a:lvl1pPr marL="0" indent="0" fontAlgn="base">
              <a:lnSpc>
                <a:spcPct val="100000"/>
              </a:lnSpc>
              <a:spcBef>
                <a:spcPts val="0"/>
              </a:spcBef>
              <a:spcAft>
                <a:spcPct val="0"/>
              </a:spcAft>
              <a:buNone/>
              <a:defRPr sz="1200" b="1">
                <a:solidFill>
                  <a:schemeClr val="accent1"/>
                </a:solidFill>
                <a:latin typeface="+mn-lt"/>
                <a:sym typeface="+mn-lt"/>
              </a:defRPr>
            </a:lvl1pPr>
            <a:lvl2pPr marL="0" indent="0" fontAlgn="base">
              <a:lnSpc>
                <a:spcPct val="100000"/>
              </a:lnSpc>
              <a:spcBef>
                <a:spcPts val="0"/>
              </a:spcBef>
              <a:spcAft>
                <a:spcPct val="0"/>
              </a:spcAft>
              <a:buNone/>
              <a:defRPr sz="1200">
                <a:solidFill>
                  <a:schemeClr val="accent1"/>
                </a:solidFill>
                <a:latin typeface="+mn-lt"/>
                <a:sym typeface="+mn-lt"/>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8" name="Title"/>
          <p:cNvSpPr>
            <a:spLocks noGrp="1" noChangeArrowheads="1"/>
          </p:cNvSpPr>
          <p:nvPr>
            <p:ph type="title"/>
            <p:custDataLst>
              <p:tags r:id="rId1"/>
            </p:custDataLst>
          </p:nvPr>
        </p:nvSpPr>
        <p:spPr bwMode="gray">
          <a:xfrm>
            <a:off x="287453" y="1"/>
            <a:ext cx="11625600" cy="1011600"/>
          </a:xfrm>
          <a:prstGeom prst="rect">
            <a:avLst/>
          </a:prstGeom>
        </p:spPr>
        <p:txBody>
          <a:bodyPr anchor="b"/>
          <a:lstStyle/>
          <a:p>
            <a:pPr lvl="0"/>
            <a:r>
              <a:rPr lang="en-US" altLang="ja-JP"/>
              <a:t>Click to edit Master title style</a:t>
            </a:r>
            <a:endParaRPr lang="en-GB" dirty="0"/>
          </a:p>
        </p:txBody>
      </p:sp>
      <p:sp>
        <p:nvSpPr>
          <p:cNvPr id="9" name="Content"/>
          <p:cNvSpPr>
            <a:spLocks noGrp="1"/>
          </p:cNvSpPr>
          <p:nvPr>
            <p:ph idx="10" hasCustomPrompt="1"/>
          </p:nvPr>
        </p:nvSpPr>
        <p:spPr bwMode="gray">
          <a:xfrm>
            <a:off x="287453" y="6046048"/>
            <a:ext cx="11625600" cy="1231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fontAlgn="base">
              <a:lnSpc>
                <a:spcPct val="100000"/>
              </a:lnSpc>
              <a:spcBef>
                <a:spcPts val="0"/>
              </a:spcBef>
              <a:spcAft>
                <a:spcPts val="0"/>
              </a:spcAft>
              <a:buNone/>
              <a:defRPr lang="en-US" sz="800"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GB" dirty="0"/>
              <a:t>Source: </a:t>
            </a:r>
          </a:p>
        </p:txBody>
      </p:sp>
    </p:spTree>
    <p:extLst>
      <p:ext uri="{BB962C8B-B14F-4D97-AF65-F5344CB8AC3E}">
        <p14:creationId xmlns:p14="http://schemas.microsoft.com/office/powerpoint/2010/main" val="17929040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 textboxes">
    <p:spTree>
      <p:nvGrpSpPr>
        <p:cNvPr id="1" name=""/>
        <p:cNvGrpSpPr/>
        <p:nvPr/>
      </p:nvGrpSpPr>
      <p:grpSpPr>
        <a:xfrm>
          <a:off x="0" y="0"/>
          <a:ext cx="0" cy="0"/>
          <a:chOff x="0" y="0"/>
          <a:chExt cx="0" cy="0"/>
        </a:xfrm>
      </p:grpSpPr>
      <p:sp>
        <p:nvSpPr>
          <p:cNvPr id="6" name="Content Right Bottom"/>
          <p:cNvSpPr>
            <a:spLocks noGrp="1"/>
          </p:cNvSpPr>
          <p:nvPr>
            <p:ph idx="27"/>
          </p:nvPr>
        </p:nvSpPr>
        <p:spPr bwMode="gray">
          <a:xfrm>
            <a:off x="6393053" y="3842316"/>
            <a:ext cx="5520000" cy="232684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en-US" altLang="ja-JP" sz="1000" smtClean="0">
                <a:latin typeface="+mn-lt"/>
                <a:ea typeface="+mn-ea"/>
                <a:sym typeface="+mn-lt"/>
              </a:defRPr>
            </a:lvl1pPr>
            <a:lvl2pPr>
              <a:defRPr lang="en-US" altLang="ja-JP" sz="1000" smtClean="0">
                <a:latin typeface="+mn-lt"/>
                <a:ea typeface="+mn-ea"/>
                <a:sym typeface="+mn-lt"/>
              </a:defRPr>
            </a:lvl2pPr>
            <a:lvl3pPr>
              <a:defRPr lang="en-US" altLang="ja-JP" sz="1000" smtClean="0">
                <a:latin typeface="+mn-lt"/>
                <a:ea typeface="+mn-ea"/>
                <a:sym typeface="+mn-lt"/>
              </a:defRPr>
            </a:lvl3pPr>
            <a:lvl4pPr>
              <a:defRPr lang="en-US" altLang="ja-JP" sz="1000" smtClean="0">
                <a:latin typeface="+mn-lt"/>
                <a:ea typeface="+mn-ea"/>
                <a:sym typeface="+mn-lt"/>
              </a:defRPr>
            </a:lvl4pPr>
            <a:lvl5pPr>
              <a:defRPr lang="en-GB" sz="1000" dirty="0" smtClean="0">
                <a:latin typeface="+mn-lt"/>
                <a:ea typeface="+mn-ea"/>
                <a:sym typeface="+mn-lt"/>
              </a:defRPr>
            </a:lvl5pPr>
          </a:lstStyle>
          <a:p>
            <a:pPr lvl="0">
              <a:lnSpc>
                <a:spcPct val="100000"/>
              </a:lnSpc>
            </a:pPr>
            <a:r>
              <a:rPr lang="en-US" altLang="ja-JP"/>
              <a:t>Click to edit Master text styles</a:t>
            </a:r>
          </a:p>
          <a:p>
            <a:pPr lvl="1">
              <a:lnSpc>
                <a:spcPct val="100000"/>
              </a:lnSpc>
            </a:pPr>
            <a:r>
              <a:rPr lang="en-US" altLang="ja-JP"/>
              <a:t>Second level</a:t>
            </a:r>
          </a:p>
          <a:p>
            <a:pPr lvl="2">
              <a:lnSpc>
                <a:spcPct val="100000"/>
              </a:lnSpc>
            </a:pPr>
            <a:r>
              <a:rPr lang="en-US" altLang="ja-JP"/>
              <a:t>Third level</a:t>
            </a:r>
          </a:p>
          <a:p>
            <a:pPr lvl="3">
              <a:lnSpc>
                <a:spcPct val="100000"/>
              </a:lnSpc>
            </a:pPr>
            <a:r>
              <a:rPr lang="en-US" altLang="ja-JP"/>
              <a:t>Fourth level</a:t>
            </a:r>
          </a:p>
          <a:p>
            <a:pPr lvl="4">
              <a:lnSpc>
                <a:spcPct val="100000"/>
              </a:lnSpc>
            </a:pPr>
            <a:r>
              <a:rPr lang="en-US" altLang="ja-JP"/>
              <a:t>Fifth level</a:t>
            </a:r>
            <a:endParaRPr lang="en-GB" dirty="0"/>
          </a:p>
        </p:txBody>
      </p:sp>
      <p:sp>
        <p:nvSpPr>
          <p:cNvPr id="4" name="Content Left Bottom"/>
          <p:cNvSpPr>
            <a:spLocks noGrp="1"/>
          </p:cNvSpPr>
          <p:nvPr>
            <p:ph idx="28"/>
          </p:nvPr>
        </p:nvSpPr>
        <p:spPr bwMode="gray">
          <a:xfrm>
            <a:off x="287455" y="3842316"/>
            <a:ext cx="5520000" cy="232684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en-US" altLang="ja-JP" sz="1000" smtClean="0">
                <a:latin typeface="+mn-lt"/>
                <a:ea typeface="+mn-ea"/>
                <a:sym typeface="+mn-lt"/>
              </a:defRPr>
            </a:lvl1pPr>
            <a:lvl2pPr>
              <a:defRPr lang="en-US" altLang="ja-JP" sz="1000" smtClean="0">
                <a:latin typeface="+mn-lt"/>
                <a:ea typeface="+mn-ea"/>
                <a:sym typeface="+mn-lt"/>
              </a:defRPr>
            </a:lvl2pPr>
            <a:lvl3pPr>
              <a:defRPr lang="en-US" altLang="ja-JP" sz="1000" smtClean="0">
                <a:latin typeface="+mn-lt"/>
                <a:ea typeface="+mn-ea"/>
                <a:sym typeface="+mn-lt"/>
              </a:defRPr>
            </a:lvl3pPr>
            <a:lvl4pPr>
              <a:defRPr lang="en-US" altLang="ja-JP" sz="1000" smtClean="0">
                <a:latin typeface="+mn-lt"/>
                <a:ea typeface="+mn-ea"/>
                <a:sym typeface="+mn-lt"/>
              </a:defRPr>
            </a:lvl4pPr>
            <a:lvl5pPr>
              <a:defRPr lang="en-GB" sz="1000" dirty="0" smtClean="0">
                <a:latin typeface="+mn-lt"/>
                <a:ea typeface="+mn-ea"/>
                <a:sym typeface="+mn-lt"/>
              </a:defRPr>
            </a:lvl5pPr>
          </a:lstStyle>
          <a:p>
            <a:pPr lvl="0">
              <a:lnSpc>
                <a:spcPct val="100000"/>
              </a:lnSpc>
            </a:pPr>
            <a:r>
              <a:rPr lang="en-US" altLang="ja-JP"/>
              <a:t>Click to edit Master text styles</a:t>
            </a:r>
          </a:p>
          <a:p>
            <a:pPr lvl="1">
              <a:lnSpc>
                <a:spcPct val="100000"/>
              </a:lnSpc>
            </a:pPr>
            <a:r>
              <a:rPr lang="en-US" altLang="ja-JP"/>
              <a:t>Second level</a:t>
            </a:r>
          </a:p>
          <a:p>
            <a:pPr lvl="2">
              <a:lnSpc>
                <a:spcPct val="100000"/>
              </a:lnSpc>
            </a:pPr>
            <a:r>
              <a:rPr lang="en-US" altLang="ja-JP"/>
              <a:t>Third level</a:t>
            </a:r>
          </a:p>
          <a:p>
            <a:pPr lvl="3">
              <a:lnSpc>
                <a:spcPct val="100000"/>
              </a:lnSpc>
            </a:pPr>
            <a:r>
              <a:rPr lang="en-US" altLang="ja-JP"/>
              <a:t>Fourth level</a:t>
            </a:r>
          </a:p>
          <a:p>
            <a:pPr lvl="4">
              <a:lnSpc>
                <a:spcPct val="100000"/>
              </a:lnSpc>
            </a:pPr>
            <a:r>
              <a:rPr lang="en-US" altLang="ja-JP"/>
              <a:t>Fifth level</a:t>
            </a:r>
            <a:endParaRPr lang="en-GB" dirty="0"/>
          </a:p>
        </p:txBody>
      </p:sp>
      <p:sp>
        <p:nvSpPr>
          <p:cNvPr id="8" name="Content Right Top"/>
          <p:cNvSpPr>
            <a:spLocks noGrp="1"/>
          </p:cNvSpPr>
          <p:nvPr>
            <p:ph idx="26"/>
          </p:nvPr>
        </p:nvSpPr>
        <p:spPr bwMode="gray">
          <a:xfrm>
            <a:off x="6393053" y="1341114"/>
            <a:ext cx="5520000" cy="2325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en-US" altLang="ja-JP" sz="1000" smtClean="0">
                <a:latin typeface="+mn-lt"/>
                <a:ea typeface="+mn-ea"/>
                <a:sym typeface="+mn-lt"/>
              </a:defRPr>
            </a:lvl1pPr>
            <a:lvl2pPr>
              <a:defRPr lang="en-US" altLang="ja-JP" sz="1000" smtClean="0">
                <a:latin typeface="+mn-lt"/>
                <a:ea typeface="+mn-ea"/>
                <a:sym typeface="+mn-lt"/>
              </a:defRPr>
            </a:lvl2pPr>
            <a:lvl3pPr>
              <a:defRPr lang="en-US" altLang="ja-JP" sz="1000" smtClean="0">
                <a:latin typeface="+mn-lt"/>
                <a:ea typeface="+mn-ea"/>
                <a:sym typeface="+mn-lt"/>
              </a:defRPr>
            </a:lvl3pPr>
            <a:lvl4pPr>
              <a:defRPr lang="en-US" altLang="ja-JP" sz="1000" smtClean="0">
                <a:latin typeface="+mn-lt"/>
                <a:ea typeface="+mn-ea"/>
                <a:sym typeface="+mn-lt"/>
              </a:defRPr>
            </a:lvl4pPr>
            <a:lvl5pPr>
              <a:defRPr lang="en-GB" sz="1000" dirty="0" smtClean="0">
                <a:latin typeface="+mn-lt"/>
                <a:ea typeface="+mn-ea"/>
                <a:sym typeface="+mn-lt"/>
              </a:defRPr>
            </a:lvl5pPr>
          </a:lstStyle>
          <a:p>
            <a:pPr lvl="0">
              <a:lnSpc>
                <a:spcPct val="100000"/>
              </a:lnSpc>
            </a:pPr>
            <a:r>
              <a:rPr lang="en-US" altLang="ja-JP"/>
              <a:t>Click to edit Master text styles</a:t>
            </a:r>
          </a:p>
          <a:p>
            <a:pPr lvl="1">
              <a:lnSpc>
                <a:spcPct val="100000"/>
              </a:lnSpc>
            </a:pPr>
            <a:r>
              <a:rPr lang="en-US" altLang="ja-JP"/>
              <a:t>Second level</a:t>
            </a:r>
          </a:p>
          <a:p>
            <a:pPr lvl="2">
              <a:lnSpc>
                <a:spcPct val="100000"/>
              </a:lnSpc>
            </a:pPr>
            <a:r>
              <a:rPr lang="en-US" altLang="ja-JP"/>
              <a:t>Third level</a:t>
            </a:r>
          </a:p>
          <a:p>
            <a:pPr lvl="3">
              <a:lnSpc>
                <a:spcPct val="100000"/>
              </a:lnSpc>
            </a:pPr>
            <a:r>
              <a:rPr lang="en-US" altLang="ja-JP"/>
              <a:t>Fourth level</a:t>
            </a:r>
          </a:p>
          <a:p>
            <a:pPr lvl="4">
              <a:lnSpc>
                <a:spcPct val="100000"/>
              </a:lnSpc>
            </a:pPr>
            <a:r>
              <a:rPr lang="en-US" altLang="ja-JP"/>
              <a:t>Fifth level</a:t>
            </a:r>
            <a:endParaRPr lang="en-GB" dirty="0"/>
          </a:p>
        </p:txBody>
      </p:sp>
      <p:sp>
        <p:nvSpPr>
          <p:cNvPr id="9" name="Content Left Top"/>
          <p:cNvSpPr>
            <a:spLocks noGrp="1"/>
          </p:cNvSpPr>
          <p:nvPr>
            <p:ph idx="1"/>
          </p:nvPr>
        </p:nvSpPr>
        <p:spPr bwMode="gray">
          <a:xfrm>
            <a:off x="287455" y="1341114"/>
            <a:ext cx="5520000" cy="2325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en-US" altLang="ja-JP" sz="1000" smtClean="0">
                <a:latin typeface="+mn-lt"/>
                <a:ea typeface="+mn-ea"/>
                <a:sym typeface="+mn-lt"/>
              </a:defRPr>
            </a:lvl1pPr>
            <a:lvl2pPr>
              <a:defRPr lang="en-US" altLang="ja-JP" sz="1000" smtClean="0">
                <a:latin typeface="+mn-lt"/>
                <a:ea typeface="+mn-ea"/>
                <a:sym typeface="+mn-lt"/>
              </a:defRPr>
            </a:lvl2pPr>
            <a:lvl3pPr>
              <a:defRPr lang="en-US" altLang="ja-JP" sz="1000" smtClean="0">
                <a:latin typeface="+mn-lt"/>
                <a:ea typeface="+mn-ea"/>
                <a:sym typeface="+mn-lt"/>
              </a:defRPr>
            </a:lvl3pPr>
            <a:lvl4pPr>
              <a:defRPr lang="en-US" altLang="ja-JP" sz="1000" smtClean="0">
                <a:latin typeface="+mn-lt"/>
                <a:ea typeface="+mn-ea"/>
                <a:sym typeface="+mn-lt"/>
              </a:defRPr>
            </a:lvl4pPr>
            <a:lvl5pPr>
              <a:defRPr lang="en-GB" sz="1000" dirty="0" smtClean="0">
                <a:latin typeface="+mn-lt"/>
                <a:ea typeface="+mn-ea"/>
                <a:sym typeface="+mn-lt"/>
              </a:defRPr>
            </a:lvl5pPr>
          </a:lstStyle>
          <a:p>
            <a:pPr lvl="0">
              <a:lnSpc>
                <a:spcPct val="100000"/>
              </a:lnSpc>
            </a:pPr>
            <a:r>
              <a:rPr lang="en-US" altLang="ja-JP"/>
              <a:t>Click to edit Master text styles</a:t>
            </a:r>
          </a:p>
          <a:p>
            <a:pPr lvl="1">
              <a:lnSpc>
                <a:spcPct val="100000"/>
              </a:lnSpc>
            </a:pPr>
            <a:r>
              <a:rPr lang="en-US" altLang="ja-JP"/>
              <a:t>Second level</a:t>
            </a:r>
          </a:p>
          <a:p>
            <a:pPr lvl="2">
              <a:lnSpc>
                <a:spcPct val="100000"/>
              </a:lnSpc>
            </a:pPr>
            <a:r>
              <a:rPr lang="en-US" altLang="ja-JP"/>
              <a:t>Third level</a:t>
            </a:r>
          </a:p>
          <a:p>
            <a:pPr lvl="3">
              <a:lnSpc>
                <a:spcPct val="100000"/>
              </a:lnSpc>
            </a:pPr>
            <a:r>
              <a:rPr lang="en-US" altLang="ja-JP"/>
              <a:t>Fourth level</a:t>
            </a:r>
          </a:p>
          <a:p>
            <a:pPr lvl="4">
              <a:lnSpc>
                <a:spcPct val="100000"/>
              </a:lnSpc>
            </a:pPr>
            <a:r>
              <a:rPr lang="en-US" altLang="ja-JP"/>
              <a:t>Fifth level</a:t>
            </a:r>
            <a:endParaRPr lang="en-GB" dirty="0"/>
          </a:p>
        </p:txBody>
      </p:sp>
      <p:sp>
        <p:nvSpPr>
          <p:cNvPr id="10" name="Title"/>
          <p:cNvSpPr>
            <a:spLocks noGrp="1" noChangeArrowheads="1"/>
          </p:cNvSpPr>
          <p:nvPr>
            <p:ph type="title"/>
            <p:custDataLst>
              <p:tags r:id="rId1"/>
            </p:custDataLst>
          </p:nvPr>
        </p:nvSpPr>
        <p:spPr bwMode="gray">
          <a:xfrm>
            <a:off x="287453" y="1"/>
            <a:ext cx="11625600" cy="1011600"/>
          </a:xfrm>
          <a:prstGeom prst="rect">
            <a:avLst/>
          </a:prstGeom>
        </p:spPr>
        <p:txBody>
          <a:bodyPr anchor="b"/>
          <a:lstStyle/>
          <a:p>
            <a:pPr lvl="0"/>
            <a:r>
              <a:rPr lang="en-US" altLang="ja-JP"/>
              <a:t>Click to edit Master title style</a:t>
            </a:r>
            <a:endParaRPr lang="en-GB" dirty="0"/>
          </a:p>
        </p:txBody>
      </p:sp>
      <p:sp>
        <p:nvSpPr>
          <p:cNvPr id="11" name="Content"/>
          <p:cNvSpPr>
            <a:spLocks noGrp="1"/>
          </p:cNvSpPr>
          <p:nvPr>
            <p:ph idx="10" hasCustomPrompt="1"/>
          </p:nvPr>
        </p:nvSpPr>
        <p:spPr bwMode="gray">
          <a:xfrm>
            <a:off x="287453" y="6046048"/>
            <a:ext cx="11625600" cy="1231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fontAlgn="base">
              <a:lnSpc>
                <a:spcPct val="100000"/>
              </a:lnSpc>
              <a:spcBef>
                <a:spcPts val="0"/>
              </a:spcBef>
              <a:spcAft>
                <a:spcPts val="0"/>
              </a:spcAft>
              <a:buNone/>
              <a:defRPr lang="en-US" sz="800"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GB" dirty="0"/>
              <a:t>Source: </a:t>
            </a:r>
          </a:p>
        </p:txBody>
      </p:sp>
    </p:spTree>
    <p:extLst>
      <p:ext uri="{BB962C8B-B14F-4D97-AF65-F5344CB8AC3E}">
        <p14:creationId xmlns:p14="http://schemas.microsoft.com/office/powerpoint/2010/main" val="35834432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 textboxes with heading">
    <p:spTree>
      <p:nvGrpSpPr>
        <p:cNvPr id="1" name=""/>
        <p:cNvGrpSpPr/>
        <p:nvPr/>
      </p:nvGrpSpPr>
      <p:grpSpPr>
        <a:xfrm>
          <a:off x="0" y="0"/>
          <a:ext cx="0" cy="0"/>
          <a:chOff x="0" y="0"/>
          <a:chExt cx="0" cy="0"/>
        </a:xfrm>
      </p:grpSpPr>
      <p:sp>
        <p:nvSpPr>
          <p:cNvPr id="8" name="Content Right Top"/>
          <p:cNvSpPr>
            <a:spLocks noGrp="1"/>
          </p:cNvSpPr>
          <p:nvPr>
            <p:ph idx="29"/>
          </p:nvPr>
        </p:nvSpPr>
        <p:spPr bwMode="gray">
          <a:xfrm>
            <a:off x="6393053" y="1814188"/>
            <a:ext cx="5520000" cy="185252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en-US" altLang="ja-JP" sz="1000" smtClean="0">
                <a:latin typeface="+mn-lt"/>
                <a:ea typeface="+mn-ea"/>
                <a:sym typeface="+mn-lt"/>
              </a:defRPr>
            </a:lvl1pPr>
            <a:lvl2pPr>
              <a:defRPr lang="en-US" altLang="ja-JP" sz="1000" smtClean="0">
                <a:latin typeface="+mn-lt"/>
                <a:ea typeface="+mn-ea"/>
                <a:sym typeface="+mn-lt"/>
              </a:defRPr>
            </a:lvl2pPr>
            <a:lvl3pPr>
              <a:defRPr lang="en-US" altLang="ja-JP" sz="1000" smtClean="0">
                <a:latin typeface="+mn-lt"/>
                <a:ea typeface="+mn-ea"/>
                <a:sym typeface="+mn-lt"/>
              </a:defRPr>
            </a:lvl3pPr>
            <a:lvl4pPr>
              <a:defRPr lang="en-US" altLang="ja-JP" sz="1000" smtClean="0">
                <a:latin typeface="+mn-lt"/>
                <a:ea typeface="+mn-ea"/>
                <a:sym typeface="+mn-lt"/>
              </a:defRPr>
            </a:lvl4pPr>
            <a:lvl5pPr>
              <a:defRPr lang="en-GB" sz="1000" dirty="0" smtClean="0">
                <a:latin typeface="+mn-lt"/>
                <a:ea typeface="+mn-ea"/>
                <a:sym typeface="+mn-lt"/>
              </a:defRPr>
            </a:lvl5pPr>
          </a:lstStyle>
          <a:p>
            <a:pPr lvl="0">
              <a:lnSpc>
                <a:spcPct val="100000"/>
              </a:lnSpc>
            </a:pPr>
            <a:r>
              <a:rPr lang="en-US" altLang="ja-JP"/>
              <a:t>Click to edit Master text styles</a:t>
            </a:r>
          </a:p>
          <a:p>
            <a:pPr lvl="1">
              <a:lnSpc>
                <a:spcPct val="100000"/>
              </a:lnSpc>
            </a:pPr>
            <a:r>
              <a:rPr lang="en-US" altLang="ja-JP"/>
              <a:t>Second level</a:t>
            </a:r>
          </a:p>
          <a:p>
            <a:pPr lvl="2">
              <a:lnSpc>
                <a:spcPct val="100000"/>
              </a:lnSpc>
            </a:pPr>
            <a:r>
              <a:rPr lang="en-US" altLang="ja-JP"/>
              <a:t>Third level</a:t>
            </a:r>
          </a:p>
          <a:p>
            <a:pPr lvl="3">
              <a:lnSpc>
                <a:spcPct val="100000"/>
              </a:lnSpc>
            </a:pPr>
            <a:r>
              <a:rPr lang="en-US" altLang="ja-JP"/>
              <a:t>Fourth level</a:t>
            </a:r>
          </a:p>
          <a:p>
            <a:pPr lvl="4">
              <a:lnSpc>
                <a:spcPct val="100000"/>
              </a:lnSpc>
            </a:pPr>
            <a:r>
              <a:rPr lang="en-US" altLang="ja-JP"/>
              <a:t>Fifth level</a:t>
            </a:r>
            <a:endParaRPr lang="en-GB" dirty="0"/>
          </a:p>
        </p:txBody>
      </p:sp>
      <p:sp>
        <p:nvSpPr>
          <p:cNvPr id="9" name="Content Left Top"/>
          <p:cNvSpPr>
            <a:spLocks noGrp="1"/>
          </p:cNvSpPr>
          <p:nvPr>
            <p:ph idx="1"/>
          </p:nvPr>
        </p:nvSpPr>
        <p:spPr bwMode="gray">
          <a:xfrm>
            <a:off x="287455" y="1814188"/>
            <a:ext cx="5520000" cy="185252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en-US" altLang="ja-JP" sz="1000" smtClean="0">
                <a:latin typeface="+mn-lt"/>
                <a:ea typeface="+mn-ea"/>
                <a:sym typeface="+mn-lt"/>
              </a:defRPr>
            </a:lvl1pPr>
            <a:lvl2pPr>
              <a:defRPr lang="en-US" altLang="ja-JP" sz="1000" smtClean="0">
                <a:latin typeface="+mn-lt"/>
                <a:ea typeface="+mn-ea"/>
                <a:sym typeface="+mn-lt"/>
              </a:defRPr>
            </a:lvl2pPr>
            <a:lvl3pPr>
              <a:defRPr lang="en-US" altLang="ja-JP" sz="1000" smtClean="0">
                <a:latin typeface="+mn-lt"/>
                <a:ea typeface="+mn-ea"/>
                <a:sym typeface="+mn-lt"/>
              </a:defRPr>
            </a:lvl3pPr>
            <a:lvl4pPr>
              <a:defRPr lang="en-US" altLang="ja-JP" sz="1000" smtClean="0">
                <a:latin typeface="+mn-lt"/>
                <a:ea typeface="+mn-ea"/>
                <a:sym typeface="+mn-lt"/>
              </a:defRPr>
            </a:lvl4pPr>
            <a:lvl5pPr>
              <a:defRPr lang="en-GB" sz="1000" dirty="0" smtClean="0">
                <a:latin typeface="+mn-lt"/>
                <a:ea typeface="+mn-ea"/>
                <a:sym typeface="+mn-lt"/>
              </a:defRPr>
            </a:lvl5pPr>
          </a:lstStyle>
          <a:p>
            <a:pPr lvl="0">
              <a:lnSpc>
                <a:spcPct val="100000"/>
              </a:lnSpc>
            </a:pPr>
            <a:r>
              <a:rPr lang="en-US" altLang="ja-JP"/>
              <a:t>Click to edit Master text styles</a:t>
            </a:r>
          </a:p>
          <a:p>
            <a:pPr lvl="1">
              <a:lnSpc>
                <a:spcPct val="100000"/>
              </a:lnSpc>
            </a:pPr>
            <a:r>
              <a:rPr lang="en-US" altLang="ja-JP"/>
              <a:t>Second level</a:t>
            </a:r>
          </a:p>
          <a:p>
            <a:pPr lvl="2">
              <a:lnSpc>
                <a:spcPct val="100000"/>
              </a:lnSpc>
            </a:pPr>
            <a:r>
              <a:rPr lang="en-US" altLang="ja-JP"/>
              <a:t>Third level</a:t>
            </a:r>
          </a:p>
          <a:p>
            <a:pPr lvl="3">
              <a:lnSpc>
                <a:spcPct val="100000"/>
              </a:lnSpc>
            </a:pPr>
            <a:r>
              <a:rPr lang="en-US" altLang="ja-JP"/>
              <a:t>Fourth level</a:t>
            </a:r>
          </a:p>
          <a:p>
            <a:pPr lvl="4">
              <a:lnSpc>
                <a:spcPct val="100000"/>
              </a:lnSpc>
            </a:pPr>
            <a:r>
              <a:rPr lang="en-US" altLang="ja-JP"/>
              <a:t>Fifth level</a:t>
            </a:r>
            <a:endParaRPr lang="en-GB" dirty="0"/>
          </a:p>
        </p:txBody>
      </p:sp>
      <p:sp>
        <p:nvSpPr>
          <p:cNvPr id="11" name="Heading Right Top"/>
          <p:cNvSpPr>
            <a:spLocks noGrp="1"/>
          </p:cNvSpPr>
          <p:nvPr>
            <p:ph type="body" sz="quarter" idx="16" hasCustomPrompt="1"/>
          </p:nvPr>
        </p:nvSpPr>
        <p:spPr bwMode="gray">
          <a:xfrm>
            <a:off x="6393053" y="1341115"/>
            <a:ext cx="5520000" cy="307777"/>
          </a:xfrm>
        </p:spPr>
        <p:txBody>
          <a:bodyPr wrap="square" lIns="0" tIns="0" rIns="0" bIns="0">
            <a:spAutoFit/>
          </a:bodyPr>
          <a:lstStyle>
            <a:lvl1pPr marL="0" indent="0" fontAlgn="base">
              <a:lnSpc>
                <a:spcPct val="100000"/>
              </a:lnSpc>
              <a:spcBef>
                <a:spcPts val="0"/>
              </a:spcBef>
              <a:spcAft>
                <a:spcPct val="0"/>
              </a:spcAft>
              <a:buNone/>
              <a:defRPr sz="1000" b="1">
                <a:solidFill>
                  <a:schemeClr val="accent1"/>
                </a:solidFill>
                <a:latin typeface="+mn-lt"/>
                <a:sym typeface="+mn-lt"/>
              </a:defRPr>
            </a:lvl1pPr>
            <a:lvl2pPr marL="0" indent="0" fontAlgn="base">
              <a:lnSpc>
                <a:spcPct val="100000"/>
              </a:lnSpc>
              <a:spcBef>
                <a:spcPts val="0"/>
              </a:spcBef>
              <a:spcAft>
                <a:spcPct val="0"/>
              </a:spcAft>
              <a:buNone/>
              <a:defRPr sz="1000">
                <a:solidFill>
                  <a:schemeClr val="accent1"/>
                </a:solidFill>
                <a:latin typeface="+mn-lt"/>
                <a:sym typeface="+mn-lt"/>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10" name="Heading Left Top"/>
          <p:cNvSpPr>
            <a:spLocks noGrp="1"/>
          </p:cNvSpPr>
          <p:nvPr>
            <p:ph type="body" sz="quarter" idx="15" hasCustomPrompt="1"/>
          </p:nvPr>
        </p:nvSpPr>
        <p:spPr bwMode="gray">
          <a:xfrm>
            <a:off x="287455" y="1341115"/>
            <a:ext cx="5520000" cy="307777"/>
          </a:xfrm>
        </p:spPr>
        <p:txBody>
          <a:bodyPr wrap="square" lIns="0" tIns="0" rIns="0" bIns="0">
            <a:spAutoFit/>
          </a:bodyPr>
          <a:lstStyle>
            <a:lvl1pPr marL="0" indent="0" fontAlgn="base">
              <a:lnSpc>
                <a:spcPct val="100000"/>
              </a:lnSpc>
              <a:spcBef>
                <a:spcPts val="0"/>
              </a:spcBef>
              <a:spcAft>
                <a:spcPct val="0"/>
              </a:spcAft>
              <a:buNone/>
              <a:defRPr sz="1000" b="1">
                <a:solidFill>
                  <a:schemeClr val="accent1"/>
                </a:solidFill>
                <a:latin typeface="+mn-lt"/>
                <a:sym typeface="+mn-lt"/>
              </a:defRPr>
            </a:lvl1pPr>
            <a:lvl2pPr marL="0" indent="0" fontAlgn="base">
              <a:lnSpc>
                <a:spcPct val="100000"/>
              </a:lnSpc>
              <a:spcBef>
                <a:spcPts val="0"/>
              </a:spcBef>
              <a:spcAft>
                <a:spcPct val="0"/>
              </a:spcAft>
              <a:buNone/>
              <a:defRPr sz="1000">
                <a:solidFill>
                  <a:schemeClr val="accent1"/>
                </a:solidFill>
                <a:latin typeface="+mn-lt"/>
                <a:sym typeface="+mn-lt"/>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14" name="Title"/>
          <p:cNvSpPr>
            <a:spLocks noGrp="1" noChangeArrowheads="1"/>
          </p:cNvSpPr>
          <p:nvPr>
            <p:ph type="title"/>
            <p:custDataLst>
              <p:tags r:id="rId1"/>
            </p:custDataLst>
          </p:nvPr>
        </p:nvSpPr>
        <p:spPr bwMode="gray">
          <a:xfrm>
            <a:off x="287453" y="1"/>
            <a:ext cx="11625600" cy="1011600"/>
          </a:xfrm>
          <a:prstGeom prst="rect">
            <a:avLst/>
          </a:prstGeom>
        </p:spPr>
        <p:txBody>
          <a:bodyPr anchor="b"/>
          <a:lstStyle/>
          <a:p>
            <a:pPr lvl="0"/>
            <a:r>
              <a:rPr lang="en-US" altLang="ja-JP"/>
              <a:t>Click to edit Master title style</a:t>
            </a:r>
            <a:endParaRPr lang="en-GB" dirty="0"/>
          </a:p>
        </p:txBody>
      </p:sp>
      <p:sp>
        <p:nvSpPr>
          <p:cNvPr id="15" name="Content"/>
          <p:cNvSpPr>
            <a:spLocks noGrp="1"/>
          </p:cNvSpPr>
          <p:nvPr>
            <p:ph idx="10" hasCustomPrompt="1"/>
          </p:nvPr>
        </p:nvSpPr>
        <p:spPr bwMode="gray">
          <a:xfrm>
            <a:off x="287453" y="6046048"/>
            <a:ext cx="11625600" cy="1231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fontAlgn="base">
              <a:lnSpc>
                <a:spcPct val="100000"/>
              </a:lnSpc>
              <a:spcBef>
                <a:spcPts val="0"/>
              </a:spcBef>
              <a:spcAft>
                <a:spcPts val="0"/>
              </a:spcAft>
              <a:buNone/>
              <a:defRPr lang="en-US" sz="800"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GB" dirty="0"/>
              <a:t>Source: </a:t>
            </a:r>
          </a:p>
        </p:txBody>
      </p:sp>
      <p:sp>
        <p:nvSpPr>
          <p:cNvPr id="21" name="Content Right Top"/>
          <p:cNvSpPr>
            <a:spLocks noGrp="1"/>
          </p:cNvSpPr>
          <p:nvPr>
            <p:ph idx="34"/>
          </p:nvPr>
        </p:nvSpPr>
        <p:spPr bwMode="gray">
          <a:xfrm>
            <a:off x="6393053" y="4316632"/>
            <a:ext cx="5520000" cy="185252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en-US" altLang="ja-JP" sz="1000" smtClean="0">
                <a:latin typeface="+mn-lt"/>
                <a:ea typeface="+mn-ea"/>
                <a:sym typeface="+mn-lt"/>
              </a:defRPr>
            </a:lvl1pPr>
            <a:lvl2pPr>
              <a:defRPr lang="en-US" altLang="ja-JP" sz="1000" smtClean="0">
                <a:latin typeface="+mn-lt"/>
                <a:ea typeface="+mn-ea"/>
                <a:sym typeface="+mn-lt"/>
              </a:defRPr>
            </a:lvl2pPr>
            <a:lvl3pPr>
              <a:defRPr lang="en-US" altLang="ja-JP" sz="1000" smtClean="0">
                <a:latin typeface="+mn-lt"/>
                <a:ea typeface="+mn-ea"/>
                <a:sym typeface="+mn-lt"/>
              </a:defRPr>
            </a:lvl3pPr>
            <a:lvl4pPr>
              <a:defRPr lang="en-US" altLang="ja-JP" sz="1000" smtClean="0">
                <a:latin typeface="+mn-lt"/>
                <a:ea typeface="+mn-ea"/>
                <a:sym typeface="+mn-lt"/>
              </a:defRPr>
            </a:lvl4pPr>
            <a:lvl5pPr>
              <a:defRPr lang="en-GB" sz="1000" dirty="0" smtClean="0">
                <a:latin typeface="+mn-lt"/>
                <a:ea typeface="+mn-ea"/>
                <a:sym typeface="+mn-lt"/>
              </a:defRPr>
            </a:lvl5pPr>
          </a:lstStyle>
          <a:p>
            <a:pPr lvl="0">
              <a:lnSpc>
                <a:spcPct val="100000"/>
              </a:lnSpc>
            </a:pPr>
            <a:r>
              <a:rPr lang="en-US" altLang="ja-JP"/>
              <a:t>Click to edit Master text styles</a:t>
            </a:r>
          </a:p>
          <a:p>
            <a:pPr lvl="1">
              <a:lnSpc>
                <a:spcPct val="100000"/>
              </a:lnSpc>
            </a:pPr>
            <a:r>
              <a:rPr lang="en-US" altLang="ja-JP"/>
              <a:t>Second level</a:t>
            </a:r>
          </a:p>
          <a:p>
            <a:pPr lvl="2">
              <a:lnSpc>
                <a:spcPct val="100000"/>
              </a:lnSpc>
            </a:pPr>
            <a:r>
              <a:rPr lang="en-US" altLang="ja-JP"/>
              <a:t>Third level</a:t>
            </a:r>
          </a:p>
          <a:p>
            <a:pPr lvl="3">
              <a:lnSpc>
                <a:spcPct val="100000"/>
              </a:lnSpc>
            </a:pPr>
            <a:r>
              <a:rPr lang="en-US" altLang="ja-JP"/>
              <a:t>Fourth level</a:t>
            </a:r>
          </a:p>
          <a:p>
            <a:pPr lvl="4">
              <a:lnSpc>
                <a:spcPct val="100000"/>
              </a:lnSpc>
            </a:pPr>
            <a:r>
              <a:rPr lang="en-US" altLang="ja-JP"/>
              <a:t>Fifth level</a:t>
            </a:r>
            <a:endParaRPr lang="en-GB" dirty="0"/>
          </a:p>
        </p:txBody>
      </p:sp>
      <p:sp>
        <p:nvSpPr>
          <p:cNvPr id="22" name="Content Left Top"/>
          <p:cNvSpPr>
            <a:spLocks noGrp="1"/>
          </p:cNvSpPr>
          <p:nvPr>
            <p:ph idx="35"/>
          </p:nvPr>
        </p:nvSpPr>
        <p:spPr bwMode="gray">
          <a:xfrm>
            <a:off x="287455" y="4316632"/>
            <a:ext cx="5520000" cy="185252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en-US" altLang="ja-JP" sz="1000" smtClean="0">
                <a:latin typeface="+mn-lt"/>
                <a:ea typeface="+mn-ea"/>
                <a:sym typeface="+mn-lt"/>
              </a:defRPr>
            </a:lvl1pPr>
            <a:lvl2pPr>
              <a:defRPr lang="en-US" altLang="ja-JP" sz="1000" smtClean="0">
                <a:latin typeface="+mn-lt"/>
                <a:ea typeface="+mn-ea"/>
                <a:sym typeface="+mn-lt"/>
              </a:defRPr>
            </a:lvl2pPr>
            <a:lvl3pPr>
              <a:defRPr lang="en-US" altLang="ja-JP" sz="1000" smtClean="0">
                <a:latin typeface="+mn-lt"/>
                <a:ea typeface="+mn-ea"/>
                <a:sym typeface="+mn-lt"/>
              </a:defRPr>
            </a:lvl3pPr>
            <a:lvl4pPr>
              <a:defRPr lang="en-US" altLang="ja-JP" sz="1000" smtClean="0">
                <a:latin typeface="+mn-lt"/>
                <a:ea typeface="+mn-ea"/>
                <a:sym typeface="+mn-lt"/>
              </a:defRPr>
            </a:lvl4pPr>
            <a:lvl5pPr>
              <a:defRPr lang="en-GB" sz="1000" dirty="0" smtClean="0">
                <a:latin typeface="+mn-lt"/>
                <a:ea typeface="+mn-ea"/>
                <a:sym typeface="+mn-lt"/>
              </a:defRPr>
            </a:lvl5pPr>
          </a:lstStyle>
          <a:p>
            <a:pPr lvl="0">
              <a:lnSpc>
                <a:spcPct val="100000"/>
              </a:lnSpc>
            </a:pPr>
            <a:r>
              <a:rPr lang="en-US" altLang="ja-JP"/>
              <a:t>Click to edit Master text styles</a:t>
            </a:r>
          </a:p>
          <a:p>
            <a:pPr lvl="1">
              <a:lnSpc>
                <a:spcPct val="100000"/>
              </a:lnSpc>
            </a:pPr>
            <a:r>
              <a:rPr lang="en-US" altLang="ja-JP"/>
              <a:t>Second level</a:t>
            </a:r>
          </a:p>
          <a:p>
            <a:pPr lvl="2">
              <a:lnSpc>
                <a:spcPct val="100000"/>
              </a:lnSpc>
            </a:pPr>
            <a:r>
              <a:rPr lang="en-US" altLang="ja-JP"/>
              <a:t>Third level</a:t>
            </a:r>
          </a:p>
          <a:p>
            <a:pPr lvl="3">
              <a:lnSpc>
                <a:spcPct val="100000"/>
              </a:lnSpc>
            </a:pPr>
            <a:r>
              <a:rPr lang="en-US" altLang="ja-JP"/>
              <a:t>Fourth level</a:t>
            </a:r>
          </a:p>
          <a:p>
            <a:pPr lvl="4">
              <a:lnSpc>
                <a:spcPct val="100000"/>
              </a:lnSpc>
            </a:pPr>
            <a:r>
              <a:rPr lang="en-US" altLang="ja-JP"/>
              <a:t>Fifth level</a:t>
            </a:r>
            <a:endParaRPr lang="en-GB" dirty="0"/>
          </a:p>
        </p:txBody>
      </p:sp>
      <p:sp>
        <p:nvSpPr>
          <p:cNvPr id="23" name="Heading Right Top"/>
          <p:cNvSpPr>
            <a:spLocks noGrp="1"/>
          </p:cNvSpPr>
          <p:nvPr>
            <p:ph type="body" sz="quarter" idx="36" hasCustomPrompt="1"/>
          </p:nvPr>
        </p:nvSpPr>
        <p:spPr bwMode="gray">
          <a:xfrm>
            <a:off x="6393053" y="3843558"/>
            <a:ext cx="5520000" cy="307777"/>
          </a:xfrm>
        </p:spPr>
        <p:txBody>
          <a:bodyPr wrap="square" lIns="0" tIns="0" rIns="0" bIns="0">
            <a:spAutoFit/>
          </a:bodyPr>
          <a:lstStyle>
            <a:lvl1pPr marL="0" indent="0" fontAlgn="base">
              <a:lnSpc>
                <a:spcPct val="100000"/>
              </a:lnSpc>
              <a:spcBef>
                <a:spcPts val="0"/>
              </a:spcBef>
              <a:spcAft>
                <a:spcPct val="0"/>
              </a:spcAft>
              <a:buNone/>
              <a:defRPr sz="1000" b="1">
                <a:solidFill>
                  <a:schemeClr val="accent1"/>
                </a:solidFill>
                <a:latin typeface="+mn-lt"/>
                <a:sym typeface="+mn-lt"/>
              </a:defRPr>
            </a:lvl1pPr>
            <a:lvl2pPr marL="0" indent="0" fontAlgn="base">
              <a:lnSpc>
                <a:spcPct val="100000"/>
              </a:lnSpc>
              <a:spcBef>
                <a:spcPts val="0"/>
              </a:spcBef>
              <a:spcAft>
                <a:spcPct val="0"/>
              </a:spcAft>
              <a:buNone/>
              <a:defRPr sz="1000">
                <a:solidFill>
                  <a:schemeClr val="accent1"/>
                </a:solidFill>
                <a:latin typeface="+mn-lt"/>
                <a:sym typeface="+mn-lt"/>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24" name="Heading Left Top"/>
          <p:cNvSpPr>
            <a:spLocks noGrp="1"/>
          </p:cNvSpPr>
          <p:nvPr>
            <p:ph type="body" sz="quarter" idx="37" hasCustomPrompt="1"/>
          </p:nvPr>
        </p:nvSpPr>
        <p:spPr bwMode="gray">
          <a:xfrm>
            <a:off x="287455" y="3843558"/>
            <a:ext cx="5520000" cy="307777"/>
          </a:xfrm>
        </p:spPr>
        <p:txBody>
          <a:bodyPr wrap="square" lIns="0" tIns="0" rIns="0" bIns="0">
            <a:spAutoFit/>
          </a:bodyPr>
          <a:lstStyle>
            <a:lvl1pPr marL="0" indent="0" fontAlgn="base">
              <a:lnSpc>
                <a:spcPct val="100000"/>
              </a:lnSpc>
              <a:spcBef>
                <a:spcPts val="0"/>
              </a:spcBef>
              <a:spcAft>
                <a:spcPct val="0"/>
              </a:spcAft>
              <a:buNone/>
              <a:defRPr sz="1000" b="1">
                <a:solidFill>
                  <a:schemeClr val="accent1"/>
                </a:solidFill>
                <a:latin typeface="+mn-lt"/>
                <a:sym typeface="+mn-lt"/>
              </a:defRPr>
            </a:lvl1pPr>
            <a:lvl2pPr marL="0" indent="0" fontAlgn="base">
              <a:lnSpc>
                <a:spcPct val="100000"/>
              </a:lnSpc>
              <a:spcBef>
                <a:spcPts val="0"/>
              </a:spcBef>
              <a:spcAft>
                <a:spcPct val="0"/>
              </a:spcAft>
              <a:buNone/>
              <a:defRPr sz="1000">
                <a:solidFill>
                  <a:schemeClr val="accent1"/>
                </a:solidFill>
                <a:latin typeface="+mn-lt"/>
                <a:sym typeface="+mn-lt"/>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Tree>
    <p:extLst>
      <p:ext uri="{BB962C8B-B14F-4D97-AF65-F5344CB8AC3E}">
        <p14:creationId xmlns:p14="http://schemas.microsoft.com/office/powerpoint/2010/main" val="17888262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15" name="Content Right"/>
          <p:cNvSpPr>
            <a:spLocks noGrp="1"/>
          </p:cNvSpPr>
          <p:nvPr>
            <p:ph idx="27"/>
          </p:nvPr>
        </p:nvSpPr>
        <p:spPr bwMode="gray">
          <a:xfrm>
            <a:off x="8313053" y="1341114"/>
            <a:ext cx="3600000" cy="482804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200" smtClean="0">
                <a:latin typeface="+mn-lt"/>
                <a:ea typeface="+mn-ea"/>
                <a:sym typeface="+mn-lt"/>
              </a:defRPr>
            </a:lvl1pPr>
            <a:lvl2pPr fontAlgn="base">
              <a:lnSpc>
                <a:spcPct val="100000"/>
              </a:lnSpc>
              <a:spcAft>
                <a:spcPts val="0"/>
              </a:spcAft>
              <a:defRPr lang="en-US" sz="1200" smtClean="0">
                <a:latin typeface="+mn-lt"/>
                <a:ea typeface="+mn-ea"/>
                <a:sym typeface="+mn-lt"/>
              </a:defRPr>
            </a:lvl2pPr>
            <a:lvl3pPr fontAlgn="base">
              <a:lnSpc>
                <a:spcPct val="100000"/>
              </a:lnSpc>
              <a:spcAft>
                <a:spcPts val="0"/>
              </a:spcAft>
              <a:defRPr lang="en-US" sz="1200" smtClean="0">
                <a:latin typeface="+mn-lt"/>
                <a:ea typeface="+mn-ea"/>
                <a:sym typeface="+mn-lt"/>
              </a:defRPr>
            </a:lvl3pPr>
            <a:lvl4pPr fontAlgn="base">
              <a:lnSpc>
                <a:spcPct val="100000"/>
              </a:lnSpc>
              <a:spcAft>
                <a:spcPts val="0"/>
              </a:spcAft>
              <a:defRPr lang="en-US" sz="120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14" name="Content Middle"/>
          <p:cNvSpPr>
            <a:spLocks noGrp="1"/>
          </p:cNvSpPr>
          <p:nvPr>
            <p:ph idx="26"/>
          </p:nvPr>
        </p:nvSpPr>
        <p:spPr bwMode="gray">
          <a:xfrm>
            <a:off x="4300252" y="1341114"/>
            <a:ext cx="3600000" cy="482804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200" dirty="0" smtClean="0">
                <a:latin typeface="+mn-lt"/>
                <a:ea typeface="+mn-ea"/>
                <a:sym typeface="+mn-lt"/>
              </a:defRPr>
            </a:lvl1pPr>
            <a:lvl2pPr fontAlgn="base">
              <a:lnSpc>
                <a:spcPct val="100000"/>
              </a:lnSpc>
              <a:spcAft>
                <a:spcPts val="0"/>
              </a:spcAft>
              <a:defRPr lang="en-US" sz="1200" dirty="0" smtClean="0">
                <a:latin typeface="+mn-lt"/>
                <a:ea typeface="+mn-ea"/>
                <a:sym typeface="+mn-lt"/>
              </a:defRPr>
            </a:lvl2pPr>
            <a:lvl3pPr fontAlgn="base">
              <a:lnSpc>
                <a:spcPct val="100000"/>
              </a:lnSpc>
              <a:spcAft>
                <a:spcPts val="0"/>
              </a:spcAft>
              <a:defRPr lang="en-US" sz="1200" dirty="0" smtClean="0">
                <a:latin typeface="+mn-lt"/>
                <a:ea typeface="+mn-ea"/>
                <a:sym typeface="+mn-lt"/>
              </a:defRPr>
            </a:lvl3pPr>
            <a:lvl4pPr fontAlgn="base">
              <a:lnSpc>
                <a:spcPct val="100000"/>
              </a:lnSpc>
              <a:spcAft>
                <a:spcPts val="0"/>
              </a:spcAft>
              <a:defRPr lang="en-US" sz="1200" dirty="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13" name="Content Left"/>
          <p:cNvSpPr>
            <a:spLocks noGrp="1"/>
          </p:cNvSpPr>
          <p:nvPr>
            <p:ph idx="25"/>
          </p:nvPr>
        </p:nvSpPr>
        <p:spPr bwMode="gray">
          <a:xfrm>
            <a:off x="287452" y="1341114"/>
            <a:ext cx="3600000" cy="482804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200" smtClean="0">
                <a:latin typeface="+mn-lt"/>
                <a:ea typeface="+mn-ea"/>
                <a:sym typeface="+mn-lt"/>
              </a:defRPr>
            </a:lvl1pPr>
            <a:lvl2pPr fontAlgn="base">
              <a:lnSpc>
                <a:spcPct val="100000"/>
              </a:lnSpc>
              <a:spcAft>
                <a:spcPts val="0"/>
              </a:spcAft>
              <a:defRPr lang="en-US" sz="1200" smtClean="0">
                <a:latin typeface="+mn-lt"/>
                <a:ea typeface="+mn-ea"/>
                <a:sym typeface="+mn-lt"/>
              </a:defRPr>
            </a:lvl2pPr>
            <a:lvl3pPr fontAlgn="base">
              <a:lnSpc>
                <a:spcPct val="100000"/>
              </a:lnSpc>
              <a:spcAft>
                <a:spcPts val="0"/>
              </a:spcAft>
              <a:defRPr lang="en-US" sz="1200" smtClean="0">
                <a:latin typeface="+mn-lt"/>
                <a:ea typeface="+mn-ea"/>
                <a:sym typeface="+mn-lt"/>
              </a:defRPr>
            </a:lvl3pPr>
            <a:lvl4pPr fontAlgn="base">
              <a:lnSpc>
                <a:spcPct val="100000"/>
              </a:lnSpc>
              <a:spcAft>
                <a:spcPts val="0"/>
              </a:spcAft>
              <a:defRPr lang="en-US" sz="120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7" name="Title"/>
          <p:cNvSpPr>
            <a:spLocks noGrp="1" noChangeArrowheads="1"/>
          </p:cNvSpPr>
          <p:nvPr>
            <p:ph type="title"/>
            <p:custDataLst>
              <p:tags r:id="rId1"/>
            </p:custDataLst>
          </p:nvPr>
        </p:nvSpPr>
        <p:spPr bwMode="gray">
          <a:xfrm>
            <a:off x="287453" y="1"/>
            <a:ext cx="11625600" cy="1011600"/>
          </a:xfrm>
          <a:prstGeom prst="rect">
            <a:avLst/>
          </a:prstGeom>
        </p:spPr>
        <p:txBody>
          <a:bodyPr anchor="b"/>
          <a:lstStyle/>
          <a:p>
            <a:pPr lvl="0"/>
            <a:r>
              <a:rPr lang="en-US" altLang="ja-JP"/>
              <a:t>Click to edit Master title style</a:t>
            </a:r>
            <a:endParaRPr lang="en-GB" dirty="0"/>
          </a:p>
        </p:txBody>
      </p:sp>
      <p:sp>
        <p:nvSpPr>
          <p:cNvPr id="6" name="Content"/>
          <p:cNvSpPr>
            <a:spLocks noGrp="1"/>
          </p:cNvSpPr>
          <p:nvPr>
            <p:ph idx="10" hasCustomPrompt="1"/>
          </p:nvPr>
        </p:nvSpPr>
        <p:spPr bwMode="gray">
          <a:xfrm>
            <a:off x="287453" y="6046048"/>
            <a:ext cx="11625600" cy="1231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fontAlgn="base">
              <a:lnSpc>
                <a:spcPct val="100000"/>
              </a:lnSpc>
              <a:spcBef>
                <a:spcPts val="0"/>
              </a:spcBef>
              <a:spcAft>
                <a:spcPts val="0"/>
              </a:spcAft>
              <a:buNone/>
              <a:defRPr lang="en-US" sz="800"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GB" dirty="0"/>
              <a:t>Source: </a:t>
            </a:r>
          </a:p>
        </p:txBody>
      </p:sp>
    </p:spTree>
    <p:extLst>
      <p:ext uri="{BB962C8B-B14F-4D97-AF65-F5344CB8AC3E}">
        <p14:creationId xmlns:p14="http://schemas.microsoft.com/office/powerpoint/2010/main" val="4263565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 columns with heading">
    <p:spTree>
      <p:nvGrpSpPr>
        <p:cNvPr id="1" name=""/>
        <p:cNvGrpSpPr/>
        <p:nvPr/>
      </p:nvGrpSpPr>
      <p:grpSpPr>
        <a:xfrm>
          <a:off x="0" y="0"/>
          <a:ext cx="0" cy="0"/>
          <a:chOff x="0" y="0"/>
          <a:chExt cx="0" cy="0"/>
        </a:xfrm>
      </p:grpSpPr>
      <p:sp>
        <p:nvSpPr>
          <p:cNvPr id="18" name="Content Right"/>
          <p:cNvSpPr>
            <a:spLocks noGrp="1"/>
          </p:cNvSpPr>
          <p:nvPr>
            <p:ph idx="27"/>
          </p:nvPr>
        </p:nvSpPr>
        <p:spPr bwMode="gray">
          <a:xfrm>
            <a:off x="8313053" y="1882448"/>
            <a:ext cx="3600000" cy="42867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200" smtClean="0">
                <a:latin typeface="+mn-lt"/>
                <a:ea typeface="+mn-ea"/>
                <a:sym typeface="+mn-lt"/>
              </a:defRPr>
            </a:lvl1pPr>
            <a:lvl2pPr fontAlgn="base">
              <a:lnSpc>
                <a:spcPct val="100000"/>
              </a:lnSpc>
              <a:spcAft>
                <a:spcPts val="0"/>
              </a:spcAft>
              <a:defRPr lang="en-US" sz="1200" smtClean="0">
                <a:latin typeface="+mn-lt"/>
                <a:ea typeface="+mn-ea"/>
                <a:sym typeface="+mn-lt"/>
              </a:defRPr>
            </a:lvl2pPr>
            <a:lvl3pPr fontAlgn="base">
              <a:lnSpc>
                <a:spcPct val="100000"/>
              </a:lnSpc>
              <a:spcAft>
                <a:spcPts val="0"/>
              </a:spcAft>
              <a:defRPr lang="en-US" sz="1200" smtClean="0">
                <a:latin typeface="+mn-lt"/>
                <a:ea typeface="+mn-ea"/>
                <a:sym typeface="+mn-lt"/>
              </a:defRPr>
            </a:lvl3pPr>
            <a:lvl4pPr fontAlgn="base">
              <a:lnSpc>
                <a:spcPct val="100000"/>
              </a:lnSpc>
              <a:spcAft>
                <a:spcPts val="0"/>
              </a:spcAft>
              <a:defRPr lang="en-US" sz="120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17" name="Content Middle"/>
          <p:cNvSpPr>
            <a:spLocks noGrp="1"/>
          </p:cNvSpPr>
          <p:nvPr>
            <p:ph idx="26"/>
          </p:nvPr>
        </p:nvSpPr>
        <p:spPr bwMode="gray">
          <a:xfrm>
            <a:off x="4300252" y="1882448"/>
            <a:ext cx="3600000" cy="42867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200" dirty="0" smtClean="0">
                <a:latin typeface="+mn-lt"/>
                <a:ea typeface="+mn-ea"/>
                <a:sym typeface="+mn-lt"/>
              </a:defRPr>
            </a:lvl1pPr>
            <a:lvl2pPr fontAlgn="base">
              <a:lnSpc>
                <a:spcPct val="100000"/>
              </a:lnSpc>
              <a:spcAft>
                <a:spcPts val="0"/>
              </a:spcAft>
              <a:defRPr lang="en-US" sz="1200" dirty="0" smtClean="0">
                <a:latin typeface="+mn-lt"/>
                <a:ea typeface="+mn-ea"/>
                <a:sym typeface="+mn-lt"/>
              </a:defRPr>
            </a:lvl2pPr>
            <a:lvl3pPr fontAlgn="base">
              <a:lnSpc>
                <a:spcPct val="100000"/>
              </a:lnSpc>
              <a:spcAft>
                <a:spcPts val="0"/>
              </a:spcAft>
              <a:defRPr lang="en-US" sz="1200" dirty="0" smtClean="0">
                <a:latin typeface="+mn-lt"/>
                <a:ea typeface="+mn-ea"/>
                <a:sym typeface="+mn-lt"/>
              </a:defRPr>
            </a:lvl3pPr>
            <a:lvl4pPr fontAlgn="base">
              <a:lnSpc>
                <a:spcPct val="100000"/>
              </a:lnSpc>
              <a:spcAft>
                <a:spcPts val="0"/>
              </a:spcAft>
              <a:defRPr lang="en-US" sz="1200" dirty="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16" name="Content Left"/>
          <p:cNvSpPr>
            <a:spLocks noGrp="1"/>
          </p:cNvSpPr>
          <p:nvPr>
            <p:ph idx="25"/>
          </p:nvPr>
        </p:nvSpPr>
        <p:spPr bwMode="gray">
          <a:xfrm>
            <a:off x="287452" y="1882448"/>
            <a:ext cx="3600000" cy="42867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200" dirty="0" smtClean="0">
                <a:latin typeface="+mn-lt"/>
                <a:ea typeface="+mn-ea"/>
                <a:sym typeface="+mn-lt"/>
              </a:defRPr>
            </a:lvl1pPr>
            <a:lvl2pPr fontAlgn="base">
              <a:lnSpc>
                <a:spcPct val="100000"/>
              </a:lnSpc>
              <a:spcAft>
                <a:spcPts val="0"/>
              </a:spcAft>
              <a:defRPr lang="en-US" sz="1200" dirty="0" smtClean="0">
                <a:latin typeface="+mn-lt"/>
                <a:ea typeface="+mn-ea"/>
                <a:sym typeface="+mn-lt"/>
              </a:defRPr>
            </a:lvl2pPr>
            <a:lvl3pPr fontAlgn="base">
              <a:lnSpc>
                <a:spcPct val="100000"/>
              </a:lnSpc>
              <a:spcAft>
                <a:spcPts val="0"/>
              </a:spcAft>
              <a:defRPr lang="en-US" sz="1200" dirty="0" smtClean="0">
                <a:latin typeface="+mn-lt"/>
                <a:ea typeface="+mn-ea"/>
                <a:sym typeface="+mn-lt"/>
              </a:defRPr>
            </a:lvl3pPr>
            <a:lvl4pPr fontAlgn="base">
              <a:lnSpc>
                <a:spcPct val="100000"/>
              </a:lnSpc>
              <a:spcAft>
                <a:spcPts val="0"/>
              </a:spcAft>
              <a:defRPr lang="en-US" sz="1200" dirty="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21" name="Heading Right"/>
          <p:cNvSpPr>
            <a:spLocks noGrp="1"/>
          </p:cNvSpPr>
          <p:nvPr>
            <p:ph type="body" sz="quarter" idx="12" hasCustomPrompt="1"/>
          </p:nvPr>
        </p:nvSpPr>
        <p:spPr bwMode="gray">
          <a:xfrm>
            <a:off x="8313053" y="1337514"/>
            <a:ext cx="3600000" cy="369332"/>
          </a:xfrm>
        </p:spPr>
        <p:txBody>
          <a:bodyPr wrap="square" lIns="0" tIns="0" rIns="0" bIns="0">
            <a:spAutoFit/>
          </a:bodyPr>
          <a:lstStyle>
            <a:lvl1pPr marL="0" indent="0" fontAlgn="base">
              <a:lnSpc>
                <a:spcPct val="100000"/>
              </a:lnSpc>
              <a:spcBef>
                <a:spcPts val="0"/>
              </a:spcBef>
              <a:spcAft>
                <a:spcPct val="0"/>
              </a:spcAft>
              <a:buNone/>
              <a:defRPr sz="1200" b="1">
                <a:solidFill>
                  <a:schemeClr val="accent1"/>
                </a:solidFill>
                <a:latin typeface="+mn-lt"/>
                <a:sym typeface="+mn-lt"/>
              </a:defRPr>
            </a:lvl1pPr>
            <a:lvl2pPr marL="0" indent="0" fontAlgn="base">
              <a:lnSpc>
                <a:spcPct val="100000"/>
              </a:lnSpc>
              <a:spcBef>
                <a:spcPts val="0"/>
              </a:spcBef>
              <a:spcAft>
                <a:spcPct val="0"/>
              </a:spcAft>
              <a:buNone/>
              <a:defRPr sz="1200" b="0" baseline="0">
                <a:solidFill>
                  <a:schemeClr val="accent1"/>
                </a:solidFill>
                <a:latin typeface="+mn-lt"/>
                <a:sym typeface="+mn-lt"/>
              </a:defRPr>
            </a:lvl2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22" name="Heading Middle"/>
          <p:cNvSpPr>
            <a:spLocks noGrp="1"/>
          </p:cNvSpPr>
          <p:nvPr>
            <p:ph type="body" sz="quarter" idx="13" hasCustomPrompt="1"/>
          </p:nvPr>
        </p:nvSpPr>
        <p:spPr bwMode="gray">
          <a:xfrm>
            <a:off x="4300253" y="1337514"/>
            <a:ext cx="3600000" cy="369332"/>
          </a:xfrm>
        </p:spPr>
        <p:txBody>
          <a:bodyPr lIns="0" tIns="0" rIns="0" bIns="0">
            <a:spAutoFit/>
          </a:bodyPr>
          <a:lstStyle>
            <a:lvl1pPr marL="0" indent="0" fontAlgn="base">
              <a:lnSpc>
                <a:spcPct val="100000"/>
              </a:lnSpc>
              <a:spcBef>
                <a:spcPts val="0"/>
              </a:spcBef>
              <a:spcAft>
                <a:spcPct val="0"/>
              </a:spcAft>
              <a:buNone/>
              <a:defRPr sz="1200" b="1">
                <a:solidFill>
                  <a:schemeClr val="accent1"/>
                </a:solidFill>
                <a:latin typeface="+mn-lt"/>
                <a:sym typeface="+mn-lt"/>
              </a:defRPr>
            </a:lvl1pPr>
            <a:lvl2pPr marL="0" indent="0" fontAlgn="base">
              <a:lnSpc>
                <a:spcPct val="100000"/>
              </a:lnSpc>
              <a:spcBef>
                <a:spcPts val="0"/>
              </a:spcBef>
              <a:spcAft>
                <a:spcPct val="0"/>
              </a:spcAft>
              <a:buNone/>
              <a:defRPr sz="1200" b="0" baseline="0">
                <a:solidFill>
                  <a:schemeClr val="accent1"/>
                </a:solidFill>
                <a:latin typeface="+mn-lt"/>
                <a:sym typeface="+mn-lt"/>
              </a:defRPr>
            </a:lvl2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20" name="Heading Left"/>
          <p:cNvSpPr>
            <a:spLocks noGrp="1"/>
          </p:cNvSpPr>
          <p:nvPr>
            <p:ph type="body" sz="quarter" idx="11" hasCustomPrompt="1"/>
          </p:nvPr>
        </p:nvSpPr>
        <p:spPr bwMode="gray">
          <a:xfrm>
            <a:off x="287453" y="1337514"/>
            <a:ext cx="3600000" cy="369332"/>
          </a:xfrm>
        </p:spPr>
        <p:txBody>
          <a:bodyPr lIns="0" tIns="0" rIns="0" bIns="0">
            <a:spAutoFit/>
          </a:bodyPr>
          <a:lstStyle>
            <a:lvl1pPr marL="0" indent="0" fontAlgn="base">
              <a:lnSpc>
                <a:spcPct val="100000"/>
              </a:lnSpc>
              <a:spcBef>
                <a:spcPts val="0"/>
              </a:spcBef>
              <a:spcAft>
                <a:spcPct val="0"/>
              </a:spcAft>
              <a:buNone/>
              <a:defRPr sz="1200" b="1">
                <a:solidFill>
                  <a:schemeClr val="accent1"/>
                </a:solidFill>
                <a:latin typeface="+mn-lt"/>
                <a:sym typeface="+mn-lt"/>
              </a:defRPr>
            </a:lvl1pPr>
            <a:lvl2pPr marL="0" indent="0" fontAlgn="base">
              <a:lnSpc>
                <a:spcPct val="100000"/>
              </a:lnSpc>
              <a:spcBef>
                <a:spcPts val="0"/>
              </a:spcBef>
              <a:spcAft>
                <a:spcPct val="0"/>
              </a:spcAft>
              <a:buNone/>
              <a:defRPr sz="1200" b="0" baseline="0">
                <a:solidFill>
                  <a:schemeClr val="accent1"/>
                </a:solidFill>
                <a:latin typeface="+mn-lt"/>
                <a:sym typeface="+mn-lt"/>
              </a:defRPr>
            </a:lvl2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10" name="Title"/>
          <p:cNvSpPr>
            <a:spLocks noGrp="1" noChangeArrowheads="1"/>
          </p:cNvSpPr>
          <p:nvPr>
            <p:ph type="title"/>
            <p:custDataLst>
              <p:tags r:id="rId1"/>
            </p:custDataLst>
          </p:nvPr>
        </p:nvSpPr>
        <p:spPr bwMode="gray">
          <a:xfrm>
            <a:off x="287453" y="1"/>
            <a:ext cx="11625600" cy="1011600"/>
          </a:xfrm>
          <a:prstGeom prst="rect">
            <a:avLst/>
          </a:prstGeom>
        </p:spPr>
        <p:txBody>
          <a:bodyPr anchor="b"/>
          <a:lstStyle/>
          <a:p>
            <a:pPr lvl="0"/>
            <a:r>
              <a:rPr lang="en-US" altLang="ja-JP"/>
              <a:t>Click to edit Master title style</a:t>
            </a:r>
            <a:endParaRPr lang="en-GB" dirty="0"/>
          </a:p>
        </p:txBody>
      </p:sp>
      <p:sp>
        <p:nvSpPr>
          <p:cNvPr id="9" name="Content"/>
          <p:cNvSpPr>
            <a:spLocks noGrp="1"/>
          </p:cNvSpPr>
          <p:nvPr>
            <p:ph idx="10" hasCustomPrompt="1"/>
          </p:nvPr>
        </p:nvSpPr>
        <p:spPr bwMode="gray">
          <a:xfrm>
            <a:off x="287453" y="6046048"/>
            <a:ext cx="11625600" cy="1231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fontAlgn="base">
              <a:lnSpc>
                <a:spcPct val="100000"/>
              </a:lnSpc>
              <a:spcBef>
                <a:spcPts val="0"/>
              </a:spcBef>
              <a:spcAft>
                <a:spcPts val="0"/>
              </a:spcAft>
              <a:buNone/>
              <a:defRPr lang="en-US" sz="800"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GB" dirty="0"/>
              <a:t>Source: </a:t>
            </a:r>
          </a:p>
        </p:txBody>
      </p:sp>
    </p:spTree>
    <p:extLst>
      <p:ext uri="{BB962C8B-B14F-4D97-AF65-F5344CB8AC3E}">
        <p14:creationId xmlns:p14="http://schemas.microsoft.com/office/powerpoint/2010/main" val="78095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 columns 2/3 split">
    <p:spTree>
      <p:nvGrpSpPr>
        <p:cNvPr id="1" name=""/>
        <p:cNvGrpSpPr/>
        <p:nvPr/>
      </p:nvGrpSpPr>
      <p:grpSpPr>
        <a:xfrm>
          <a:off x="0" y="0"/>
          <a:ext cx="0" cy="0"/>
          <a:chOff x="0" y="0"/>
          <a:chExt cx="0" cy="0"/>
        </a:xfrm>
      </p:grpSpPr>
      <p:sp>
        <p:nvSpPr>
          <p:cNvPr id="15" name="Content Right"/>
          <p:cNvSpPr>
            <a:spLocks noGrp="1"/>
          </p:cNvSpPr>
          <p:nvPr>
            <p:ph idx="28"/>
          </p:nvPr>
        </p:nvSpPr>
        <p:spPr bwMode="gray">
          <a:xfrm>
            <a:off x="8313053" y="1882448"/>
            <a:ext cx="3600000" cy="42867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200" dirty="0" smtClean="0">
                <a:latin typeface="+mn-lt"/>
                <a:ea typeface="+mn-ea"/>
                <a:sym typeface="+mn-lt"/>
              </a:defRPr>
            </a:lvl1pPr>
            <a:lvl2pPr fontAlgn="base">
              <a:lnSpc>
                <a:spcPct val="100000"/>
              </a:lnSpc>
              <a:spcAft>
                <a:spcPts val="0"/>
              </a:spcAft>
              <a:defRPr lang="en-US" sz="1200" dirty="0" smtClean="0">
                <a:latin typeface="+mn-lt"/>
                <a:ea typeface="+mn-ea"/>
                <a:sym typeface="+mn-lt"/>
              </a:defRPr>
            </a:lvl2pPr>
            <a:lvl3pPr fontAlgn="base">
              <a:lnSpc>
                <a:spcPct val="100000"/>
              </a:lnSpc>
              <a:spcAft>
                <a:spcPts val="0"/>
              </a:spcAft>
              <a:defRPr lang="en-US" sz="1200" dirty="0" smtClean="0">
                <a:latin typeface="+mn-lt"/>
                <a:ea typeface="+mn-ea"/>
                <a:sym typeface="+mn-lt"/>
              </a:defRPr>
            </a:lvl3pPr>
            <a:lvl4pPr fontAlgn="base">
              <a:lnSpc>
                <a:spcPct val="100000"/>
              </a:lnSpc>
              <a:spcAft>
                <a:spcPts val="0"/>
              </a:spcAft>
              <a:defRPr lang="en-US" sz="1200" dirty="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19" name="Heading Right"/>
          <p:cNvSpPr>
            <a:spLocks noGrp="1"/>
          </p:cNvSpPr>
          <p:nvPr>
            <p:ph type="body" sz="quarter" idx="17" hasCustomPrompt="1"/>
          </p:nvPr>
        </p:nvSpPr>
        <p:spPr bwMode="gray">
          <a:xfrm>
            <a:off x="8313053" y="1337514"/>
            <a:ext cx="3600000" cy="369332"/>
          </a:xfrm>
        </p:spPr>
        <p:txBody>
          <a:bodyPr lIns="0" tIns="0" rIns="0" bIns="0">
            <a:spAutoFit/>
          </a:bodyPr>
          <a:lstStyle>
            <a:lvl1pPr marL="0" indent="0" fontAlgn="base">
              <a:lnSpc>
                <a:spcPct val="100000"/>
              </a:lnSpc>
              <a:spcBef>
                <a:spcPts val="0"/>
              </a:spcBef>
              <a:spcAft>
                <a:spcPct val="0"/>
              </a:spcAft>
              <a:buNone/>
              <a:defRPr sz="1200" b="1">
                <a:solidFill>
                  <a:schemeClr val="accent1"/>
                </a:solidFill>
                <a:latin typeface="+mn-lt"/>
                <a:sym typeface="+mn-lt"/>
              </a:defRPr>
            </a:lvl1pPr>
            <a:lvl2pPr marL="0" indent="0" fontAlgn="base">
              <a:lnSpc>
                <a:spcPct val="100000"/>
              </a:lnSpc>
              <a:spcBef>
                <a:spcPts val="0"/>
              </a:spcBef>
              <a:spcAft>
                <a:spcPct val="0"/>
              </a:spcAft>
              <a:buNone/>
              <a:defRPr sz="1200">
                <a:solidFill>
                  <a:schemeClr val="accent1"/>
                </a:solidFill>
                <a:latin typeface="+mn-lt"/>
                <a:sym typeface="+mn-lt"/>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8" name="Title"/>
          <p:cNvSpPr>
            <a:spLocks noGrp="1" noChangeArrowheads="1"/>
          </p:cNvSpPr>
          <p:nvPr>
            <p:ph type="title"/>
            <p:custDataLst>
              <p:tags r:id="rId1"/>
            </p:custDataLst>
          </p:nvPr>
        </p:nvSpPr>
        <p:spPr bwMode="gray">
          <a:xfrm>
            <a:off x="287453" y="1"/>
            <a:ext cx="11625600" cy="1011600"/>
          </a:xfrm>
          <a:prstGeom prst="rect">
            <a:avLst/>
          </a:prstGeom>
        </p:spPr>
        <p:txBody>
          <a:bodyPr anchor="b"/>
          <a:lstStyle/>
          <a:p>
            <a:pPr lvl="0"/>
            <a:r>
              <a:rPr lang="en-US" altLang="ja-JP"/>
              <a:t>Click to edit Master title style</a:t>
            </a:r>
            <a:endParaRPr lang="en-GB" dirty="0"/>
          </a:p>
        </p:txBody>
      </p:sp>
      <p:sp>
        <p:nvSpPr>
          <p:cNvPr id="12" name="Content Middle"/>
          <p:cNvSpPr>
            <a:spLocks noGrp="1"/>
          </p:cNvSpPr>
          <p:nvPr>
            <p:ph idx="26"/>
          </p:nvPr>
        </p:nvSpPr>
        <p:spPr bwMode="gray">
          <a:xfrm>
            <a:off x="287454" y="1882448"/>
            <a:ext cx="7612799" cy="42867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200" dirty="0" smtClean="0">
                <a:latin typeface="+mn-lt"/>
                <a:ea typeface="+mn-ea"/>
                <a:sym typeface="+mn-lt"/>
              </a:defRPr>
            </a:lvl1pPr>
            <a:lvl2pPr fontAlgn="base">
              <a:lnSpc>
                <a:spcPct val="100000"/>
              </a:lnSpc>
              <a:spcAft>
                <a:spcPts val="0"/>
              </a:spcAft>
              <a:defRPr lang="en-US" sz="1200" dirty="0" smtClean="0">
                <a:latin typeface="+mn-lt"/>
                <a:ea typeface="+mn-ea"/>
                <a:sym typeface="+mn-lt"/>
              </a:defRPr>
            </a:lvl2pPr>
            <a:lvl3pPr fontAlgn="base">
              <a:lnSpc>
                <a:spcPct val="100000"/>
              </a:lnSpc>
              <a:spcAft>
                <a:spcPts val="0"/>
              </a:spcAft>
              <a:defRPr lang="en-US" sz="1200" dirty="0" smtClean="0">
                <a:latin typeface="+mn-lt"/>
                <a:ea typeface="+mn-ea"/>
                <a:sym typeface="+mn-lt"/>
              </a:defRPr>
            </a:lvl3pPr>
            <a:lvl4pPr fontAlgn="base">
              <a:lnSpc>
                <a:spcPct val="100000"/>
              </a:lnSpc>
              <a:spcAft>
                <a:spcPts val="0"/>
              </a:spcAft>
              <a:defRPr lang="en-US" sz="1200" dirty="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13" name="Heading Middle"/>
          <p:cNvSpPr>
            <a:spLocks noGrp="1"/>
          </p:cNvSpPr>
          <p:nvPr>
            <p:ph type="body" sz="quarter" idx="13" hasCustomPrompt="1"/>
          </p:nvPr>
        </p:nvSpPr>
        <p:spPr bwMode="gray">
          <a:xfrm>
            <a:off x="287455" y="1337514"/>
            <a:ext cx="7612799" cy="369332"/>
          </a:xfrm>
        </p:spPr>
        <p:txBody>
          <a:bodyPr wrap="square" lIns="0" tIns="0" rIns="0" bIns="0">
            <a:spAutoFit/>
          </a:bodyPr>
          <a:lstStyle>
            <a:lvl1pPr marL="0" indent="0" fontAlgn="base">
              <a:lnSpc>
                <a:spcPct val="100000"/>
              </a:lnSpc>
              <a:spcBef>
                <a:spcPts val="0"/>
              </a:spcBef>
              <a:spcAft>
                <a:spcPct val="0"/>
              </a:spcAft>
              <a:buNone/>
              <a:defRPr sz="1200" b="1">
                <a:solidFill>
                  <a:schemeClr val="accent1"/>
                </a:solidFill>
                <a:latin typeface="+mn-lt"/>
                <a:sym typeface="+mn-lt"/>
              </a:defRPr>
            </a:lvl1pPr>
            <a:lvl2pPr marL="0" indent="0" fontAlgn="base">
              <a:lnSpc>
                <a:spcPct val="100000"/>
              </a:lnSpc>
              <a:spcBef>
                <a:spcPts val="0"/>
              </a:spcBef>
              <a:spcAft>
                <a:spcPct val="0"/>
              </a:spcAft>
              <a:buNone/>
              <a:defRPr sz="1200" b="0" baseline="0">
                <a:solidFill>
                  <a:schemeClr val="accent1"/>
                </a:solidFill>
                <a:latin typeface="+mn-lt"/>
                <a:sym typeface="+mn-lt"/>
              </a:defRPr>
            </a:lvl2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7" name="Content"/>
          <p:cNvSpPr>
            <a:spLocks noGrp="1"/>
          </p:cNvSpPr>
          <p:nvPr>
            <p:ph idx="10" hasCustomPrompt="1"/>
          </p:nvPr>
        </p:nvSpPr>
        <p:spPr bwMode="gray">
          <a:xfrm>
            <a:off x="287453" y="6046048"/>
            <a:ext cx="11625600" cy="1231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fontAlgn="base">
              <a:lnSpc>
                <a:spcPct val="100000"/>
              </a:lnSpc>
              <a:spcBef>
                <a:spcPts val="0"/>
              </a:spcBef>
              <a:spcAft>
                <a:spcPts val="0"/>
              </a:spcAft>
              <a:buNone/>
              <a:defRPr lang="en-US" sz="800"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GB" dirty="0"/>
              <a:t>Source: </a:t>
            </a:r>
          </a:p>
        </p:txBody>
      </p:sp>
    </p:spTree>
    <p:extLst>
      <p:ext uri="{BB962C8B-B14F-4D97-AF65-F5344CB8AC3E}">
        <p14:creationId xmlns:p14="http://schemas.microsoft.com/office/powerpoint/2010/main" val="30277515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46363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Gray Bar_Content+Table/Chart/Figur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7179"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3" name="Rectangle 2"/>
          <p:cNvSpPr/>
          <p:nvPr/>
        </p:nvSpPr>
        <p:spPr bwMode="auto">
          <a:xfrm>
            <a:off x="0" y="0"/>
            <a:ext cx="12192000" cy="6858000"/>
          </a:xfrm>
          <a:prstGeom prst="rect">
            <a:avLst/>
          </a:prstGeom>
          <a:solidFill>
            <a:schemeClr val="bg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cxnSp>
        <p:nvCxnSpPr>
          <p:cNvPr id="5" name="Straight Connector 4"/>
          <p:cNvCxnSpPr/>
          <p:nvPr/>
        </p:nvCxnSpPr>
        <p:spPr>
          <a:xfrm>
            <a:off x="304802" y="6250077"/>
            <a:ext cx="11592985" cy="0"/>
          </a:xfrm>
          <a:prstGeom prst="line">
            <a:avLst/>
          </a:prstGeom>
          <a:ln w="9525">
            <a:solidFill>
              <a:srgbClr val="555759"/>
            </a:solidFill>
          </a:ln>
          <a:effectLst/>
        </p:spPr>
        <p:style>
          <a:lnRef idx="2">
            <a:schemeClr val="accent1"/>
          </a:lnRef>
          <a:fillRef idx="0">
            <a:schemeClr val="accent1"/>
          </a:fillRef>
          <a:effectRef idx="1">
            <a:schemeClr val="accent1"/>
          </a:effectRef>
          <a:fontRef idx="minor">
            <a:schemeClr val="tx1"/>
          </a:fontRef>
        </p:style>
      </p:cxnSp>
      <p:sp>
        <p:nvSpPr>
          <p:cNvPr id="6" name="Text Placeholder 18"/>
          <p:cNvSpPr txBox="1">
            <a:spLocks/>
          </p:cNvSpPr>
          <p:nvPr userDrawn="1"/>
        </p:nvSpPr>
        <p:spPr>
          <a:xfrm>
            <a:off x="85344" y="6365442"/>
            <a:ext cx="585216" cy="231169"/>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lgn="l"/>
            <a:fld id="{C0D4A90D-707C-4CFA-8F87-17CF45DE2B45}" type="slidenum">
              <a:rPr lang="en-US" sz="900" smtClean="0">
                <a:solidFill>
                  <a:srgbClr val="95D600"/>
                </a:solidFill>
              </a:rPr>
              <a:pPr algn="l"/>
              <a:t>‹#›</a:t>
            </a:fld>
            <a:endParaRPr lang="en-US" sz="900" dirty="0"/>
          </a:p>
        </p:txBody>
      </p:sp>
      <p:cxnSp>
        <p:nvCxnSpPr>
          <p:cNvPr id="7" name="Straight Connector 6"/>
          <p:cNvCxnSpPr/>
          <p:nvPr/>
        </p:nvCxnSpPr>
        <p:spPr bwMode="auto">
          <a:xfrm flipH="1">
            <a:off x="0" y="6302465"/>
            <a:ext cx="12192000" cy="0"/>
          </a:xfrm>
          <a:prstGeom prst="line">
            <a:avLst/>
          </a:prstGeom>
          <a:solidFill>
            <a:schemeClr val="accent1"/>
          </a:solidFill>
          <a:ln w="19050" cap="flat" cmpd="dbl" algn="ctr">
            <a:noFill/>
            <a:prstDash val="solid"/>
            <a:round/>
            <a:headEnd type="none" w="med" len="med"/>
            <a:tailEnd type="none" w="med" len="med"/>
          </a:ln>
          <a:effectLst/>
        </p:spPr>
      </p:cxnSp>
      <p:sp>
        <p:nvSpPr>
          <p:cNvPr id="10" name="Rectangle 9"/>
          <p:cNvSpPr/>
          <p:nvPr/>
        </p:nvSpPr>
        <p:spPr bwMode="auto">
          <a:xfrm>
            <a:off x="0" y="0"/>
            <a:ext cx="12192000" cy="1074396"/>
          </a:xfrm>
          <a:prstGeom prst="rect">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sp>
        <p:nvSpPr>
          <p:cNvPr id="11" name="Title 1"/>
          <p:cNvSpPr>
            <a:spLocks noGrp="1"/>
          </p:cNvSpPr>
          <p:nvPr>
            <p:ph type="title"/>
          </p:nvPr>
        </p:nvSpPr>
        <p:spPr>
          <a:xfrm>
            <a:off x="287453" y="1"/>
            <a:ext cx="11623035" cy="1011420"/>
          </a:xfrm>
          <a:prstGeom prst="rect">
            <a:avLst/>
          </a:prstGeom>
        </p:spPr>
        <p:txBody>
          <a:bodyPr anchor="b"/>
          <a:lstStyle>
            <a:lvl1pPr>
              <a:defRPr>
                <a:solidFill>
                  <a:schemeClr val="bg2"/>
                </a:solidFill>
              </a:defRPr>
            </a:lvl1pPr>
          </a:lstStyle>
          <a:p>
            <a:r>
              <a:rPr lang="en-US"/>
              <a:t>Click to edit Master title style</a:t>
            </a:r>
            <a:endParaRPr lang="en-US" dirty="0"/>
          </a:p>
        </p:txBody>
      </p:sp>
      <p:sp>
        <p:nvSpPr>
          <p:cNvPr id="12" name="Rectangle 11"/>
          <p:cNvSpPr/>
          <p:nvPr/>
        </p:nvSpPr>
        <p:spPr bwMode="auto">
          <a:xfrm>
            <a:off x="0" y="1074396"/>
            <a:ext cx="12192000" cy="151354"/>
          </a:xfrm>
          <a:prstGeom prst="rect">
            <a:avLst/>
          </a:prstGeom>
          <a:solidFill>
            <a:schemeClr val="accent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sp>
        <p:nvSpPr>
          <p:cNvPr id="13" name="Rectangle 14"/>
          <p:cNvSpPr>
            <a:spLocks noGrp="1" noChangeArrowheads="1"/>
          </p:cNvSpPr>
          <p:nvPr>
            <p:ph idx="1"/>
          </p:nvPr>
        </p:nvSpPr>
        <p:spPr bwMode="auto">
          <a:xfrm>
            <a:off x="287453" y="1403684"/>
            <a:ext cx="11623035" cy="11338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4" name="Text Placeholder 8"/>
          <p:cNvSpPr>
            <a:spLocks noGrp="1"/>
          </p:cNvSpPr>
          <p:nvPr>
            <p:ph type="body" sz="quarter" idx="10" hasCustomPrompt="1"/>
          </p:nvPr>
        </p:nvSpPr>
        <p:spPr>
          <a:xfrm>
            <a:off x="2075104" y="2627336"/>
            <a:ext cx="8056033" cy="431800"/>
          </a:xfrm>
        </p:spPr>
        <p:txBody>
          <a:bodyPr anchor="ctr"/>
          <a:lstStyle>
            <a:lvl1pPr marL="0" indent="0" algn="ctr">
              <a:buNone/>
              <a:defRPr sz="1600" b="1" baseline="0"/>
            </a:lvl1pPr>
          </a:lstStyle>
          <a:p>
            <a:pPr lvl="0"/>
            <a:r>
              <a:rPr lang="en-US" b="1" dirty="0"/>
              <a:t>Insert Table/Chart/Figure Title</a:t>
            </a:r>
            <a:endParaRPr lang="en-US" dirty="0"/>
          </a:p>
        </p:txBody>
      </p:sp>
      <p:sp>
        <p:nvSpPr>
          <p:cNvPr id="15" name="Content Placeholder 14"/>
          <p:cNvSpPr>
            <a:spLocks noGrp="1"/>
          </p:cNvSpPr>
          <p:nvPr>
            <p:ph sz="quarter" idx="11"/>
          </p:nvPr>
        </p:nvSpPr>
        <p:spPr>
          <a:xfrm>
            <a:off x="2854257" y="3148933"/>
            <a:ext cx="6470185" cy="2668917"/>
          </a:xfrm>
        </p:spPr>
        <p:txBody>
          <a:bodyPr/>
          <a:lstStyle>
            <a:lvl1pPr marL="0" indent="0">
              <a:buNone/>
              <a:defRPr/>
            </a:lvl1pPr>
          </a:lstStyle>
          <a:p>
            <a:pPr lvl="0"/>
            <a:r>
              <a:rPr lang="en-US"/>
              <a:t>Click to edit Master text styles</a:t>
            </a:r>
          </a:p>
        </p:txBody>
      </p:sp>
      <p:sp>
        <p:nvSpPr>
          <p:cNvPr id="16" name="Text Placeholder 16"/>
          <p:cNvSpPr>
            <a:spLocks noGrp="1"/>
          </p:cNvSpPr>
          <p:nvPr>
            <p:ph type="body" sz="quarter" idx="12" hasCustomPrompt="1"/>
          </p:nvPr>
        </p:nvSpPr>
        <p:spPr>
          <a:xfrm>
            <a:off x="2998603" y="5870237"/>
            <a:ext cx="2400300" cy="219075"/>
          </a:xfrm>
        </p:spPr>
        <p:txBody>
          <a:bodyPr anchor="ctr"/>
          <a:lstStyle>
            <a:lvl1pPr marL="0" indent="0">
              <a:buNone/>
              <a:defRPr sz="800" i="1" baseline="0">
                <a:solidFill>
                  <a:schemeClr val="accent1">
                    <a:lumMod val="60000"/>
                    <a:lumOff val="40000"/>
                  </a:schemeClr>
                </a:solidFill>
              </a:defRPr>
            </a:lvl1pPr>
          </a:lstStyle>
          <a:p>
            <a:pPr lvl="0"/>
            <a:r>
              <a:rPr lang="en-US" sz="800" i="1" dirty="0"/>
              <a:t>Insert source</a:t>
            </a:r>
            <a:endParaRPr lang="en-US" dirty="0"/>
          </a:p>
        </p:txBody>
      </p:sp>
      <p:sp>
        <p:nvSpPr>
          <p:cNvPr id="17" name="Text Placeholder 18"/>
          <p:cNvSpPr txBox="1">
            <a:spLocks/>
          </p:cNvSpPr>
          <p:nvPr userDrawn="1"/>
        </p:nvSpPr>
        <p:spPr>
          <a:xfrm>
            <a:off x="412682" y="6370117"/>
            <a:ext cx="7770501" cy="205345"/>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r>
              <a:rPr lang="en-US" sz="900" dirty="0">
                <a:solidFill>
                  <a:schemeClr val="accent1">
                    <a:lumMod val="60000"/>
                    <a:lumOff val="40000"/>
                  </a:schemeClr>
                </a:solidFill>
              </a:rPr>
              <a:t>/ </a:t>
            </a:r>
            <a:r>
              <a:rPr lang="en-US" sz="900" kern="1200" cap="all" normalizeH="0" baseline="0" dirty="0">
                <a:solidFill>
                  <a:schemeClr val="accent1">
                    <a:lumMod val="60000"/>
                    <a:lumOff val="40000"/>
                  </a:schemeClr>
                </a:solidFill>
                <a:latin typeface="+mj-lt"/>
                <a:ea typeface="+mn-ea"/>
                <a:cs typeface="+mn-cs"/>
              </a:rPr>
              <a:t>©ECOFYS, A Navigant – A </a:t>
            </a:r>
            <a:r>
              <a:rPr lang="en-US" sz="900" kern="1200" cap="all" normalizeH="0" baseline="0" dirty="0" err="1">
                <a:solidFill>
                  <a:schemeClr val="accent1">
                    <a:lumMod val="60000"/>
                    <a:lumOff val="40000"/>
                  </a:schemeClr>
                </a:solidFill>
                <a:latin typeface="+mj-lt"/>
                <a:ea typeface="+mn-ea"/>
                <a:cs typeface="+mn-cs"/>
              </a:rPr>
              <a:t>Guidehouse</a:t>
            </a:r>
            <a:r>
              <a:rPr lang="en-US" sz="900" kern="1200" cap="all" normalizeH="0" baseline="0" dirty="0">
                <a:solidFill>
                  <a:schemeClr val="accent1">
                    <a:lumMod val="60000"/>
                    <a:lumOff val="40000"/>
                  </a:schemeClr>
                </a:solidFill>
                <a:latin typeface="+mj-lt"/>
                <a:ea typeface="+mn-ea"/>
                <a:cs typeface="+mn-cs"/>
              </a:rPr>
              <a:t> Company Company</a:t>
            </a:r>
            <a:r>
              <a:rPr lang="en-US" sz="900" baseline="0" dirty="0">
                <a:solidFill>
                  <a:schemeClr val="accent1">
                    <a:lumMod val="60000"/>
                    <a:lumOff val="40000"/>
                  </a:schemeClr>
                </a:solidFill>
              </a:rPr>
              <a:t>. All rights Reserved</a:t>
            </a:r>
            <a:endParaRPr lang="en-US" sz="900" dirty="0">
              <a:solidFill>
                <a:schemeClr val="accent1">
                  <a:lumMod val="60000"/>
                  <a:lumOff val="40000"/>
                </a:schemeClr>
              </a:solidFill>
            </a:endParaRPr>
          </a:p>
        </p:txBody>
      </p:sp>
      <p:pic>
        <p:nvPicPr>
          <p:cNvPr id="18" name="Picture 13" descr="Mission_Statement_RGB"/>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171520" y="6418194"/>
            <a:ext cx="272626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4088562"/>
      </p:ext>
    </p:extLst>
  </p:cSld>
  <p:clrMapOvr>
    <a:masterClrMapping/>
  </p:clrMapOvr>
  <p:hf sldNum="0" hdr="0" dt="0"/>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Title Only_Gray Ba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8203"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3" name="Rectangle 2"/>
          <p:cNvSpPr/>
          <p:nvPr/>
        </p:nvSpPr>
        <p:spPr bwMode="auto">
          <a:xfrm>
            <a:off x="0" y="0"/>
            <a:ext cx="12192000" cy="6858000"/>
          </a:xfrm>
          <a:prstGeom prst="rect">
            <a:avLst/>
          </a:prstGeom>
          <a:solidFill>
            <a:schemeClr val="bg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sp>
        <p:nvSpPr>
          <p:cNvPr id="4" name="Text Placeholder 18"/>
          <p:cNvSpPr txBox="1">
            <a:spLocks/>
          </p:cNvSpPr>
          <p:nvPr/>
        </p:nvSpPr>
        <p:spPr>
          <a:xfrm>
            <a:off x="412682" y="6370117"/>
            <a:ext cx="7770501" cy="205345"/>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r>
              <a:rPr lang="en-US" sz="900" dirty="0">
                <a:solidFill>
                  <a:schemeClr val="accent1">
                    <a:lumMod val="60000"/>
                    <a:lumOff val="40000"/>
                  </a:schemeClr>
                </a:solidFill>
              </a:rPr>
              <a:t>/ </a:t>
            </a:r>
            <a:r>
              <a:rPr lang="en-US" sz="900" kern="1200" cap="all" normalizeH="0" baseline="0" dirty="0">
                <a:solidFill>
                  <a:schemeClr val="accent1">
                    <a:lumMod val="60000"/>
                    <a:lumOff val="40000"/>
                  </a:schemeClr>
                </a:solidFill>
                <a:latin typeface="+mj-lt"/>
                <a:ea typeface="+mn-ea"/>
                <a:cs typeface="+mn-cs"/>
              </a:rPr>
              <a:t>©2016 </a:t>
            </a:r>
            <a:r>
              <a:rPr lang="en-US" sz="900" dirty="0">
                <a:solidFill>
                  <a:schemeClr val="accent1">
                    <a:lumMod val="60000"/>
                    <a:lumOff val="40000"/>
                  </a:schemeClr>
                </a:solidFill>
              </a:rPr>
              <a:t>Navigant – A </a:t>
            </a:r>
            <a:r>
              <a:rPr lang="en-US" sz="900" dirty="0" err="1">
                <a:solidFill>
                  <a:schemeClr val="accent1">
                    <a:lumMod val="60000"/>
                    <a:lumOff val="40000"/>
                  </a:schemeClr>
                </a:solidFill>
              </a:rPr>
              <a:t>Guidehouse</a:t>
            </a:r>
            <a:r>
              <a:rPr lang="en-US" sz="900" dirty="0">
                <a:solidFill>
                  <a:schemeClr val="accent1">
                    <a:lumMod val="60000"/>
                    <a:lumOff val="40000"/>
                  </a:schemeClr>
                </a:solidFill>
              </a:rPr>
              <a:t> Company Consulting,</a:t>
            </a:r>
            <a:r>
              <a:rPr lang="en-US" sz="900" baseline="0" dirty="0">
                <a:solidFill>
                  <a:schemeClr val="accent1">
                    <a:lumMod val="60000"/>
                    <a:lumOff val="40000"/>
                  </a:schemeClr>
                </a:solidFill>
              </a:rPr>
              <a:t> Inc. All rights Reserved</a:t>
            </a:r>
            <a:endParaRPr lang="en-US" sz="900" dirty="0">
              <a:solidFill>
                <a:schemeClr val="accent1">
                  <a:lumMod val="60000"/>
                  <a:lumOff val="40000"/>
                </a:schemeClr>
              </a:solidFill>
            </a:endParaRPr>
          </a:p>
        </p:txBody>
      </p:sp>
      <p:cxnSp>
        <p:nvCxnSpPr>
          <p:cNvPr id="5" name="Straight Connector 4"/>
          <p:cNvCxnSpPr/>
          <p:nvPr/>
        </p:nvCxnSpPr>
        <p:spPr>
          <a:xfrm>
            <a:off x="304802" y="6250077"/>
            <a:ext cx="11592985" cy="0"/>
          </a:xfrm>
          <a:prstGeom prst="line">
            <a:avLst/>
          </a:prstGeom>
          <a:ln w="9525">
            <a:solidFill>
              <a:srgbClr val="555759"/>
            </a:solidFill>
          </a:ln>
          <a:effectLst/>
        </p:spPr>
        <p:style>
          <a:lnRef idx="2">
            <a:schemeClr val="accent1"/>
          </a:lnRef>
          <a:fillRef idx="0">
            <a:schemeClr val="accent1"/>
          </a:fillRef>
          <a:effectRef idx="1">
            <a:schemeClr val="accent1"/>
          </a:effectRef>
          <a:fontRef idx="minor">
            <a:schemeClr val="tx1"/>
          </a:fontRef>
        </p:style>
      </p:cxnSp>
      <p:sp>
        <p:nvSpPr>
          <p:cNvPr id="6" name="Text Placeholder 18"/>
          <p:cNvSpPr txBox="1">
            <a:spLocks/>
          </p:cNvSpPr>
          <p:nvPr/>
        </p:nvSpPr>
        <p:spPr>
          <a:xfrm>
            <a:off x="85344" y="6365442"/>
            <a:ext cx="585216" cy="231169"/>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lgn="l"/>
            <a:fld id="{C0D4A90D-707C-4CFA-8F87-17CF45DE2B45}" type="slidenum">
              <a:rPr lang="en-US" sz="900" smtClean="0">
                <a:solidFill>
                  <a:srgbClr val="95D600"/>
                </a:solidFill>
              </a:rPr>
              <a:pPr algn="l"/>
              <a:t>‹#›</a:t>
            </a:fld>
            <a:endParaRPr lang="en-US" sz="900" dirty="0"/>
          </a:p>
        </p:txBody>
      </p:sp>
      <p:cxnSp>
        <p:nvCxnSpPr>
          <p:cNvPr id="7" name="Straight Connector 6"/>
          <p:cNvCxnSpPr/>
          <p:nvPr/>
        </p:nvCxnSpPr>
        <p:spPr bwMode="auto">
          <a:xfrm flipH="1">
            <a:off x="0" y="6302465"/>
            <a:ext cx="12192000" cy="0"/>
          </a:xfrm>
          <a:prstGeom prst="line">
            <a:avLst/>
          </a:prstGeom>
          <a:solidFill>
            <a:schemeClr val="accent1"/>
          </a:solidFill>
          <a:ln w="19050" cap="flat" cmpd="dbl" algn="ctr">
            <a:noFill/>
            <a:prstDash val="solid"/>
            <a:round/>
            <a:headEnd type="none" w="med" len="med"/>
            <a:tailEnd type="none" w="med" len="med"/>
          </a:ln>
          <a:effectLst/>
        </p:spPr>
      </p:cxn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07280" y="6400190"/>
            <a:ext cx="1303209" cy="168518"/>
          </a:xfrm>
          <a:prstGeom prst="rect">
            <a:avLst/>
          </a:prstGeom>
        </p:spPr>
      </p:pic>
      <p:sp>
        <p:nvSpPr>
          <p:cNvPr id="10" name="Rectangle 9"/>
          <p:cNvSpPr/>
          <p:nvPr/>
        </p:nvSpPr>
        <p:spPr bwMode="auto">
          <a:xfrm>
            <a:off x="0" y="0"/>
            <a:ext cx="12192000" cy="1074396"/>
          </a:xfrm>
          <a:prstGeom prst="rect">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sp>
        <p:nvSpPr>
          <p:cNvPr id="11" name="Title 1"/>
          <p:cNvSpPr>
            <a:spLocks noGrp="1"/>
          </p:cNvSpPr>
          <p:nvPr>
            <p:ph type="title"/>
          </p:nvPr>
        </p:nvSpPr>
        <p:spPr>
          <a:xfrm>
            <a:off x="287453" y="1"/>
            <a:ext cx="11623035" cy="1011420"/>
          </a:xfrm>
          <a:prstGeom prst="rect">
            <a:avLst/>
          </a:prstGeom>
        </p:spPr>
        <p:txBody>
          <a:bodyPr anchor="b"/>
          <a:lstStyle>
            <a:lvl1pPr>
              <a:defRPr>
                <a:solidFill>
                  <a:schemeClr val="bg2"/>
                </a:solidFill>
              </a:defRPr>
            </a:lvl1pPr>
          </a:lstStyle>
          <a:p>
            <a:r>
              <a:rPr lang="en-US"/>
              <a:t>Click to edit Master title style</a:t>
            </a:r>
            <a:endParaRPr lang="en-US" dirty="0"/>
          </a:p>
        </p:txBody>
      </p:sp>
      <p:sp>
        <p:nvSpPr>
          <p:cNvPr id="12" name="Rectangle 11"/>
          <p:cNvSpPr/>
          <p:nvPr/>
        </p:nvSpPr>
        <p:spPr bwMode="auto">
          <a:xfrm>
            <a:off x="0" y="1074396"/>
            <a:ext cx="12192000" cy="151354"/>
          </a:xfrm>
          <a:prstGeom prst="rect">
            <a:avLst/>
          </a:prstGeom>
          <a:solidFill>
            <a:schemeClr val="accent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sp>
        <p:nvSpPr>
          <p:cNvPr id="13" name="Rectangle 12"/>
          <p:cNvSpPr/>
          <p:nvPr userDrawn="1"/>
        </p:nvSpPr>
        <p:spPr bwMode="auto">
          <a:xfrm>
            <a:off x="0" y="0"/>
            <a:ext cx="12192000" cy="6858000"/>
          </a:xfrm>
          <a:prstGeom prst="rect">
            <a:avLst/>
          </a:prstGeom>
          <a:solidFill>
            <a:schemeClr val="bg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cxnSp>
        <p:nvCxnSpPr>
          <p:cNvPr id="15" name="Straight Connector 14"/>
          <p:cNvCxnSpPr/>
          <p:nvPr userDrawn="1"/>
        </p:nvCxnSpPr>
        <p:spPr>
          <a:xfrm>
            <a:off x="304802" y="6250077"/>
            <a:ext cx="11592985" cy="0"/>
          </a:xfrm>
          <a:prstGeom prst="line">
            <a:avLst/>
          </a:prstGeom>
          <a:ln w="9525">
            <a:solidFill>
              <a:srgbClr val="555759"/>
            </a:solidFill>
          </a:ln>
          <a:effectLst/>
        </p:spPr>
        <p:style>
          <a:lnRef idx="2">
            <a:schemeClr val="accent1"/>
          </a:lnRef>
          <a:fillRef idx="0">
            <a:schemeClr val="accent1"/>
          </a:fillRef>
          <a:effectRef idx="1">
            <a:schemeClr val="accent1"/>
          </a:effectRef>
          <a:fontRef idx="minor">
            <a:schemeClr val="tx1"/>
          </a:fontRef>
        </p:style>
      </p:cxnSp>
      <p:sp>
        <p:nvSpPr>
          <p:cNvPr id="16" name="Text Placeholder 18"/>
          <p:cNvSpPr txBox="1">
            <a:spLocks/>
          </p:cNvSpPr>
          <p:nvPr userDrawn="1"/>
        </p:nvSpPr>
        <p:spPr>
          <a:xfrm>
            <a:off x="182020" y="6365442"/>
            <a:ext cx="478315" cy="231169"/>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lgn="l"/>
            <a:fld id="{C0D4A90D-707C-4CFA-8F87-17CF45DE2B45}" type="slidenum">
              <a:rPr lang="en-US" sz="900" smtClean="0">
                <a:solidFill>
                  <a:srgbClr val="95D600"/>
                </a:solidFill>
              </a:rPr>
              <a:pPr algn="l"/>
              <a:t>‹#›</a:t>
            </a:fld>
            <a:endParaRPr lang="en-US" sz="900" dirty="0"/>
          </a:p>
        </p:txBody>
      </p:sp>
      <p:cxnSp>
        <p:nvCxnSpPr>
          <p:cNvPr id="17" name="Straight Connector 16"/>
          <p:cNvCxnSpPr/>
          <p:nvPr userDrawn="1"/>
        </p:nvCxnSpPr>
        <p:spPr bwMode="auto">
          <a:xfrm flipH="1">
            <a:off x="0" y="6302465"/>
            <a:ext cx="12192000" cy="0"/>
          </a:xfrm>
          <a:prstGeom prst="line">
            <a:avLst/>
          </a:prstGeom>
          <a:solidFill>
            <a:schemeClr val="accent1"/>
          </a:solidFill>
          <a:ln w="19050" cap="flat" cmpd="dbl" algn="ctr">
            <a:noFill/>
            <a:prstDash val="solid"/>
            <a:round/>
            <a:headEnd type="none" w="med" len="med"/>
            <a:tailEnd type="none" w="med" len="med"/>
          </a:ln>
          <a:effectLst/>
        </p:spPr>
      </p:cxnSp>
      <p:sp>
        <p:nvSpPr>
          <p:cNvPr id="19" name="Rectangle 18"/>
          <p:cNvSpPr/>
          <p:nvPr userDrawn="1"/>
        </p:nvSpPr>
        <p:spPr bwMode="auto">
          <a:xfrm>
            <a:off x="0" y="0"/>
            <a:ext cx="12192000" cy="1074396"/>
          </a:xfrm>
          <a:prstGeom prst="rect">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sp>
        <p:nvSpPr>
          <p:cNvPr id="20" name="Rectangle 19"/>
          <p:cNvSpPr/>
          <p:nvPr userDrawn="1"/>
        </p:nvSpPr>
        <p:spPr bwMode="auto">
          <a:xfrm>
            <a:off x="0" y="1074396"/>
            <a:ext cx="12192000" cy="151354"/>
          </a:xfrm>
          <a:prstGeom prst="rect">
            <a:avLst/>
          </a:prstGeom>
          <a:solidFill>
            <a:schemeClr val="accent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sp>
        <p:nvSpPr>
          <p:cNvPr id="21" name="Text Placeholder 18"/>
          <p:cNvSpPr txBox="1">
            <a:spLocks/>
          </p:cNvSpPr>
          <p:nvPr userDrawn="1"/>
        </p:nvSpPr>
        <p:spPr>
          <a:xfrm>
            <a:off x="412682" y="6370117"/>
            <a:ext cx="7770501" cy="205345"/>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r>
              <a:rPr lang="en-US" sz="900" dirty="0">
                <a:solidFill>
                  <a:schemeClr val="accent1">
                    <a:lumMod val="60000"/>
                    <a:lumOff val="40000"/>
                  </a:schemeClr>
                </a:solidFill>
              </a:rPr>
              <a:t>/ </a:t>
            </a:r>
            <a:r>
              <a:rPr lang="en-US" sz="900" kern="1200" cap="all" normalizeH="0" baseline="0" dirty="0">
                <a:solidFill>
                  <a:schemeClr val="accent1">
                    <a:lumMod val="60000"/>
                    <a:lumOff val="40000"/>
                  </a:schemeClr>
                </a:solidFill>
                <a:latin typeface="+mj-lt"/>
                <a:ea typeface="+mn-ea"/>
                <a:cs typeface="+mn-cs"/>
              </a:rPr>
              <a:t>©ECOFYS, A Navigant – A </a:t>
            </a:r>
            <a:r>
              <a:rPr lang="en-US" sz="900" kern="1200" cap="all" normalizeH="0" baseline="0" dirty="0" err="1">
                <a:solidFill>
                  <a:schemeClr val="accent1">
                    <a:lumMod val="60000"/>
                    <a:lumOff val="40000"/>
                  </a:schemeClr>
                </a:solidFill>
                <a:latin typeface="+mj-lt"/>
                <a:ea typeface="+mn-ea"/>
                <a:cs typeface="+mn-cs"/>
              </a:rPr>
              <a:t>Guidehouse</a:t>
            </a:r>
            <a:r>
              <a:rPr lang="en-US" sz="900" kern="1200" cap="all" normalizeH="0" baseline="0" dirty="0">
                <a:solidFill>
                  <a:schemeClr val="accent1">
                    <a:lumMod val="60000"/>
                    <a:lumOff val="40000"/>
                  </a:schemeClr>
                </a:solidFill>
                <a:latin typeface="+mj-lt"/>
                <a:ea typeface="+mn-ea"/>
                <a:cs typeface="+mn-cs"/>
              </a:rPr>
              <a:t> Company Company</a:t>
            </a:r>
            <a:r>
              <a:rPr lang="en-US" sz="900" baseline="0" dirty="0">
                <a:solidFill>
                  <a:schemeClr val="accent1">
                    <a:lumMod val="60000"/>
                    <a:lumOff val="40000"/>
                  </a:schemeClr>
                </a:solidFill>
              </a:rPr>
              <a:t>. All rights Reserved</a:t>
            </a:r>
            <a:endParaRPr lang="en-US" sz="900" dirty="0">
              <a:solidFill>
                <a:schemeClr val="accent1">
                  <a:lumMod val="60000"/>
                  <a:lumOff val="40000"/>
                </a:schemeClr>
              </a:solidFill>
            </a:endParaRPr>
          </a:p>
        </p:txBody>
      </p:sp>
      <p:pic>
        <p:nvPicPr>
          <p:cNvPr id="22" name="Picture 13" descr="Mission_Statement_RGB"/>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9171520" y="6418194"/>
            <a:ext cx="272626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8779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_and_Content">
    <p:spTree>
      <p:nvGrpSpPr>
        <p:cNvPr id="1" name=""/>
        <p:cNvGrpSpPr/>
        <p:nvPr/>
      </p:nvGrpSpPr>
      <p:grpSpPr>
        <a:xfrm>
          <a:off x="0" y="0"/>
          <a:ext cx="0" cy="0"/>
          <a:chOff x="0" y="0"/>
          <a:chExt cx="0" cy="0"/>
        </a:xfrm>
      </p:grpSpPr>
      <p:sp>
        <p:nvSpPr>
          <p:cNvPr id="6" name="Titel 1"/>
          <p:cNvSpPr>
            <a:spLocks noGrp="1"/>
          </p:cNvSpPr>
          <p:nvPr>
            <p:ph type="title"/>
          </p:nvPr>
        </p:nvSpPr>
        <p:spPr>
          <a:xfrm>
            <a:off x="622301" y="0"/>
            <a:ext cx="10941049" cy="846138"/>
          </a:xfrm>
        </p:spPr>
        <p:txBody>
          <a:bodyPr/>
          <a:lstStyle>
            <a:lvl1pPr>
              <a:defRPr>
                <a:solidFill>
                  <a:schemeClr val="bg2"/>
                </a:solidFill>
              </a:defRPr>
            </a:lvl1pPr>
          </a:lstStyle>
          <a:p>
            <a:r>
              <a:rPr lang="en-US" noProof="0"/>
              <a:t>Click to edit Master title style</a:t>
            </a:r>
            <a:endParaRPr lang="en-GB" noProof="0" dirty="0"/>
          </a:p>
        </p:txBody>
      </p:sp>
      <p:sp>
        <p:nvSpPr>
          <p:cNvPr id="7" name="Inhaltsplatzhalter 2"/>
          <p:cNvSpPr>
            <a:spLocks noGrp="1"/>
          </p:cNvSpPr>
          <p:nvPr>
            <p:ph idx="1"/>
          </p:nvPr>
        </p:nvSpPr>
        <p:spPr>
          <a:xfrm>
            <a:off x="622300" y="1192213"/>
            <a:ext cx="10941051" cy="490156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Datumsplatzhalter 3"/>
          <p:cNvSpPr>
            <a:spLocks noGrp="1"/>
          </p:cNvSpPr>
          <p:nvPr>
            <p:ph type="dt" sz="half" idx="10"/>
          </p:nvPr>
        </p:nvSpPr>
        <p:spPr>
          <a:xfrm>
            <a:off x="2253052" y="6552942"/>
            <a:ext cx="869949" cy="184666"/>
          </a:xfrm>
        </p:spPr>
        <p:txBody>
          <a:bodyPr/>
          <a:lstStyle>
            <a:lvl1pPr>
              <a:defRPr/>
            </a:lvl1pPr>
          </a:lstStyle>
          <a:p>
            <a:fld id="{9677B95B-2FF1-4B4E-8429-91423962D60C}" type="datetime1">
              <a:rPr lang="en-GB" noProof="0"/>
              <a:pPr/>
              <a:t>03/07/2020</a:t>
            </a:fld>
            <a:endParaRPr lang="en-GB" noProof="0" dirty="0"/>
          </a:p>
        </p:txBody>
      </p:sp>
      <p:sp>
        <p:nvSpPr>
          <p:cNvPr id="9" name="Fußzeilenplatzhalter 4"/>
          <p:cNvSpPr>
            <a:spLocks noGrp="1"/>
          </p:cNvSpPr>
          <p:nvPr>
            <p:ph type="ftr" sz="quarter" idx="11"/>
          </p:nvPr>
        </p:nvSpPr>
        <p:spPr>
          <a:xfrm>
            <a:off x="3230034" y="6572786"/>
            <a:ext cx="4792133" cy="184666"/>
          </a:xfrm>
        </p:spPr>
        <p:txBody>
          <a:bodyPr/>
          <a:lstStyle>
            <a:lvl1pPr>
              <a:defRPr/>
            </a:lvl1pPr>
          </a:lstStyle>
          <a:p>
            <a:r>
              <a:rPr lang="en-GB" dirty="0"/>
              <a:t>Fabian Wigand</a:t>
            </a:r>
          </a:p>
        </p:txBody>
      </p:sp>
      <p:sp>
        <p:nvSpPr>
          <p:cNvPr id="10" name="Foliennummernplatzhalter 5"/>
          <p:cNvSpPr>
            <a:spLocks noGrp="1"/>
          </p:cNvSpPr>
          <p:nvPr>
            <p:ph type="sldNum" sz="quarter" idx="12"/>
          </p:nvPr>
        </p:nvSpPr>
        <p:spPr>
          <a:xfrm>
            <a:off x="1" y="6560086"/>
            <a:ext cx="1369484" cy="184666"/>
          </a:xfrm>
        </p:spPr>
        <p:txBody>
          <a:bodyPr/>
          <a:lstStyle>
            <a:lvl1pPr>
              <a:defRPr/>
            </a:lvl1pPr>
          </a:lstStyle>
          <a:p>
            <a:fld id="{9D907B81-93D0-4BED-B054-0068805B99D7}" type="slidenum">
              <a:rPr lang="en-GB" noProof="0"/>
              <a:pPr/>
              <a:t>‹#›</a:t>
            </a:fld>
            <a:endParaRPr lang="en-GB" noProof="0" dirty="0"/>
          </a:p>
        </p:txBody>
      </p:sp>
    </p:spTree>
    <p:extLst>
      <p:ext uri="{BB962C8B-B14F-4D97-AF65-F5344CB8AC3E}">
        <p14:creationId xmlns:p14="http://schemas.microsoft.com/office/powerpoint/2010/main" val="22042293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Rectangle 6"/>
          <p:cNvSpPr/>
          <p:nvPr userDrawn="1"/>
        </p:nvSpPr>
        <p:spPr>
          <a:xfrm>
            <a:off x="1396" y="3692"/>
            <a:ext cx="12201685" cy="685430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Freeform 8"/>
          <p:cNvSpPr/>
          <p:nvPr userDrawn="1"/>
        </p:nvSpPr>
        <p:spPr>
          <a:xfrm>
            <a:off x="-11936" y="-3148"/>
            <a:ext cx="11931119" cy="6867762"/>
          </a:xfrm>
          <a:custGeom>
            <a:avLst/>
            <a:gdLst>
              <a:gd name="connsiteX0" fmla="*/ 1643975 w 8501975"/>
              <a:gd name="connsiteY0" fmla="*/ 0 h 5175115"/>
              <a:gd name="connsiteX1" fmla="*/ 8501975 w 8501975"/>
              <a:gd name="connsiteY1" fmla="*/ 19455 h 5175115"/>
              <a:gd name="connsiteX2" fmla="*/ 4289898 w 8501975"/>
              <a:gd name="connsiteY2" fmla="*/ 5175115 h 5175115"/>
              <a:gd name="connsiteX3" fmla="*/ 0 w 8501975"/>
              <a:gd name="connsiteY3" fmla="*/ 5175115 h 5175115"/>
              <a:gd name="connsiteX4" fmla="*/ 0 w 8501975"/>
              <a:gd name="connsiteY4" fmla="*/ 4027251 h 5175115"/>
              <a:gd name="connsiteX5" fmla="*/ 1643975 w 8501975"/>
              <a:gd name="connsiteY5" fmla="*/ 0 h 5175115"/>
              <a:gd name="connsiteX0" fmla="*/ 1649126 w 8507126"/>
              <a:gd name="connsiteY0" fmla="*/ 0 h 5175115"/>
              <a:gd name="connsiteX1" fmla="*/ 8507126 w 8507126"/>
              <a:gd name="connsiteY1" fmla="*/ 19455 h 5175115"/>
              <a:gd name="connsiteX2" fmla="*/ 4295049 w 8507126"/>
              <a:gd name="connsiteY2" fmla="*/ 5175115 h 5175115"/>
              <a:gd name="connsiteX3" fmla="*/ 5151 w 8507126"/>
              <a:gd name="connsiteY3" fmla="*/ 5175115 h 5175115"/>
              <a:gd name="connsiteX4" fmla="*/ 0 w 8507126"/>
              <a:gd name="connsiteY4" fmla="*/ 4037554 h 5175115"/>
              <a:gd name="connsiteX5" fmla="*/ 1649126 w 8507126"/>
              <a:gd name="connsiteY5" fmla="*/ 0 h 5175115"/>
              <a:gd name="connsiteX0" fmla="*/ 1649127 w 8507127"/>
              <a:gd name="connsiteY0" fmla="*/ 0 h 5175115"/>
              <a:gd name="connsiteX1" fmla="*/ 8507127 w 8507127"/>
              <a:gd name="connsiteY1" fmla="*/ 19455 h 5175115"/>
              <a:gd name="connsiteX2" fmla="*/ 4295050 w 8507127"/>
              <a:gd name="connsiteY2" fmla="*/ 5175115 h 5175115"/>
              <a:gd name="connsiteX3" fmla="*/ 0 w 8507127"/>
              <a:gd name="connsiteY3" fmla="*/ 5175115 h 5175115"/>
              <a:gd name="connsiteX4" fmla="*/ 1 w 8507127"/>
              <a:gd name="connsiteY4" fmla="*/ 4037554 h 5175115"/>
              <a:gd name="connsiteX5" fmla="*/ 1649127 w 8507127"/>
              <a:gd name="connsiteY5" fmla="*/ 0 h 5175115"/>
              <a:gd name="connsiteX0" fmla="*/ 1690339 w 8507127"/>
              <a:gd name="connsiteY0" fmla="*/ 34637 h 5155660"/>
              <a:gd name="connsiteX1" fmla="*/ 8507127 w 8507127"/>
              <a:gd name="connsiteY1" fmla="*/ 0 h 5155660"/>
              <a:gd name="connsiteX2" fmla="*/ 4295050 w 8507127"/>
              <a:gd name="connsiteY2" fmla="*/ 5155660 h 5155660"/>
              <a:gd name="connsiteX3" fmla="*/ 0 w 8507127"/>
              <a:gd name="connsiteY3" fmla="*/ 5155660 h 5155660"/>
              <a:gd name="connsiteX4" fmla="*/ 1 w 8507127"/>
              <a:gd name="connsiteY4" fmla="*/ 4018099 h 5155660"/>
              <a:gd name="connsiteX5" fmla="*/ 1690339 w 8507127"/>
              <a:gd name="connsiteY5" fmla="*/ 34637 h 5155660"/>
              <a:gd name="connsiteX0" fmla="*/ 1651702 w 8507127"/>
              <a:gd name="connsiteY0" fmla="*/ 0 h 5157084"/>
              <a:gd name="connsiteX1" fmla="*/ 8507127 w 8507127"/>
              <a:gd name="connsiteY1" fmla="*/ 1424 h 5157084"/>
              <a:gd name="connsiteX2" fmla="*/ 4295050 w 8507127"/>
              <a:gd name="connsiteY2" fmla="*/ 5157084 h 5157084"/>
              <a:gd name="connsiteX3" fmla="*/ 0 w 8507127"/>
              <a:gd name="connsiteY3" fmla="*/ 5157084 h 5157084"/>
              <a:gd name="connsiteX4" fmla="*/ 1 w 8507127"/>
              <a:gd name="connsiteY4" fmla="*/ 4019523 h 5157084"/>
              <a:gd name="connsiteX5" fmla="*/ 1651702 w 8507127"/>
              <a:gd name="connsiteY5" fmla="*/ 0 h 5157084"/>
              <a:gd name="connsiteX0" fmla="*/ 1651702 w 8507127"/>
              <a:gd name="connsiteY0" fmla="*/ 0 h 5157084"/>
              <a:gd name="connsiteX1" fmla="*/ 8507127 w 8507127"/>
              <a:gd name="connsiteY1" fmla="*/ 1424 h 5157084"/>
              <a:gd name="connsiteX2" fmla="*/ 4295050 w 8507127"/>
              <a:gd name="connsiteY2" fmla="*/ 5157084 h 5157084"/>
              <a:gd name="connsiteX3" fmla="*/ 0 w 8507127"/>
              <a:gd name="connsiteY3" fmla="*/ 5157084 h 5157084"/>
              <a:gd name="connsiteX4" fmla="*/ 46365 w 8507127"/>
              <a:gd name="connsiteY4" fmla="*/ 4006644 h 5157084"/>
              <a:gd name="connsiteX5" fmla="*/ 1651702 w 8507127"/>
              <a:gd name="connsiteY5" fmla="*/ 0 h 5157084"/>
              <a:gd name="connsiteX0" fmla="*/ 1651702 w 8507127"/>
              <a:gd name="connsiteY0" fmla="*/ 0 h 5157084"/>
              <a:gd name="connsiteX1" fmla="*/ 8507127 w 8507127"/>
              <a:gd name="connsiteY1" fmla="*/ 1424 h 5157084"/>
              <a:gd name="connsiteX2" fmla="*/ 4295050 w 8507127"/>
              <a:gd name="connsiteY2" fmla="*/ 5157084 h 5157084"/>
              <a:gd name="connsiteX3" fmla="*/ 0 w 8507127"/>
              <a:gd name="connsiteY3" fmla="*/ 5157084 h 5157084"/>
              <a:gd name="connsiteX4" fmla="*/ 15455 w 8507127"/>
              <a:gd name="connsiteY4" fmla="*/ 3973159 h 5157084"/>
              <a:gd name="connsiteX5" fmla="*/ 1651702 w 8507127"/>
              <a:gd name="connsiteY5" fmla="*/ 0 h 5157084"/>
              <a:gd name="connsiteX0" fmla="*/ 1636247 w 8491672"/>
              <a:gd name="connsiteY0" fmla="*/ 0 h 5157084"/>
              <a:gd name="connsiteX1" fmla="*/ 8491672 w 8491672"/>
              <a:gd name="connsiteY1" fmla="*/ 1424 h 5157084"/>
              <a:gd name="connsiteX2" fmla="*/ 4279595 w 8491672"/>
              <a:gd name="connsiteY2" fmla="*/ 5157084 h 5157084"/>
              <a:gd name="connsiteX3" fmla="*/ 64394 w 8491672"/>
              <a:gd name="connsiteY3" fmla="*/ 5157084 h 5157084"/>
              <a:gd name="connsiteX4" fmla="*/ 0 w 8491672"/>
              <a:gd name="connsiteY4" fmla="*/ 3973159 h 5157084"/>
              <a:gd name="connsiteX5" fmla="*/ 1636247 w 8491672"/>
              <a:gd name="connsiteY5" fmla="*/ 0 h 5157084"/>
              <a:gd name="connsiteX0" fmla="*/ 1638823 w 8494248"/>
              <a:gd name="connsiteY0" fmla="*/ 0 h 5157084"/>
              <a:gd name="connsiteX1" fmla="*/ 8494248 w 8494248"/>
              <a:gd name="connsiteY1" fmla="*/ 1424 h 5157084"/>
              <a:gd name="connsiteX2" fmla="*/ 4282171 w 8494248"/>
              <a:gd name="connsiteY2" fmla="*/ 5157084 h 5157084"/>
              <a:gd name="connsiteX3" fmla="*/ 0 w 8494248"/>
              <a:gd name="connsiteY3" fmla="*/ 5157084 h 5157084"/>
              <a:gd name="connsiteX4" fmla="*/ 2576 w 8494248"/>
              <a:gd name="connsiteY4" fmla="*/ 3973159 h 5157084"/>
              <a:gd name="connsiteX5" fmla="*/ 1638823 w 8494248"/>
              <a:gd name="connsiteY5" fmla="*/ 0 h 5157084"/>
              <a:gd name="connsiteX0" fmla="*/ 1638823 w 8494248"/>
              <a:gd name="connsiteY0" fmla="*/ 0 h 5157084"/>
              <a:gd name="connsiteX1" fmla="*/ 8494248 w 8494248"/>
              <a:gd name="connsiteY1" fmla="*/ 1424 h 5157084"/>
              <a:gd name="connsiteX2" fmla="*/ 4282171 w 8494248"/>
              <a:gd name="connsiteY2" fmla="*/ 5157084 h 5157084"/>
              <a:gd name="connsiteX3" fmla="*/ 0 w 8494248"/>
              <a:gd name="connsiteY3" fmla="*/ 5157084 h 5157084"/>
              <a:gd name="connsiteX4" fmla="*/ 38637 w 8494248"/>
              <a:gd name="connsiteY4" fmla="*/ 4029826 h 5157084"/>
              <a:gd name="connsiteX5" fmla="*/ 1638823 w 8494248"/>
              <a:gd name="connsiteY5" fmla="*/ 0 h 5157084"/>
              <a:gd name="connsiteX0" fmla="*/ 1641398 w 8496823"/>
              <a:gd name="connsiteY0" fmla="*/ 0 h 5157084"/>
              <a:gd name="connsiteX1" fmla="*/ 8496823 w 8496823"/>
              <a:gd name="connsiteY1" fmla="*/ 1424 h 5157084"/>
              <a:gd name="connsiteX2" fmla="*/ 4284746 w 8496823"/>
              <a:gd name="connsiteY2" fmla="*/ 5157084 h 5157084"/>
              <a:gd name="connsiteX3" fmla="*/ 2575 w 8496823"/>
              <a:gd name="connsiteY3" fmla="*/ 5157084 h 5157084"/>
              <a:gd name="connsiteX4" fmla="*/ 0 w 8496823"/>
              <a:gd name="connsiteY4" fmla="*/ 3983462 h 5157084"/>
              <a:gd name="connsiteX5" fmla="*/ 1641398 w 8496823"/>
              <a:gd name="connsiteY5" fmla="*/ 0 h 5157084"/>
              <a:gd name="connsiteX0" fmla="*/ 1638256 w 8496823"/>
              <a:gd name="connsiteY0" fmla="*/ 0 h 5157084"/>
              <a:gd name="connsiteX1" fmla="*/ 8496823 w 8496823"/>
              <a:gd name="connsiteY1" fmla="*/ 1424 h 5157084"/>
              <a:gd name="connsiteX2" fmla="*/ 4284746 w 8496823"/>
              <a:gd name="connsiteY2" fmla="*/ 5157084 h 5157084"/>
              <a:gd name="connsiteX3" fmla="*/ 2575 w 8496823"/>
              <a:gd name="connsiteY3" fmla="*/ 5157084 h 5157084"/>
              <a:gd name="connsiteX4" fmla="*/ 0 w 8496823"/>
              <a:gd name="connsiteY4" fmla="*/ 3983462 h 5157084"/>
              <a:gd name="connsiteX5" fmla="*/ 1638256 w 8496823"/>
              <a:gd name="connsiteY5" fmla="*/ 0 h 5157084"/>
              <a:gd name="connsiteX0" fmla="*/ 1638256 w 8496823"/>
              <a:gd name="connsiteY0" fmla="*/ 0 h 6846184"/>
              <a:gd name="connsiteX1" fmla="*/ 8496823 w 8496823"/>
              <a:gd name="connsiteY1" fmla="*/ 1424 h 6846184"/>
              <a:gd name="connsiteX2" fmla="*/ 2900446 w 8496823"/>
              <a:gd name="connsiteY2" fmla="*/ 6846184 h 6846184"/>
              <a:gd name="connsiteX3" fmla="*/ 2575 w 8496823"/>
              <a:gd name="connsiteY3" fmla="*/ 5157084 h 6846184"/>
              <a:gd name="connsiteX4" fmla="*/ 0 w 8496823"/>
              <a:gd name="connsiteY4" fmla="*/ 3983462 h 6846184"/>
              <a:gd name="connsiteX5" fmla="*/ 1638256 w 8496823"/>
              <a:gd name="connsiteY5" fmla="*/ 0 h 6846184"/>
              <a:gd name="connsiteX0" fmla="*/ 1648381 w 8506948"/>
              <a:gd name="connsiteY0" fmla="*/ 0 h 6858884"/>
              <a:gd name="connsiteX1" fmla="*/ 8506948 w 8506948"/>
              <a:gd name="connsiteY1" fmla="*/ 1424 h 6858884"/>
              <a:gd name="connsiteX2" fmla="*/ 2910571 w 8506948"/>
              <a:gd name="connsiteY2" fmla="*/ 6846184 h 6858884"/>
              <a:gd name="connsiteX3" fmla="*/ 0 w 8506948"/>
              <a:gd name="connsiteY3" fmla="*/ 6858884 h 6858884"/>
              <a:gd name="connsiteX4" fmla="*/ 10125 w 8506948"/>
              <a:gd name="connsiteY4" fmla="*/ 3983462 h 6858884"/>
              <a:gd name="connsiteX5" fmla="*/ 1648381 w 8506948"/>
              <a:gd name="connsiteY5" fmla="*/ 0 h 6858884"/>
              <a:gd name="connsiteX0" fmla="*/ 1597581 w 8506948"/>
              <a:gd name="connsiteY0" fmla="*/ 0 h 6858884"/>
              <a:gd name="connsiteX1" fmla="*/ 8506948 w 8506948"/>
              <a:gd name="connsiteY1" fmla="*/ 1424 h 6858884"/>
              <a:gd name="connsiteX2" fmla="*/ 2910571 w 8506948"/>
              <a:gd name="connsiteY2" fmla="*/ 6846184 h 6858884"/>
              <a:gd name="connsiteX3" fmla="*/ 0 w 8506948"/>
              <a:gd name="connsiteY3" fmla="*/ 6858884 h 6858884"/>
              <a:gd name="connsiteX4" fmla="*/ 10125 w 8506948"/>
              <a:gd name="connsiteY4" fmla="*/ 3983462 h 6858884"/>
              <a:gd name="connsiteX5" fmla="*/ 1597581 w 8506948"/>
              <a:gd name="connsiteY5" fmla="*/ 0 h 6858884"/>
              <a:gd name="connsiteX0" fmla="*/ 2083733 w 8993100"/>
              <a:gd name="connsiteY0" fmla="*/ 0 h 6858884"/>
              <a:gd name="connsiteX1" fmla="*/ 8993100 w 8993100"/>
              <a:gd name="connsiteY1" fmla="*/ 1424 h 6858884"/>
              <a:gd name="connsiteX2" fmla="*/ 3396723 w 8993100"/>
              <a:gd name="connsiteY2" fmla="*/ 6846184 h 6858884"/>
              <a:gd name="connsiteX3" fmla="*/ 486152 w 8993100"/>
              <a:gd name="connsiteY3" fmla="*/ 6858884 h 6858884"/>
              <a:gd name="connsiteX4" fmla="*/ 0 w 8993100"/>
              <a:gd name="connsiteY4" fmla="*/ 5136231 h 6858884"/>
              <a:gd name="connsiteX5" fmla="*/ 2083733 w 8993100"/>
              <a:gd name="connsiteY5" fmla="*/ 0 h 6858884"/>
              <a:gd name="connsiteX0" fmla="*/ 2083733 w 8993100"/>
              <a:gd name="connsiteY0" fmla="*/ 0 h 6862792"/>
              <a:gd name="connsiteX1" fmla="*/ 8993100 w 8993100"/>
              <a:gd name="connsiteY1" fmla="*/ 1424 h 6862792"/>
              <a:gd name="connsiteX2" fmla="*/ 3396723 w 8993100"/>
              <a:gd name="connsiteY2" fmla="*/ 6846184 h 6862792"/>
              <a:gd name="connsiteX3" fmla="*/ 9413 w 8993100"/>
              <a:gd name="connsiteY3" fmla="*/ 6862792 h 6862792"/>
              <a:gd name="connsiteX4" fmla="*/ 0 w 8993100"/>
              <a:gd name="connsiteY4" fmla="*/ 5136231 h 6862792"/>
              <a:gd name="connsiteX5" fmla="*/ 2083733 w 8993100"/>
              <a:gd name="connsiteY5" fmla="*/ 0 h 6862792"/>
              <a:gd name="connsiteX0" fmla="*/ 2083733 w 8993100"/>
              <a:gd name="connsiteY0" fmla="*/ 0 h 6862792"/>
              <a:gd name="connsiteX1" fmla="*/ 8993100 w 8993100"/>
              <a:gd name="connsiteY1" fmla="*/ 1424 h 6862792"/>
              <a:gd name="connsiteX2" fmla="*/ 3396723 w 8993100"/>
              <a:gd name="connsiteY2" fmla="*/ 6846184 h 6862792"/>
              <a:gd name="connsiteX3" fmla="*/ 9413 w 8993100"/>
              <a:gd name="connsiteY3" fmla="*/ 6862792 h 6862792"/>
              <a:gd name="connsiteX4" fmla="*/ 0 w 8993100"/>
              <a:gd name="connsiteY4" fmla="*/ 5124508 h 6862792"/>
              <a:gd name="connsiteX5" fmla="*/ 2083733 w 8993100"/>
              <a:gd name="connsiteY5" fmla="*/ 0 h 6862792"/>
              <a:gd name="connsiteX0" fmla="*/ 2083733 w 8993100"/>
              <a:gd name="connsiteY0" fmla="*/ 0 h 6862792"/>
              <a:gd name="connsiteX1" fmla="*/ 8993100 w 8993100"/>
              <a:gd name="connsiteY1" fmla="*/ 1424 h 6862792"/>
              <a:gd name="connsiteX2" fmla="*/ 3388908 w 8993100"/>
              <a:gd name="connsiteY2" fmla="*/ 6857907 h 6862792"/>
              <a:gd name="connsiteX3" fmla="*/ 9413 w 8993100"/>
              <a:gd name="connsiteY3" fmla="*/ 6862792 h 6862792"/>
              <a:gd name="connsiteX4" fmla="*/ 0 w 8993100"/>
              <a:gd name="connsiteY4" fmla="*/ 5124508 h 6862792"/>
              <a:gd name="connsiteX5" fmla="*/ 2083733 w 8993100"/>
              <a:gd name="connsiteY5" fmla="*/ 0 h 6862792"/>
              <a:gd name="connsiteX0" fmla="*/ 2083733 w 8993100"/>
              <a:gd name="connsiteY0" fmla="*/ 0 h 6862792"/>
              <a:gd name="connsiteX1" fmla="*/ 8993100 w 8993100"/>
              <a:gd name="connsiteY1" fmla="*/ 1424 h 6862792"/>
              <a:gd name="connsiteX2" fmla="*/ 3388908 w 8993100"/>
              <a:gd name="connsiteY2" fmla="*/ 6857907 h 6862792"/>
              <a:gd name="connsiteX3" fmla="*/ 9413 w 8993100"/>
              <a:gd name="connsiteY3" fmla="*/ 6862792 h 6862792"/>
              <a:gd name="connsiteX4" fmla="*/ 0 w 8993100"/>
              <a:gd name="connsiteY4" fmla="*/ 5124508 h 6862792"/>
              <a:gd name="connsiteX5" fmla="*/ 2083733 w 8993100"/>
              <a:gd name="connsiteY5" fmla="*/ 0 h 6862792"/>
              <a:gd name="connsiteX0" fmla="*/ 2083733 w 8993100"/>
              <a:gd name="connsiteY0" fmla="*/ 0 h 6857907"/>
              <a:gd name="connsiteX1" fmla="*/ 8993100 w 8993100"/>
              <a:gd name="connsiteY1" fmla="*/ 1424 h 6857907"/>
              <a:gd name="connsiteX2" fmla="*/ 3388908 w 8993100"/>
              <a:gd name="connsiteY2" fmla="*/ 6857907 h 6857907"/>
              <a:gd name="connsiteX3" fmla="*/ 99290 w 8993100"/>
              <a:gd name="connsiteY3" fmla="*/ 6851069 h 6857907"/>
              <a:gd name="connsiteX4" fmla="*/ 0 w 8993100"/>
              <a:gd name="connsiteY4" fmla="*/ 5124508 h 6857907"/>
              <a:gd name="connsiteX5" fmla="*/ 2083733 w 8993100"/>
              <a:gd name="connsiteY5" fmla="*/ 0 h 6857907"/>
              <a:gd name="connsiteX0" fmla="*/ 2083733 w 8993100"/>
              <a:gd name="connsiteY0" fmla="*/ 0 h 6862792"/>
              <a:gd name="connsiteX1" fmla="*/ 8993100 w 8993100"/>
              <a:gd name="connsiteY1" fmla="*/ 1424 h 6862792"/>
              <a:gd name="connsiteX2" fmla="*/ 3388908 w 8993100"/>
              <a:gd name="connsiteY2" fmla="*/ 6857907 h 6862792"/>
              <a:gd name="connsiteX3" fmla="*/ 5505 w 8993100"/>
              <a:gd name="connsiteY3" fmla="*/ 6862792 h 6862792"/>
              <a:gd name="connsiteX4" fmla="*/ 0 w 8993100"/>
              <a:gd name="connsiteY4" fmla="*/ 5124508 h 6862792"/>
              <a:gd name="connsiteX5" fmla="*/ 2083733 w 8993100"/>
              <a:gd name="connsiteY5" fmla="*/ 0 h 6862792"/>
              <a:gd name="connsiteX0" fmla="*/ 2083733 w 8993100"/>
              <a:gd name="connsiteY0" fmla="*/ 0 h 6867554"/>
              <a:gd name="connsiteX1" fmla="*/ 8993100 w 8993100"/>
              <a:gd name="connsiteY1" fmla="*/ 6186 h 6867554"/>
              <a:gd name="connsiteX2" fmla="*/ 3388908 w 8993100"/>
              <a:gd name="connsiteY2" fmla="*/ 6862669 h 6867554"/>
              <a:gd name="connsiteX3" fmla="*/ 5505 w 8993100"/>
              <a:gd name="connsiteY3" fmla="*/ 6867554 h 6867554"/>
              <a:gd name="connsiteX4" fmla="*/ 0 w 8993100"/>
              <a:gd name="connsiteY4" fmla="*/ 5129270 h 6867554"/>
              <a:gd name="connsiteX5" fmla="*/ 2083733 w 8993100"/>
              <a:gd name="connsiteY5" fmla="*/ 0 h 6867554"/>
              <a:gd name="connsiteX0" fmla="*/ 2083733 w 8791676"/>
              <a:gd name="connsiteY0" fmla="*/ 0 h 6867554"/>
              <a:gd name="connsiteX1" fmla="*/ 8791676 w 8791676"/>
              <a:gd name="connsiteY1" fmla="*/ 22172 h 6867554"/>
              <a:gd name="connsiteX2" fmla="*/ 3388908 w 8791676"/>
              <a:gd name="connsiteY2" fmla="*/ 6862669 h 6867554"/>
              <a:gd name="connsiteX3" fmla="*/ 5505 w 8791676"/>
              <a:gd name="connsiteY3" fmla="*/ 6867554 h 6867554"/>
              <a:gd name="connsiteX4" fmla="*/ 0 w 8791676"/>
              <a:gd name="connsiteY4" fmla="*/ 5129270 h 6867554"/>
              <a:gd name="connsiteX5" fmla="*/ 2083733 w 8791676"/>
              <a:gd name="connsiteY5" fmla="*/ 0 h 6867554"/>
              <a:gd name="connsiteX0" fmla="*/ 2083733 w 8948339"/>
              <a:gd name="connsiteY0" fmla="*/ 208 h 6867762"/>
              <a:gd name="connsiteX1" fmla="*/ 8948339 w 8948339"/>
              <a:gd name="connsiteY1" fmla="*/ 0 h 6867762"/>
              <a:gd name="connsiteX2" fmla="*/ 3388908 w 8948339"/>
              <a:gd name="connsiteY2" fmla="*/ 6862877 h 6867762"/>
              <a:gd name="connsiteX3" fmla="*/ 5505 w 8948339"/>
              <a:gd name="connsiteY3" fmla="*/ 6867762 h 6867762"/>
              <a:gd name="connsiteX4" fmla="*/ 0 w 8948339"/>
              <a:gd name="connsiteY4" fmla="*/ 5129478 h 6867762"/>
              <a:gd name="connsiteX5" fmla="*/ 2083733 w 8948339"/>
              <a:gd name="connsiteY5" fmla="*/ 208 h 6867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48339" h="6867762">
                <a:moveTo>
                  <a:pt x="2083733" y="208"/>
                </a:moveTo>
                <a:lnTo>
                  <a:pt x="8948339" y="0"/>
                </a:lnTo>
                <a:lnTo>
                  <a:pt x="3388908" y="6862877"/>
                </a:lnTo>
                <a:lnTo>
                  <a:pt x="5505" y="6867762"/>
                </a:lnTo>
                <a:cubicBezTo>
                  <a:pt x="5505" y="6488575"/>
                  <a:pt x="0" y="5508665"/>
                  <a:pt x="0" y="5129478"/>
                </a:cubicBezTo>
                <a:lnTo>
                  <a:pt x="2083733" y="208"/>
                </a:lnTo>
                <a:close/>
              </a:path>
            </a:pathLst>
          </a:custGeom>
          <a:solidFill>
            <a:srgbClr val="5557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1" name="Straight Connector 10"/>
          <p:cNvCxnSpPr/>
          <p:nvPr userDrawn="1"/>
        </p:nvCxnSpPr>
        <p:spPr>
          <a:xfrm>
            <a:off x="1866737" y="3588760"/>
            <a:ext cx="6604000"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9"/>
          <p:cNvSpPr>
            <a:spLocks noGrp="1"/>
          </p:cNvSpPr>
          <p:nvPr>
            <p:ph type="body" sz="quarter" idx="18" hasCustomPrompt="1"/>
          </p:nvPr>
        </p:nvSpPr>
        <p:spPr>
          <a:xfrm>
            <a:off x="1866739" y="3692359"/>
            <a:ext cx="5576799" cy="343400"/>
          </a:xfrm>
          <a:prstGeom prst="rect">
            <a:avLst/>
          </a:prstGeom>
        </p:spPr>
        <p:txBody>
          <a:bodyPr vert="horz" lIns="0" tIns="0" rIns="0" bIns="0"/>
          <a:lstStyle>
            <a:lvl1pPr marL="0" indent="0">
              <a:buFontTx/>
              <a:buNone/>
              <a:defRPr sz="1600" cap="all">
                <a:solidFill>
                  <a:schemeClr val="accent2"/>
                </a:solidFill>
                <a:latin typeface="+mn-lt"/>
              </a:defRPr>
            </a:lvl1pPr>
          </a:lstStyle>
          <a:p>
            <a:r>
              <a:rPr lang="en-US" sz="1600" dirty="0"/>
              <a:t>Click to edit SUBTITLE</a:t>
            </a:r>
          </a:p>
        </p:txBody>
      </p:sp>
      <p:sp>
        <p:nvSpPr>
          <p:cNvPr id="13" name="Text Placeholder 23"/>
          <p:cNvSpPr>
            <a:spLocks noGrp="1"/>
          </p:cNvSpPr>
          <p:nvPr>
            <p:ph type="body" sz="quarter" idx="19"/>
          </p:nvPr>
        </p:nvSpPr>
        <p:spPr>
          <a:xfrm>
            <a:off x="1866740" y="3059449"/>
            <a:ext cx="6154313" cy="452437"/>
          </a:xfrm>
          <a:prstGeom prst="rect">
            <a:avLst/>
          </a:prstGeom>
        </p:spPr>
        <p:txBody>
          <a:bodyPr vert="horz" lIns="0" rIns="0" bIns="0" anchor="b"/>
          <a:lstStyle>
            <a:lvl1pPr marL="0" indent="0">
              <a:buFontTx/>
              <a:buNone/>
              <a:defRPr sz="2500" cap="all" baseline="0">
                <a:solidFill>
                  <a:schemeClr val="bg1"/>
                </a:solidFill>
                <a:latin typeface="+mj-lt"/>
              </a:defRPr>
            </a:lvl1pPr>
            <a:lvl2pPr marL="457178" indent="0">
              <a:buFontTx/>
              <a:buNone/>
              <a:defRPr sz="2400" cap="all" baseline="0">
                <a:solidFill>
                  <a:schemeClr val="bg1"/>
                </a:solidFill>
              </a:defRPr>
            </a:lvl2pPr>
            <a:lvl3pPr marL="914354" indent="0">
              <a:buFontTx/>
              <a:buNone/>
              <a:defRPr sz="2400" cap="all" baseline="0">
                <a:solidFill>
                  <a:schemeClr val="bg1"/>
                </a:solidFill>
              </a:defRPr>
            </a:lvl3pPr>
            <a:lvl4pPr marL="1371532" indent="0">
              <a:buFontTx/>
              <a:buNone/>
              <a:defRPr sz="2400" cap="all" baseline="0">
                <a:solidFill>
                  <a:schemeClr val="bg1"/>
                </a:solidFill>
              </a:defRPr>
            </a:lvl4pPr>
            <a:lvl5pPr marL="1828709" indent="0">
              <a:buFontTx/>
              <a:buNone/>
              <a:defRPr sz="2400" cap="all" baseline="0">
                <a:solidFill>
                  <a:schemeClr val="bg1"/>
                </a:solidFill>
              </a:defRPr>
            </a:lvl5pPr>
          </a:lstStyle>
          <a:p>
            <a:pPr lvl="0"/>
            <a:r>
              <a:rPr lang="en-US"/>
              <a:t>Click to edit Master text styles</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79975" y="6197563"/>
            <a:ext cx="2658995" cy="343835"/>
          </a:xfrm>
          <a:prstGeom prst="rect">
            <a:avLst/>
          </a:prstGeom>
        </p:spPr>
      </p:pic>
      <p:sp>
        <p:nvSpPr>
          <p:cNvPr id="4" name="Text Placeholder 3"/>
          <p:cNvSpPr>
            <a:spLocks noGrp="1"/>
          </p:cNvSpPr>
          <p:nvPr>
            <p:ph type="body" sz="quarter" idx="20" hasCustomPrompt="1"/>
          </p:nvPr>
        </p:nvSpPr>
        <p:spPr>
          <a:xfrm>
            <a:off x="1866737" y="4200993"/>
            <a:ext cx="4267200" cy="347472"/>
          </a:xfrm>
        </p:spPr>
        <p:txBody>
          <a:bodyPr anchor="ctr"/>
          <a:lstStyle>
            <a:lvl1pPr marL="0" indent="0">
              <a:buNone/>
              <a:defRPr sz="1600" cap="all" baseline="0">
                <a:solidFill>
                  <a:schemeClr val="bg1"/>
                </a:solidFill>
              </a:defRPr>
            </a:lvl1pPr>
          </a:lstStyle>
          <a:p>
            <a:pPr lvl="0"/>
            <a:r>
              <a:rPr lang="en-US" dirty="0"/>
              <a:t>Insert Date</a:t>
            </a:r>
          </a:p>
        </p:txBody>
      </p:sp>
      <p:sp>
        <p:nvSpPr>
          <p:cNvPr id="14" name="Text Placeholder 3"/>
          <p:cNvSpPr>
            <a:spLocks noGrp="1"/>
          </p:cNvSpPr>
          <p:nvPr>
            <p:ph type="body" sz="quarter" idx="21" hasCustomPrompt="1"/>
          </p:nvPr>
        </p:nvSpPr>
        <p:spPr>
          <a:xfrm>
            <a:off x="1866737" y="4889321"/>
            <a:ext cx="4267200" cy="347472"/>
          </a:xfrm>
        </p:spPr>
        <p:txBody>
          <a:bodyPr anchor="ctr"/>
          <a:lstStyle>
            <a:lvl1pPr marL="0" indent="0">
              <a:buNone/>
              <a:defRPr sz="1050" cap="all" baseline="0">
                <a:solidFill>
                  <a:schemeClr val="bg1"/>
                </a:solidFill>
              </a:defRPr>
            </a:lvl1pPr>
          </a:lstStyle>
          <a:p>
            <a:pPr lvl="0"/>
            <a:r>
              <a:rPr lang="en-US" dirty="0"/>
              <a:t>Navigant Reference No:</a:t>
            </a:r>
          </a:p>
        </p:txBody>
      </p:sp>
      <p:sp>
        <p:nvSpPr>
          <p:cNvPr id="15" name="Freeform 14"/>
          <p:cNvSpPr/>
          <p:nvPr userDrawn="1"/>
        </p:nvSpPr>
        <p:spPr>
          <a:xfrm>
            <a:off x="-8596" y="-3908"/>
            <a:ext cx="2781343" cy="5136220"/>
          </a:xfrm>
          <a:custGeom>
            <a:avLst/>
            <a:gdLst>
              <a:gd name="connsiteX0" fmla="*/ 0 w 1661746"/>
              <a:gd name="connsiteY0" fmla="*/ 0 h 4044462"/>
              <a:gd name="connsiteX1" fmla="*/ 1661746 w 1661746"/>
              <a:gd name="connsiteY1" fmla="*/ 0 h 4044462"/>
              <a:gd name="connsiteX2" fmla="*/ 17585 w 1661746"/>
              <a:gd name="connsiteY2" fmla="*/ 4044462 h 4044462"/>
              <a:gd name="connsiteX3" fmla="*/ 0 w 1661746"/>
              <a:gd name="connsiteY3" fmla="*/ 0 h 4044462"/>
              <a:gd name="connsiteX0" fmla="*/ 0 w 1661746"/>
              <a:gd name="connsiteY0" fmla="*/ 0 h 4039867"/>
              <a:gd name="connsiteX1" fmla="*/ 1661746 w 1661746"/>
              <a:gd name="connsiteY1" fmla="*/ 0 h 4039867"/>
              <a:gd name="connsiteX2" fmla="*/ 12990 w 1661746"/>
              <a:gd name="connsiteY2" fmla="*/ 4039867 h 4039867"/>
              <a:gd name="connsiteX3" fmla="*/ 0 w 1661746"/>
              <a:gd name="connsiteY3" fmla="*/ 0 h 4039867"/>
              <a:gd name="connsiteX0" fmla="*/ 170948 w 1648895"/>
              <a:gd name="connsiteY0" fmla="*/ 284889 h 4039867"/>
              <a:gd name="connsiteX1" fmla="*/ 1648895 w 1648895"/>
              <a:gd name="connsiteY1" fmla="*/ 0 h 4039867"/>
              <a:gd name="connsiteX2" fmla="*/ 139 w 1648895"/>
              <a:gd name="connsiteY2" fmla="*/ 4039867 h 4039867"/>
              <a:gd name="connsiteX3" fmla="*/ 170948 w 1648895"/>
              <a:gd name="connsiteY3" fmla="*/ 284889 h 4039867"/>
              <a:gd name="connsiteX0" fmla="*/ 170948 w 1653490"/>
              <a:gd name="connsiteY0" fmla="*/ 225154 h 3980132"/>
              <a:gd name="connsiteX1" fmla="*/ 1653490 w 1653490"/>
              <a:gd name="connsiteY1" fmla="*/ 0 h 3980132"/>
              <a:gd name="connsiteX2" fmla="*/ 139 w 1653490"/>
              <a:gd name="connsiteY2" fmla="*/ 3980132 h 3980132"/>
              <a:gd name="connsiteX3" fmla="*/ 170948 w 1653490"/>
              <a:gd name="connsiteY3" fmla="*/ 225154 h 3980132"/>
              <a:gd name="connsiteX0" fmla="*/ 170948 w 1658085"/>
              <a:gd name="connsiteY0" fmla="*/ 284889 h 4039867"/>
              <a:gd name="connsiteX1" fmla="*/ 1658085 w 1658085"/>
              <a:gd name="connsiteY1" fmla="*/ 0 h 4039867"/>
              <a:gd name="connsiteX2" fmla="*/ 139 w 1658085"/>
              <a:gd name="connsiteY2" fmla="*/ 4039867 h 4039867"/>
              <a:gd name="connsiteX3" fmla="*/ 170948 w 1658085"/>
              <a:gd name="connsiteY3" fmla="*/ 284889 h 4039867"/>
              <a:gd name="connsiteX0" fmla="*/ 0 w 1666341"/>
              <a:gd name="connsiteY0" fmla="*/ 4595 h 4039867"/>
              <a:gd name="connsiteX1" fmla="*/ 1666341 w 1666341"/>
              <a:gd name="connsiteY1" fmla="*/ 0 h 4039867"/>
              <a:gd name="connsiteX2" fmla="*/ 8395 w 1666341"/>
              <a:gd name="connsiteY2" fmla="*/ 4039867 h 4039867"/>
              <a:gd name="connsiteX3" fmla="*/ 0 w 1666341"/>
              <a:gd name="connsiteY3" fmla="*/ 4595 h 4039867"/>
              <a:gd name="connsiteX0" fmla="*/ 0 w 1666341"/>
              <a:gd name="connsiteY0" fmla="*/ 4595 h 4035272"/>
              <a:gd name="connsiteX1" fmla="*/ 1666341 w 1666341"/>
              <a:gd name="connsiteY1" fmla="*/ 0 h 4035272"/>
              <a:gd name="connsiteX2" fmla="*/ 8395 w 1666341"/>
              <a:gd name="connsiteY2" fmla="*/ 4035272 h 4035272"/>
              <a:gd name="connsiteX3" fmla="*/ 0 w 1666341"/>
              <a:gd name="connsiteY3" fmla="*/ 4595 h 4035272"/>
              <a:gd name="connsiteX0" fmla="*/ 56296 w 1658307"/>
              <a:gd name="connsiteY0" fmla="*/ 114874 h 4035272"/>
              <a:gd name="connsiteX1" fmla="*/ 1658307 w 1658307"/>
              <a:gd name="connsiteY1" fmla="*/ 0 h 4035272"/>
              <a:gd name="connsiteX2" fmla="*/ 361 w 1658307"/>
              <a:gd name="connsiteY2" fmla="*/ 4035272 h 4035272"/>
              <a:gd name="connsiteX3" fmla="*/ 56296 w 1658307"/>
              <a:gd name="connsiteY3" fmla="*/ 114874 h 4035272"/>
              <a:gd name="connsiteX0" fmla="*/ 2400 w 1659551"/>
              <a:gd name="connsiteY0" fmla="*/ 9190 h 4035272"/>
              <a:gd name="connsiteX1" fmla="*/ 1659551 w 1659551"/>
              <a:gd name="connsiteY1" fmla="*/ 0 h 4035272"/>
              <a:gd name="connsiteX2" fmla="*/ 1605 w 1659551"/>
              <a:gd name="connsiteY2" fmla="*/ 4035272 h 4035272"/>
              <a:gd name="connsiteX3" fmla="*/ 2400 w 1659551"/>
              <a:gd name="connsiteY3" fmla="*/ 9190 h 4035272"/>
              <a:gd name="connsiteX0" fmla="*/ 146 w 1659873"/>
              <a:gd name="connsiteY0" fmla="*/ 6614 h 4035272"/>
              <a:gd name="connsiteX1" fmla="*/ 1659873 w 1659873"/>
              <a:gd name="connsiteY1" fmla="*/ 0 h 4035272"/>
              <a:gd name="connsiteX2" fmla="*/ 1927 w 1659873"/>
              <a:gd name="connsiteY2" fmla="*/ 4035272 h 4035272"/>
              <a:gd name="connsiteX3" fmla="*/ 146 w 1659873"/>
              <a:gd name="connsiteY3" fmla="*/ 6614 h 4035272"/>
              <a:gd name="connsiteX0" fmla="*/ 146 w 1649570"/>
              <a:gd name="connsiteY0" fmla="*/ 0 h 4028658"/>
              <a:gd name="connsiteX1" fmla="*/ 1649570 w 1649570"/>
              <a:gd name="connsiteY1" fmla="*/ 11416 h 4028658"/>
              <a:gd name="connsiteX2" fmla="*/ 1927 w 1649570"/>
              <a:gd name="connsiteY2" fmla="*/ 4028658 h 4028658"/>
              <a:gd name="connsiteX3" fmla="*/ 146 w 1649570"/>
              <a:gd name="connsiteY3" fmla="*/ 0 h 4028658"/>
              <a:gd name="connsiteX0" fmla="*/ 57814 w 1647996"/>
              <a:gd name="connsiteY0" fmla="*/ 109645 h 4017242"/>
              <a:gd name="connsiteX1" fmla="*/ 1647996 w 1647996"/>
              <a:gd name="connsiteY1" fmla="*/ 0 h 4017242"/>
              <a:gd name="connsiteX2" fmla="*/ 353 w 1647996"/>
              <a:gd name="connsiteY2" fmla="*/ 4017242 h 4017242"/>
              <a:gd name="connsiteX3" fmla="*/ 57814 w 1647996"/>
              <a:gd name="connsiteY3" fmla="*/ 109645 h 4017242"/>
              <a:gd name="connsiteX0" fmla="*/ 52689 w 1648022"/>
              <a:gd name="connsiteY0" fmla="*/ 65857 h 4017242"/>
              <a:gd name="connsiteX1" fmla="*/ 1648022 w 1648022"/>
              <a:gd name="connsiteY1" fmla="*/ 0 h 4017242"/>
              <a:gd name="connsiteX2" fmla="*/ 379 w 1648022"/>
              <a:gd name="connsiteY2" fmla="*/ 4017242 h 4017242"/>
              <a:gd name="connsiteX3" fmla="*/ 52689 w 1648022"/>
              <a:gd name="connsiteY3" fmla="*/ 65857 h 4017242"/>
              <a:gd name="connsiteX0" fmla="*/ 9598 w 1648720"/>
              <a:gd name="connsiteY0" fmla="*/ 0 h 4020931"/>
              <a:gd name="connsiteX1" fmla="*/ 1648720 w 1648720"/>
              <a:gd name="connsiteY1" fmla="*/ 3689 h 4020931"/>
              <a:gd name="connsiteX2" fmla="*/ 1077 w 1648720"/>
              <a:gd name="connsiteY2" fmla="*/ 4020931 h 4020931"/>
              <a:gd name="connsiteX3" fmla="*/ 9598 w 1648720"/>
              <a:gd name="connsiteY3" fmla="*/ 0 h 4020931"/>
              <a:gd name="connsiteX0" fmla="*/ 12067 w 1651189"/>
              <a:gd name="connsiteY0" fmla="*/ 0 h 4023507"/>
              <a:gd name="connsiteX1" fmla="*/ 1651189 w 1651189"/>
              <a:gd name="connsiteY1" fmla="*/ 3689 h 4023507"/>
              <a:gd name="connsiteX2" fmla="*/ 971 w 1651189"/>
              <a:gd name="connsiteY2" fmla="*/ 4023507 h 4023507"/>
              <a:gd name="connsiteX3" fmla="*/ 12067 w 1651189"/>
              <a:gd name="connsiteY3" fmla="*/ 0 h 4023507"/>
              <a:gd name="connsiteX0" fmla="*/ 0 w 1639122"/>
              <a:gd name="connsiteY0" fmla="*/ 0 h 4023507"/>
              <a:gd name="connsiteX1" fmla="*/ 1639122 w 1639122"/>
              <a:gd name="connsiteY1" fmla="*/ 3689 h 4023507"/>
              <a:gd name="connsiteX2" fmla="*/ 6935 w 1639122"/>
              <a:gd name="connsiteY2" fmla="*/ 4023507 h 4023507"/>
              <a:gd name="connsiteX3" fmla="*/ 0 w 1639122"/>
              <a:gd name="connsiteY3" fmla="*/ 0 h 4023507"/>
              <a:gd name="connsiteX0" fmla="*/ 17059 w 1656181"/>
              <a:gd name="connsiteY0" fmla="*/ 0 h 4015780"/>
              <a:gd name="connsiteX1" fmla="*/ 1656181 w 1656181"/>
              <a:gd name="connsiteY1" fmla="*/ 3689 h 4015780"/>
              <a:gd name="connsiteX2" fmla="*/ 812 w 1656181"/>
              <a:gd name="connsiteY2" fmla="*/ 4015780 h 4015780"/>
              <a:gd name="connsiteX3" fmla="*/ 17059 w 1656181"/>
              <a:gd name="connsiteY3" fmla="*/ 0 h 4015780"/>
              <a:gd name="connsiteX0" fmla="*/ 0 w 1639122"/>
              <a:gd name="connsiteY0" fmla="*/ 0 h 3899870"/>
              <a:gd name="connsiteX1" fmla="*/ 1639122 w 1639122"/>
              <a:gd name="connsiteY1" fmla="*/ 3689 h 3899870"/>
              <a:gd name="connsiteX2" fmla="*/ 73905 w 1639122"/>
              <a:gd name="connsiteY2" fmla="*/ 3899870 h 3899870"/>
              <a:gd name="connsiteX3" fmla="*/ 0 w 1639122"/>
              <a:gd name="connsiteY3" fmla="*/ 0 h 3899870"/>
              <a:gd name="connsiteX0" fmla="*/ 0 w 1639122"/>
              <a:gd name="connsiteY0" fmla="*/ 0 h 3987447"/>
              <a:gd name="connsiteX1" fmla="*/ 1639122 w 1639122"/>
              <a:gd name="connsiteY1" fmla="*/ 3689 h 3987447"/>
              <a:gd name="connsiteX2" fmla="*/ 6935 w 1639122"/>
              <a:gd name="connsiteY2" fmla="*/ 3987447 h 3987447"/>
              <a:gd name="connsiteX3" fmla="*/ 0 w 1639122"/>
              <a:gd name="connsiteY3" fmla="*/ 0 h 3987447"/>
              <a:gd name="connsiteX0" fmla="*/ 144 w 1639266"/>
              <a:gd name="connsiteY0" fmla="*/ 0 h 3987447"/>
              <a:gd name="connsiteX1" fmla="*/ 1639266 w 1639266"/>
              <a:gd name="connsiteY1" fmla="*/ 3689 h 3987447"/>
              <a:gd name="connsiteX2" fmla="*/ 1927 w 1639266"/>
              <a:gd name="connsiteY2" fmla="*/ 3987447 h 3987447"/>
              <a:gd name="connsiteX3" fmla="*/ 144 w 1639266"/>
              <a:gd name="connsiteY3" fmla="*/ 0 h 3987447"/>
              <a:gd name="connsiteX0" fmla="*/ 2397 w 1641519"/>
              <a:gd name="connsiteY0" fmla="*/ 0 h 3995174"/>
              <a:gd name="connsiteX1" fmla="*/ 1641519 w 1641519"/>
              <a:gd name="connsiteY1" fmla="*/ 3689 h 3995174"/>
              <a:gd name="connsiteX2" fmla="*/ 1605 w 1641519"/>
              <a:gd name="connsiteY2" fmla="*/ 3995174 h 3995174"/>
              <a:gd name="connsiteX3" fmla="*/ 2397 w 1641519"/>
              <a:gd name="connsiteY3" fmla="*/ 0 h 3995174"/>
              <a:gd name="connsiteX0" fmla="*/ 9681 w 1648803"/>
              <a:gd name="connsiteY0" fmla="*/ 0 h 5116681"/>
              <a:gd name="connsiteX1" fmla="*/ 1648803 w 1648803"/>
              <a:gd name="connsiteY1" fmla="*/ 3689 h 5116681"/>
              <a:gd name="connsiteX2" fmla="*/ 1073 w 1648803"/>
              <a:gd name="connsiteY2" fmla="*/ 5116681 h 5116681"/>
              <a:gd name="connsiteX3" fmla="*/ 9681 w 1648803"/>
              <a:gd name="connsiteY3" fmla="*/ 0 h 5116681"/>
              <a:gd name="connsiteX0" fmla="*/ 9681 w 2078650"/>
              <a:gd name="connsiteY0" fmla="*/ 0 h 5116681"/>
              <a:gd name="connsiteX1" fmla="*/ 2078650 w 2078650"/>
              <a:gd name="connsiteY1" fmla="*/ 3689 h 5116681"/>
              <a:gd name="connsiteX2" fmla="*/ 1073 w 2078650"/>
              <a:gd name="connsiteY2" fmla="*/ 5116681 h 5116681"/>
              <a:gd name="connsiteX3" fmla="*/ 9681 w 2078650"/>
              <a:gd name="connsiteY3" fmla="*/ 0 h 5116681"/>
              <a:gd name="connsiteX0" fmla="*/ 5986 w 2078862"/>
              <a:gd name="connsiteY0" fmla="*/ 0 h 5120589"/>
              <a:gd name="connsiteX1" fmla="*/ 2078862 w 2078862"/>
              <a:gd name="connsiteY1" fmla="*/ 7597 h 5120589"/>
              <a:gd name="connsiteX2" fmla="*/ 1285 w 2078862"/>
              <a:gd name="connsiteY2" fmla="*/ 5120589 h 5120589"/>
              <a:gd name="connsiteX3" fmla="*/ 5986 w 2078862"/>
              <a:gd name="connsiteY3" fmla="*/ 0 h 5120589"/>
              <a:gd name="connsiteX0" fmla="*/ 2400 w 2075276"/>
              <a:gd name="connsiteY0" fmla="*/ 0 h 5108866"/>
              <a:gd name="connsiteX1" fmla="*/ 2075276 w 2075276"/>
              <a:gd name="connsiteY1" fmla="*/ 7597 h 5108866"/>
              <a:gd name="connsiteX2" fmla="*/ 1606 w 2075276"/>
              <a:gd name="connsiteY2" fmla="*/ 5108866 h 5108866"/>
              <a:gd name="connsiteX3" fmla="*/ 2400 w 2075276"/>
              <a:gd name="connsiteY3" fmla="*/ 0 h 5108866"/>
              <a:gd name="connsiteX0" fmla="*/ 5987 w 2078863"/>
              <a:gd name="connsiteY0" fmla="*/ 0 h 5136220"/>
              <a:gd name="connsiteX1" fmla="*/ 2078863 w 2078863"/>
              <a:gd name="connsiteY1" fmla="*/ 7597 h 5136220"/>
              <a:gd name="connsiteX2" fmla="*/ 1285 w 2078863"/>
              <a:gd name="connsiteY2" fmla="*/ 5136220 h 5136220"/>
              <a:gd name="connsiteX3" fmla="*/ 5987 w 2078863"/>
              <a:gd name="connsiteY3" fmla="*/ 0 h 5136220"/>
              <a:gd name="connsiteX0" fmla="*/ 5987 w 2086007"/>
              <a:gd name="connsiteY0" fmla="*/ 0 h 5136220"/>
              <a:gd name="connsiteX1" fmla="*/ 2086007 w 2086007"/>
              <a:gd name="connsiteY1" fmla="*/ 2835 h 5136220"/>
              <a:gd name="connsiteX2" fmla="*/ 1285 w 2086007"/>
              <a:gd name="connsiteY2" fmla="*/ 5136220 h 5136220"/>
              <a:gd name="connsiteX3" fmla="*/ 5987 w 2086007"/>
              <a:gd name="connsiteY3" fmla="*/ 0 h 5136220"/>
            </a:gdLst>
            <a:ahLst/>
            <a:cxnLst>
              <a:cxn ang="0">
                <a:pos x="connsiteX0" y="connsiteY0"/>
              </a:cxn>
              <a:cxn ang="0">
                <a:pos x="connsiteX1" y="connsiteY1"/>
              </a:cxn>
              <a:cxn ang="0">
                <a:pos x="connsiteX2" y="connsiteY2"/>
              </a:cxn>
              <a:cxn ang="0">
                <a:pos x="connsiteX3" y="connsiteY3"/>
              </a:cxn>
            </a:cxnLst>
            <a:rect l="l" t="t" r="r" b="b"/>
            <a:pathLst>
              <a:path w="2086007" h="5136220">
                <a:moveTo>
                  <a:pt x="5987" y="0"/>
                </a:moveTo>
                <a:lnTo>
                  <a:pt x="2086007" y="2835"/>
                </a:lnTo>
                <a:cubicBezTo>
                  <a:pt x="1539369" y="1333330"/>
                  <a:pt x="547923" y="3805725"/>
                  <a:pt x="1285" y="5136220"/>
                </a:cubicBezTo>
                <a:cubicBezTo>
                  <a:pt x="-4577" y="3790997"/>
                  <a:pt x="11849" y="1354016"/>
                  <a:pt x="5987" y="0"/>
                </a:cubicBezTo>
                <a:close/>
              </a:path>
            </a:pathLst>
          </a:custGeom>
          <a:gradFill>
            <a:gsLst>
              <a:gs pos="0">
                <a:srgbClr val="648C1A"/>
              </a:gs>
              <a:gs pos="100000">
                <a:schemeClr val="accent2"/>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6801052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251" name="think-cell Slide" r:id="rId5" imgW="530" imgH="531" progId="TCLayout.ActiveDocument.1">
                  <p:embed/>
                </p:oleObj>
              </mc:Choice>
              <mc:Fallback>
                <p:oleObj name="think-cell Slide" r:id="rId5" imgW="530" imgH="531" progId="TCLayout.ActiveDocument.1">
                  <p:embed/>
                  <p:pic>
                    <p:nvPicPr>
                      <p:cNvPr id="2" name="Object 1"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3" name="Content"/>
          <p:cNvSpPr>
            <a:spLocks noGrp="1"/>
          </p:cNvSpPr>
          <p:nvPr>
            <p:ph idx="1"/>
          </p:nvPr>
        </p:nvSpPr>
        <p:spPr bwMode="gray">
          <a:xfrm>
            <a:off x="287453" y="1341114"/>
            <a:ext cx="11625600" cy="482804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9" name="Title"/>
          <p:cNvSpPr>
            <a:spLocks noGrp="1" noChangeArrowheads="1"/>
          </p:cNvSpPr>
          <p:nvPr>
            <p:ph type="title"/>
            <p:custDataLst>
              <p:tags r:id="rId3"/>
            </p:custDataLst>
          </p:nvPr>
        </p:nvSpPr>
        <p:spPr bwMode="gray">
          <a:xfrm>
            <a:off x="287453" y="1"/>
            <a:ext cx="11625600" cy="1011600"/>
          </a:xfrm>
          <a:prstGeom prst="rect">
            <a:avLst/>
          </a:prstGeom>
        </p:spPr>
        <p:txBody>
          <a:bodyPr anchor="b"/>
          <a:lstStyle/>
          <a:p>
            <a:pPr lvl="0"/>
            <a:r>
              <a:rPr lang="en-US" altLang="ja-JP"/>
              <a:t>Click to edit Master title style</a:t>
            </a:r>
            <a:endParaRPr lang="en-GB" dirty="0"/>
          </a:p>
        </p:txBody>
      </p:sp>
      <p:sp>
        <p:nvSpPr>
          <p:cNvPr id="6" name="Content"/>
          <p:cNvSpPr>
            <a:spLocks noGrp="1"/>
          </p:cNvSpPr>
          <p:nvPr>
            <p:ph idx="10" hasCustomPrompt="1"/>
          </p:nvPr>
        </p:nvSpPr>
        <p:spPr bwMode="gray">
          <a:xfrm>
            <a:off x="287453" y="6046048"/>
            <a:ext cx="11625600" cy="1231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fontAlgn="base">
              <a:lnSpc>
                <a:spcPct val="100000"/>
              </a:lnSpc>
              <a:spcBef>
                <a:spcPts val="0"/>
              </a:spcBef>
              <a:spcAft>
                <a:spcPts val="0"/>
              </a:spcAft>
              <a:buNone/>
              <a:defRPr lang="en-US" sz="800"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GB" dirty="0"/>
              <a:t>Source: </a:t>
            </a:r>
          </a:p>
        </p:txBody>
      </p:sp>
    </p:spTree>
    <p:extLst>
      <p:ext uri="{BB962C8B-B14F-4D97-AF65-F5344CB8AC3E}">
        <p14:creationId xmlns:p14="http://schemas.microsoft.com/office/powerpoint/2010/main" val="32014276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Content with heading">
    <p:spTree>
      <p:nvGrpSpPr>
        <p:cNvPr id="1" name=""/>
        <p:cNvGrpSpPr/>
        <p:nvPr/>
      </p:nvGrpSpPr>
      <p:grpSpPr>
        <a:xfrm>
          <a:off x="0" y="0"/>
          <a:ext cx="0" cy="0"/>
          <a:chOff x="0" y="0"/>
          <a:chExt cx="0" cy="0"/>
        </a:xfrm>
      </p:grpSpPr>
      <p:sp>
        <p:nvSpPr>
          <p:cNvPr id="3" name="Content"/>
          <p:cNvSpPr>
            <a:spLocks noGrp="1"/>
          </p:cNvSpPr>
          <p:nvPr>
            <p:ph idx="1"/>
          </p:nvPr>
        </p:nvSpPr>
        <p:spPr bwMode="gray">
          <a:xfrm>
            <a:off x="287453" y="1944002"/>
            <a:ext cx="11625600" cy="422515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400" dirty="0" smtClean="0">
                <a:latin typeface="+mn-lt"/>
                <a:ea typeface="+mn-ea"/>
                <a:sym typeface="+mn-lt"/>
              </a:defRPr>
            </a:lvl1pPr>
            <a:lvl2pPr fontAlgn="base">
              <a:lnSpc>
                <a:spcPct val="100000"/>
              </a:lnSpc>
              <a:spcAft>
                <a:spcPts val="0"/>
              </a:spcAft>
              <a:defRPr lang="en-US" sz="1400" dirty="0" smtClean="0">
                <a:latin typeface="+mn-lt"/>
                <a:ea typeface="+mn-ea"/>
                <a:sym typeface="+mn-lt"/>
              </a:defRPr>
            </a:lvl2pPr>
            <a:lvl3pPr fontAlgn="base">
              <a:lnSpc>
                <a:spcPct val="100000"/>
              </a:lnSpc>
              <a:spcAft>
                <a:spcPts val="0"/>
              </a:spcAft>
              <a:defRPr lang="en-US" sz="1400" dirty="0" smtClean="0">
                <a:latin typeface="+mn-lt"/>
                <a:ea typeface="+mn-ea"/>
                <a:sym typeface="+mn-lt"/>
              </a:defRPr>
            </a:lvl3pPr>
            <a:lvl4pPr fontAlgn="base">
              <a:lnSpc>
                <a:spcPct val="100000"/>
              </a:lnSpc>
              <a:spcAft>
                <a:spcPts val="0"/>
              </a:spcAft>
              <a:defRPr lang="en-US" sz="1400" dirty="0" smtClean="0">
                <a:latin typeface="+mn-lt"/>
                <a:ea typeface="+mn-ea"/>
                <a:sym typeface="+mn-lt"/>
              </a:defRPr>
            </a:lvl4pPr>
            <a:lvl5pPr fontAlgn="base">
              <a:lnSpc>
                <a:spcPct val="100000"/>
              </a:lnSpc>
              <a:spcAft>
                <a:spcPts val="0"/>
              </a:spcAft>
              <a:defRPr lang="en-GB" sz="1400"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8" name="Heading "/>
          <p:cNvSpPr>
            <a:spLocks noGrp="1"/>
          </p:cNvSpPr>
          <p:nvPr>
            <p:ph type="body" sz="quarter" idx="15" hasCustomPrompt="1"/>
          </p:nvPr>
        </p:nvSpPr>
        <p:spPr bwMode="gray">
          <a:xfrm>
            <a:off x="287453" y="1341115"/>
            <a:ext cx="11625600" cy="430887"/>
          </a:xfrm>
        </p:spPr>
        <p:txBody>
          <a:bodyPr wrap="square" lIns="0" tIns="0" rIns="0" bIns="0">
            <a:spAutoFit/>
          </a:bodyPr>
          <a:lstStyle>
            <a:lvl1pPr marL="0" indent="0" fontAlgn="base">
              <a:lnSpc>
                <a:spcPct val="100000"/>
              </a:lnSpc>
              <a:spcBef>
                <a:spcPts val="0"/>
              </a:spcBef>
              <a:spcAft>
                <a:spcPct val="0"/>
              </a:spcAft>
              <a:buNone/>
              <a:defRPr sz="1400" b="1">
                <a:solidFill>
                  <a:schemeClr val="accent1"/>
                </a:solidFill>
                <a:latin typeface="+mn-lt"/>
                <a:sym typeface="+mn-lt"/>
              </a:defRPr>
            </a:lvl1pPr>
            <a:lvl2pPr marL="0" indent="0" fontAlgn="base">
              <a:lnSpc>
                <a:spcPct val="100000"/>
              </a:lnSpc>
              <a:spcBef>
                <a:spcPts val="0"/>
              </a:spcBef>
              <a:spcAft>
                <a:spcPct val="0"/>
              </a:spcAft>
              <a:buNone/>
              <a:defRPr sz="1400">
                <a:solidFill>
                  <a:schemeClr val="accent1"/>
                </a:solidFill>
                <a:latin typeface="+mn-lt"/>
                <a:sym typeface="+mn-lt"/>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14 </a:t>
            </a:r>
            <a:r>
              <a:rPr lang="en-US" dirty="0" err="1"/>
              <a:t>pt</a:t>
            </a:r>
            <a:endParaRPr lang="en-US" dirty="0"/>
          </a:p>
          <a:p>
            <a:pPr lvl="1"/>
            <a:r>
              <a:rPr lang="en-US" dirty="0"/>
              <a:t>Subheading 14 </a:t>
            </a:r>
            <a:r>
              <a:rPr lang="en-US" dirty="0" err="1"/>
              <a:t>pt</a:t>
            </a:r>
            <a:endParaRPr lang="en-US" dirty="0"/>
          </a:p>
        </p:txBody>
      </p:sp>
      <p:sp>
        <p:nvSpPr>
          <p:cNvPr id="6" name="Title"/>
          <p:cNvSpPr>
            <a:spLocks noGrp="1" noChangeArrowheads="1"/>
          </p:cNvSpPr>
          <p:nvPr>
            <p:ph type="title"/>
            <p:custDataLst>
              <p:tags r:id="rId1"/>
            </p:custDataLst>
          </p:nvPr>
        </p:nvSpPr>
        <p:spPr bwMode="gray">
          <a:xfrm>
            <a:off x="287453" y="1"/>
            <a:ext cx="11625600" cy="1011600"/>
          </a:xfrm>
          <a:prstGeom prst="rect">
            <a:avLst/>
          </a:prstGeom>
        </p:spPr>
        <p:txBody>
          <a:bodyPr anchor="b"/>
          <a:lstStyle/>
          <a:p>
            <a:pPr lvl="0"/>
            <a:r>
              <a:rPr lang="en-US" altLang="ja-JP"/>
              <a:t>Click to edit Master title style</a:t>
            </a:r>
            <a:endParaRPr lang="en-GB" dirty="0"/>
          </a:p>
        </p:txBody>
      </p:sp>
      <p:sp>
        <p:nvSpPr>
          <p:cNvPr id="9" name="Content"/>
          <p:cNvSpPr>
            <a:spLocks noGrp="1"/>
          </p:cNvSpPr>
          <p:nvPr>
            <p:ph idx="10" hasCustomPrompt="1"/>
          </p:nvPr>
        </p:nvSpPr>
        <p:spPr bwMode="gray">
          <a:xfrm>
            <a:off x="287453" y="6046048"/>
            <a:ext cx="11625600" cy="1231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fontAlgn="base">
              <a:lnSpc>
                <a:spcPct val="100000"/>
              </a:lnSpc>
              <a:spcBef>
                <a:spcPts val="0"/>
              </a:spcBef>
              <a:spcAft>
                <a:spcPts val="0"/>
              </a:spcAft>
              <a:buNone/>
              <a:defRPr lang="en-US" sz="800"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GB" dirty="0"/>
              <a:t>Source: </a:t>
            </a:r>
          </a:p>
        </p:txBody>
      </p:sp>
    </p:spTree>
    <p:extLst>
      <p:ext uri="{BB962C8B-B14F-4D97-AF65-F5344CB8AC3E}">
        <p14:creationId xmlns:p14="http://schemas.microsoft.com/office/powerpoint/2010/main" val="9066473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p:cNvSpPr/>
          <p:nvPr userDrawn="1"/>
        </p:nvSpPr>
        <p:spPr>
          <a:xfrm>
            <a:off x="6096007" y="1"/>
            <a:ext cx="6095999" cy="6857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9" name="Text Placeholder 23"/>
          <p:cNvSpPr>
            <a:spLocks noGrp="1"/>
          </p:cNvSpPr>
          <p:nvPr>
            <p:ph type="body" sz="quarter" idx="12" hasCustomPrompt="1"/>
          </p:nvPr>
        </p:nvSpPr>
        <p:spPr>
          <a:xfrm>
            <a:off x="8947053" y="858420"/>
            <a:ext cx="2963436" cy="4842504"/>
          </a:xfrm>
          <a:prstGeom prst="rect">
            <a:avLst/>
          </a:prstGeom>
        </p:spPr>
        <p:txBody>
          <a:bodyPr vert="horz" lIns="0" rIns="0" bIns="0" anchor="ctr"/>
          <a:lstStyle>
            <a:lvl1pPr marL="0" indent="0">
              <a:buFontTx/>
              <a:buNone/>
              <a:defRPr sz="2000" cap="all" baseline="0">
                <a:solidFill>
                  <a:srgbClr val="555759"/>
                </a:solidFill>
              </a:defRPr>
            </a:lvl1pPr>
            <a:lvl2pPr marL="457178" indent="0">
              <a:buFontTx/>
              <a:buNone/>
              <a:defRPr sz="2400" cap="all" baseline="0">
                <a:solidFill>
                  <a:schemeClr val="bg1"/>
                </a:solidFill>
              </a:defRPr>
            </a:lvl2pPr>
            <a:lvl3pPr marL="914354" indent="0">
              <a:buFontTx/>
              <a:buNone/>
              <a:defRPr sz="2400" cap="all" baseline="0">
                <a:solidFill>
                  <a:schemeClr val="bg1"/>
                </a:solidFill>
              </a:defRPr>
            </a:lvl3pPr>
            <a:lvl4pPr marL="1371532" indent="0">
              <a:buFontTx/>
              <a:buNone/>
              <a:defRPr sz="2400" cap="all" baseline="0">
                <a:solidFill>
                  <a:schemeClr val="bg1"/>
                </a:solidFill>
              </a:defRPr>
            </a:lvl4pPr>
            <a:lvl5pPr marL="1828709" indent="0">
              <a:buFontTx/>
              <a:buNone/>
              <a:defRPr sz="2400" cap="all" baseline="0">
                <a:solidFill>
                  <a:schemeClr val="bg1"/>
                </a:solidFill>
              </a:defRPr>
            </a:lvl5pPr>
          </a:lstStyle>
          <a:p>
            <a:pPr lvl="0"/>
            <a:r>
              <a:rPr lang="en-US" dirty="0"/>
              <a:t>Section #:</a:t>
            </a:r>
          </a:p>
          <a:p>
            <a:pPr lvl="0"/>
            <a:r>
              <a:rPr lang="en-US" dirty="0"/>
              <a:t>Click to add text</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07280" y="6400190"/>
            <a:ext cx="1303209" cy="168518"/>
          </a:xfrm>
          <a:prstGeom prst="rect">
            <a:avLst/>
          </a:prstGeom>
        </p:spPr>
      </p:pic>
      <p:sp>
        <p:nvSpPr>
          <p:cNvPr id="9" name="Rectangle 8"/>
          <p:cNvSpPr/>
          <p:nvPr userDrawn="1"/>
        </p:nvSpPr>
        <p:spPr>
          <a:xfrm>
            <a:off x="1" y="866"/>
            <a:ext cx="6096000" cy="6857135"/>
          </a:xfrm>
          <a:prstGeom prst="rect">
            <a:avLst/>
          </a:prstGeom>
          <a:solidFill>
            <a:srgbClr val="5557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21" name="Picture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472526" y="858420"/>
            <a:ext cx="5246949" cy="4842504"/>
          </a:xfrm>
          <a:prstGeom prst="rect">
            <a:avLst/>
          </a:prstGeom>
        </p:spPr>
      </p:pic>
    </p:spTree>
    <p:extLst>
      <p:ext uri="{BB962C8B-B14F-4D97-AF65-F5344CB8AC3E}">
        <p14:creationId xmlns:p14="http://schemas.microsoft.com/office/powerpoint/2010/main" val="33546132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6" name="Content Right"/>
          <p:cNvSpPr>
            <a:spLocks noGrp="1"/>
          </p:cNvSpPr>
          <p:nvPr>
            <p:ph idx="11"/>
          </p:nvPr>
        </p:nvSpPr>
        <p:spPr bwMode="gray">
          <a:xfrm>
            <a:off x="6393053" y="1341114"/>
            <a:ext cx="5520000" cy="482804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200" dirty="0" smtClean="0">
                <a:latin typeface="+mn-lt"/>
                <a:ea typeface="+mn-ea"/>
                <a:sym typeface="+mn-lt"/>
              </a:defRPr>
            </a:lvl1pPr>
            <a:lvl2pPr fontAlgn="base">
              <a:lnSpc>
                <a:spcPct val="100000"/>
              </a:lnSpc>
              <a:spcAft>
                <a:spcPts val="0"/>
              </a:spcAft>
              <a:defRPr lang="en-US" sz="1200" dirty="0" smtClean="0">
                <a:latin typeface="+mn-lt"/>
                <a:ea typeface="+mn-ea"/>
                <a:sym typeface="+mn-lt"/>
              </a:defRPr>
            </a:lvl2pPr>
            <a:lvl3pPr fontAlgn="base">
              <a:lnSpc>
                <a:spcPct val="100000"/>
              </a:lnSpc>
              <a:spcAft>
                <a:spcPts val="0"/>
              </a:spcAft>
              <a:defRPr lang="en-US" sz="1200" dirty="0" smtClean="0">
                <a:latin typeface="+mn-lt"/>
                <a:ea typeface="+mn-ea"/>
                <a:sym typeface="+mn-lt"/>
              </a:defRPr>
            </a:lvl3pPr>
            <a:lvl4pPr fontAlgn="base">
              <a:lnSpc>
                <a:spcPct val="100000"/>
              </a:lnSpc>
              <a:spcAft>
                <a:spcPts val="0"/>
              </a:spcAft>
              <a:defRPr lang="en-US" sz="1200" dirty="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5" name="Content Left"/>
          <p:cNvSpPr>
            <a:spLocks noGrp="1"/>
          </p:cNvSpPr>
          <p:nvPr>
            <p:ph idx="1"/>
          </p:nvPr>
        </p:nvSpPr>
        <p:spPr bwMode="gray">
          <a:xfrm>
            <a:off x="287455" y="1341114"/>
            <a:ext cx="5520000" cy="482804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200" dirty="0" smtClean="0">
                <a:latin typeface="+mn-lt"/>
                <a:ea typeface="+mn-ea"/>
                <a:sym typeface="+mn-lt"/>
              </a:defRPr>
            </a:lvl1pPr>
            <a:lvl2pPr fontAlgn="base">
              <a:lnSpc>
                <a:spcPct val="100000"/>
              </a:lnSpc>
              <a:spcAft>
                <a:spcPts val="0"/>
              </a:spcAft>
              <a:defRPr lang="en-US" sz="1200" dirty="0" smtClean="0">
                <a:latin typeface="+mn-lt"/>
                <a:ea typeface="+mn-ea"/>
                <a:sym typeface="+mn-lt"/>
              </a:defRPr>
            </a:lvl2pPr>
            <a:lvl3pPr fontAlgn="base">
              <a:lnSpc>
                <a:spcPct val="100000"/>
              </a:lnSpc>
              <a:spcAft>
                <a:spcPts val="0"/>
              </a:spcAft>
              <a:defRPr lang="en-US" sz="1200" dirty="0" smtClean="0">
                <a:latin typeface="+mn-lt"/>
                <a:ea typeface="+mn-ea"/>
                <a:sym typeface="+mn-lt"/>
              </a:defRPr>
            </a:lvl3pPr>
            <a:lvl4pPr fontAlgn="base">
              <a:lnSpc>
                <a:spcPct val="100000"/>
              </a:lnSpc>
              <a:spcAft>
                <a:spcPts val="0"/>
              </a:spcAft>
              <a:defRPr lang="en-US" sz="1200" dirty="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8" name="Title"/>
          <p:cNvSpPr>
            <a:spLocks noGrp="1" noChangeArrowheads="1"/>
          </p:cNvSpPr>
          <p:nvPr>
            <p:ph type="title"/>
            <p:custDataLst>
              <p:tags r:id="rId1"/>
            </p:custDataLst>
          </p:nvPr>
        </p:nvSpPr>
        <p:spPr bwMode="gray">
          <a:xfrm>
            <a:off x="287453" y="1"/>
            <a:ext cx="11625600" cy="1011600"/>
          </a:xfrm>
          <a:prstGeom prst="rect">
            <a:avLst/>
          </a:prstGeom>
        </p:spPr>
        <p:txBody>
          <a:bodyPr anchor="b"/>
          <a:lstStyle/>
          <a:p>
            <a:pPr lvl="0"/>
            <a:r>
              <a:rPr lang="en-US" altLang="ja-JP"/>
              <a:t>Click to edit Master title style</a:t>
            </a:r>
            <a:endParaRPr lang="en-GB" dirty="0"/>
          </a:p>
        </p:txBody>
      </p:sp>
      <p:sp>
        <p:nvSpPr>
          <p:cNvPr id="9" name="Content"/>
          <p:cNvSpPr>
            <a:spLocks noGrp="1"/>
          </p:cNvSpPr>
          <p:nvPr>
            <p:ph idx="10" hasCustomPrompt="1"/>
          </p:nvPr>
        </p:nvSpPr>
        <p:spPr bwMode="gray">
          <a:xfrm>
            <a:off x="287453" y="6046048"/>
            <a:ext cx="11625600" cy="1231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fontAlgn="base">
              <a:lnSpc>
                <a:spcPct val="100000"/>
              </a:lnSpc>
              <a:spcBef>
                <a:spcPts val="0"/>
              </a:spcBef>
              <a:spcAft>
                <a:spcPts val="0"/>
              </a:spcAft>
              <a:buNone/>
              <a:defRPr lang="en-US" sz="800"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GB" dirty="0"/>
              <a:t>Source: </a:t>
            </a:r>
          </a:p>
        </p:txBody>
      </p:sp>
    </p:spTree>
    <p:extLst>
      <p:ext uri="{BB962C8B-B14F-4D97-AF65-F5344CB8AC3E}">
        <p14:creationId xmlns:p14="http://schemas.microsoft.com/office/powerpoint/2010/main" val="31539686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 columns with heading">
    <p:spTree>
      <p:nvGrpSpPr>
        <p:cNvPr id="1" name=""/>
        <p:cNvGrpSpPr/>
        <p:nvPr/>
      </p:nvGrpSpPr>
      <p:grpSpPr>
        <a:xfrm>
          <a:off x="0" y="0"/>
          <a:ext cx="0" cy="0"/>
          <a:chOff x="0" y="0"/>
          <a:chExt cx="0" cy="0"/>
        </a:xfrm>
      </p:grpSpPr>
      <p:sp>
        <p:nvSpPr>
          <p:cNvPr id="16" name="Content Right"/>
          <p:cNvSpPr>
            <a:spLocks noGrp="1"/>
          </p:cNvSpPr>
          <p:nvPr>
            <p:ph idx="11"/>
          </p:nvPr>
        </p:nvSpPr>
        <p:spPr bwMode="gray">
          <a:xfrm>
            <a:off x="6393053" y="1882448"/>
            <a:ext cx="5520000" cy="42867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200" dirty="0" smtClean="0">
                <a:latin typeface="+mn-lt"/>
                <a:ea typeface="+mn-ea"/>
                <a:sym typeface="+mn-lt"/>
              </a:defRPr>
            </a:lvl1pPr>
            <a:lvl2pPr fontAlgn="base">
              <a:lnSpc>
                <a:spcPct val="100000"/>
              </a:lnSpc>
              <a:spcAft>
                <a:spcPts val="0"/>
              </a:spcAft>
              <a:defRPr lang="en-US" sz="1200" dirty="0" smtClean="0">
                <a:latin typeface="+mn-lt"/>
                <a:ea typeface="+mn-ea"/>
                <a:sym typeface="+mn-lt"/>
              </a:defRPr>
            </a:lvl2pPr>
            <a:lvl3pPr fontAlgn="base">
              <a:lnSpc>
                <a:spcPct val="100000"/>
              </a:lnSpc>
              <a:spcAft>
                <a:spcPts val="0"/>
              </a:spcAft>
              <a:defRPr lang="en-US" sz="1200" dirty="0" smtClean="0">
                <a:latin typeface="+mn-lt"/>
                <a:ea typeface="+mn-ea"/>
                <a:sym typeface="+mn-lt"/>
              </a:defRPr>
            </a:lvl3pPr>
            <a:lvl4pPr fontAlgn="base">
              <a:lnSpc>
                <a:spcPct val="100000"/>
              </a:lnSpc>
              <a:spcAft>
                <a:spcPts val="0"/>
              </a:spcAft>
              <a:defRPr lang="en-US" sz="1200" dirty="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15" name="Content Left"/>
          <p:cNvSpPr>
            <a:spLocks noGrp="1"/>
          </p:cNvSpPr>
          <p:nvPr>
            <p:ph idx="1"/>
          </p:nvPr>
        </p:nvSpPr>
        <p:spPr bwMode="gray">
          <a:xfrm>
            <a:off x="287451" y="1882448"/>
            <a:ext cx="5520000" cy="42867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200" smtClean="0">
                <a:latin typeface="+mn-lt"/>
                <a:ea typeface="+mn-ea"/>
                <a:sym typeface="+mn-lt"/>
              </a:defRPr>
            </a:lvl1pPr>
            <a:lvl2pPr fontAlgn="base">
              <a:lnSpc>
                <a:spcPct val="100000"/>
              </a:lnSpc>
              <a:spcAft>
                <a:spcPts val="0"/>
              </a:spcAft>
              <a:defRPr lang="en-US" sz="1200" smtClean="0">
                <a:latin typeface="+mn-lt"/>
                <a:ea typeface="+mn-ea"/>
                <a:sym typeface="+mn-lt"/>
              </a:defRPr>
            </a:lvl2pPr>
            <a:lvl3pPr fontAlgn="base">
              <a:lnSpc>
                <a:spcPct val="100000"/>
              </a:lnSpc>
              <a:spcAft>
                <a:spcPts val="0"/>
              </a:spcAft>
              <a:defRPr lang="en-US" sz="1200" smtClean="0">
                <a:latin typeface="+mn-lt"/>
                <a:ea typeface="+mn-ea"/>
                <a:sym typeface="+mn-lt"/>
              </a:defRPr>
            </a:lvl3pPr>
            <a:lvl4pPr fontAlgn="base">
              <a:lnSpc>
                <a:spcPct val="100000"/>
              </a:lnSpc>
              <a:spcAft>
                <a:spcPts val="0"/>
              </a:spcAft>
              <a:defRPr lang="en-US" sz="120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14" name="Heading Right"/>
          <p:cNvSpPr>
            <a:spLocks noGrp="1"/>
          </p:cNvSpPr>
          <p:nvPr>
            <p:ph type="body" sz="quarter" idx="16" hasCustomPrompt="1"/>
          </p:nvPr>
        </p:nvSpPr>
        <p:spPr bwMode="gray">
          <a:xfrm>
            <a:off x="6393053" y="1341114"/>
            <a:ext cx="5520000" cy="369332"/>
          </a:xfrm>
        </p:spPr>
        <p:txBody>
          <a:bodyPr wrap="square" lIns="0" tIns="0" rIns="0" bIns="0">
            <a:spAutoFit/>
          </a:bodyPr>
          <a:lstStyle>
            <a:lvl1pPr marL="0" indent="0" fontAlgn="base">
              <a:lnSpc>
                <a:spcPct val="100000"/>
              </a:lnSpc>
              <a:spcBef>
                <a:spcPts val="0"/>
              </a:spcBef>
              <a:spcAft>
                <a:spcPct val="0"/>
              </a:spcAft>
              <a:buNone/>
              <a:defRPr sz="1200" b="1">
                <a:solidFill>
                  <a:schemeClr val="accent1"/>
                </a:solidFill>
                <a:latin typeface="+mn-lt"/>
                <a:sym typeface="+mn-lt"/>
              </a:defRPr>
            </a:lvl1pPr>
            <a:lvl2pPr marL="0" indent="0" fontAlgn="base">
              <a:lnSpc>
                <a:spcPct val="100000"/>
              </a:lnSpc>
              <a:spcBef>
                <a:spcPts val="0"/>
              </a:spcBef>
              <a:spcAft>
                <a:spcPct val="0"/>
              </a:spcAft>
              <a:buNone/>
              <a:defRPr sz="1200">
                <a:solidFill>
                  <a:schemeClr val="accent1"/>
                </a:solidFill>
                <a:latin typeface="+mn-lt"/>
                <a:sym typeface="+mn-lt"/>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13" name="Heading Left"/>
          <p:cNvSpPr>
            <a:spLocks noGrp="1"/>
          </p:cNvSpPr>
          <p:nvPr>
            <p:ph type="body" sz="quarter" idx="15" hasCustomPrompt="1"/>
          </p:nvPr>
        </p:nvSpPr>
        <p:spPr bwMode="gray">
          <a:xfrm>
            <a:off x="287455" y="1341114"/>
            <a:ext cx="5520000" cy="369332"/>
          </a:xfrm>
        </p:spPr>
        <p:txBody>
          <a:bodyPr wrap="square" lIns="0" tIns="0" rIns="0" bIns="0">
            <a:spAutoFit/>
          </a:bodyPr>
          <a:lstStyle>
            <a:lvl1pPr marL="0" indent="0" fontAlgn="base">
              <a:lnSpc>
                <a:spcPct val="100000"/>
              </a:lnSpc>
              <a:spcBef>
                <a:spcPts val="0"/>
              </a:spcBef>
              <a:spcAft>
                <a:spcPct val="0"/>
              </a:spcAft>
              <a:buNone/>
              <a:defRPr sz="1200" b="1">
                <a:solidFill>
                  <a:schemeClr val="accent1"/>
                </a:solidFill>
                <a:latin typeface="+mn-lt"/>
                <a:sym typeface="+mn-lt"/>
              </a:defRPr>
            </a:lvl1pPr>
            <a:lvl2pPr marL="0" indent="0" fontAlgn="base">
              <a:lnSpc>
                <a:spcPct val="100000"/>
              </a:lnSpc>
              <a:spcBef>
                <a:spcPts val="0"/>
              </a:spcBef>
              <a:spcAft>
                <a:spcPct val="0"/>
              </a:spcAft>
              <a:buNone/>
              <a:defRPr sz="1200">
                <a:solidFill>
                  <a:schemeClr val="accent1"/>
                </a:solidFill>
                <a:latin typeface="+mn-lt"/>
                <a:sym typeface="+mn-lt"/>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8" name="Title"/>
          <p:cNvSpPr>
            <a:spLocks noGrp="1" noChangeArrowheads="1"/>
          </p:cNvSpPr>
          <p:nvPr>
            <p:ph type="title"/>
            <p:custDataLst>
              <p:tags r:id="rId1"/>
            </p:custDataLst>
          </p:nvPr>
        </p:nvSpPr>
        <p:spPr bwMode="gray">
          <a:xfrm>
            <a:off x="287453" y="1"/>
            <a:ext cx="11625600" cy="1011600"/>
          </a:xfrm>
          <a:prstGeom prst="rect">
            <a:avLst/>
          </a:prstGeom>
        </p:spPr>
        <p:txBody>
          <a:bodyPr anchor="b"/>
          <a:lstStyle/>
          <a:p>
            <a:pPr lvl="0"/>
            <a:r>
              <a:rPr lang="en-US" altLang="ja-JP"/>
              <a:t>Click to edit Master title style</a:t>
            </a:r>
            <a:endParaRPr lang="en-GB" dirty="0"/>
          </a:p>
        </p:txBody>
      </p:sp>
      <p:sp>
        <p:nvSpPr>
          <p:cNvPr id="9" name="Content"/>
          <p:cNvSpPr>
            <a:spLocks noGrp="1"/>
          </p:cNvSpPr>
          <p:nvPr>
            <p:ph idx="10" hasCustomPrompt="1"/>
          </p:nvPr>
        </p:nvSpPr>
        <p:spPr bwMode="gray">
          <a:xfrm>
            <a:off x="287453" y="6046048"/>
            <a:ext cx="11625600" cy="1231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fontAlgn="base">
              <a:lnSpc>
                <a:spcPct val="100000"/>
              </a:lnSpc>
              <a:spcBef>
                <a:spcPts val="0"/>
              </a:spcBef>
              <a:spcAft>
                <a:spcPts val="0"/>
              </a:spcAft>
              <a:buNone/>
              <a:defRPr lang="en-US" sz="800"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GB" dirty="0"/>
              <a:t>Source: </a:t>
            </a:r>
          </a:p>
        </p:txBody>
      </p:sp>
    </p:spTree>
    <p:extLst>
      <p:ext uri="{BB962C8B-B14F-4D97-AF65-F5344CB8AC3E}">
        <p14:creationId xmlns:p14="http://schemas.microsoft.com/office/powerpoint/2010/main" val="20922982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 textboxes">
    <p:spTree>
      <p:nvGrpSpPr>
        <p:cNvPr id="1" name=""/>
        <p:cNvGrpSpPr/>
        <p:nvPr/>
      </p:nvGrpSpPr>
      <p:grpSpPr>
        <a:xfrm>
          <a:off x="0" y="0"/>
          <a:ext cx="0" cy="0"/>
          <a:chOff x="0" y="0"/>
          <a:chExt cx="0" cy="0"/>
        </a:xfrm>
      </p:grpSpPr>
      <p:sp>
        <p:nvSpPr>
          <p:cNvPr id="6" name="Content Right Bottom"/>
          <p:cNvSpPr>
            <a:spLocks noGrp="1"/>
          </p:cNvSpPr>
          <p:nvPr>
            <p:ph idx="27"/>
          </p:nvPr>
        </p:nvSpPr>
        <p:spPr bwMode="gray">
          <a:xfrm>
            <a:off x="6393053" y="3842316"/>
            <a:ext cx="5520000" cy="232684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en-US" altLang="ja-JP" sz="1000" smtClean="0">
                <a:latin typeface="+mn-lt"/>
                <a:ea typeface="+mn-ea"/>
                <a:sym typeface="+mn-lt"/>
              </a:defRPr>
            </a:lvl1pPr>
            <a:lvl2pPr>
              <a:defRPr lang="en-US" altLang="ja-JP" sz="1000" smtClean="0">
                <a:latin typeface="+mn-lt"/>
                <a:ea typeface="+mn-ea"/>
                <a:sym typeface="+mn-lt"/>
              </a:defRPr>
            </a:lvl2pPr>
            <a:lvl3pPr>
              <a:defRPr lang="en-US" altLang="ja-JP" sz="1000" smtClean="0">
                <a:latin typeface="+mn-lt"/>
                <a:ea typeface="+mn-ea"/>
                <a:sym typeface="+mn-lt"/>
              </a:defRPr>
            </a:lvl3pPr>
            <a:lvl4pPr>
              <a:defRPr lang="en-US" altLang="ja-JP" sz="1000" smtClean="0">
                <a:latin typeface="+mn-lt"/>
                <a:ea typeface="+mn-ea"/>
                <a:sym typeface="+mn-lt"/>
              </a:defRPr>
            </a:lvl4pPr>
            <a:lvl5pPr>
              <a:defRPr lang="en-GB" sz="1000" dirty="0" smtClean="0">
                <a:latin typeface="+mn-lt"/>
                <a:ea typeface="+mn-ea"/>
                <a:sym typeface="+mn-lt"/>
              </a:defRPr>
            </a:lvl5pPr>
          </a:lstStyle>
          <a:p>
            <a:pPr lvl="0">
              <a:lnSpc>
                <a:spcPct val="100000"/>
              </a:lnSpc>
            </a:pPr>
            <a:r>
              <a:rPr lang="en-US" altLang="ja-JP"/>
              <a:t>Click to edit Master text styles</a:t>
            </a:r>
          </a:p>
          <a:p>
            <a:pPr lvl="1">
              <a:lnSpc>
                <a:spcPct val="100000"/>
              </a:lnSpc>
            </a:pPr>
            <a:r>
              <a:rPr lang="en-US" altLang="ja-JP"/>
              <a:t>Second level</a:t>
            </a:r>
          </a:p>
          <a:p>
            <a:pPr lvl="2">
              <a:lnSpc>
                <a:spcPct val="100000"/>
              </a:lnSpc>
            </a:pPr>
            <a:r>
              <a:rPr lang="en-US" altLang="ja-JP"/>
              <a:t>Third level</a:t>
            </a:r>
          </a:p>
          <a:p>
            <a:pPr lvl="3">
              <a:lnSpc>
                <a:spcPct val="100000"/>
              </a:lnSpc>
            </a:pPr>
            <a:r>
              <a:rPr lang="en-US" altLang="ja-JP"/>
              <a:t>Fourth level</a:t>
            </a:r>
          </a:p>
          <a:p>
            <a:pPr lvl="4">
              <a:lnSpc>
                <a:spcPct val="100000"/>
              </a:lnSpc>
            </a:pPr>
            <a:r>
              <a:rPr lang="en-US" altLang="ja-JP"/>
              <a:t>Fifth level</a:t>
            </a:r>
            <a:endParaRPr lang="en-GB" dirty="0"/>
          </a:p>
        </p:txBody>
      </p:sp>
      <p:sp>
        <p:nvSpPr>
          <p:cNvPr id="4" name="Content Left Bottom"/>
          <p:cNvSpPr>
            <a:spLocks noGrp="1"/>
          </p:cNvSpPr>
          <p:nvPr>
            <p:ph idx="28"/>
          </p:nvPr>
        </p:nvSpPr>
        <p:spPr bwMode="gray">
          <a:xfrm>
            <a:off x="287455" y="3842316"/>
            <a:ext cx="5520000" cy="232684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en-US" altLang="ja-JP" sz="1000" smtClean="0">
                <a:latin typeface="+mn-lt"/>
                <a:ea typeface="+mn-ea"/>
                <a:sym typeface="+mn-lt"/>
              </a:defRPr>
            </a:lvl1pPr>
            <a:lvl2pPr>
              <a:defRPr lang="en-US" altLang="ja-JP" sz="1000" smtClean="0">
                <a:latin typeface="+mn-lt"/>
                <a:ea typeface="+mn-ea"/>
                <a:sym typeface="+mn-lt"/>
              </a:defRPr>
            </a:lvl2pPr>
            <a:lvl3pPr>
              <a:defRPr lang="en-US" altLang="ja-JP" sz="1000" smtClean="0">
                <a:latin typeface="+mn-lt"/>
                <a:ea typeface="+mn-ea"/>
                <a:sym typeface="+mn-lt"/>
              </a:defRPr>
            </a:lvl3pPr>
            <a:lvl4pPr>
              <a:defRPr lang="en-US" altLang="ja-JP" sz="1000" smtClean="0">
                <a:latin typeface="+mn-lt"/>
                <a:ea typeface="+mn-ea"/>
                <a:sym typeface="+mn-lt"/>
              </a:defRPr>
            </a:lvl4pPr>
            <a:lvl5pPr>
              <a:defRPr lang="en-GB" sz="1000" dirty="0" smtClean="0">
                <a:latin typeface="+mn-lt"/>
                <a:ea typeface="+mn-ea"/>
                <a:sym typeface="+mn-lt"/>
              </a:defRPr>
            </a:lvl5pPr>
          </a:lstStyle>
          <a:p>
            <a:pPr lvl="0">
              <a:lnSpc>
                <a:spcPct val="100000"/>
              </a:lnSpc>
            </a:pPr>
            <a:r>
              <a:rPr lang="en-US" altLang="ja-JP"/>
              <a:t>Click to edit Master text styles</a:t>
            </a:r>
          </a:p>
          <a:p>
            <a:pPr lvl="1">
              <a:lnSpc>
                <a:spcPct val="100000"/>
              </a:lnSpc>
            </a:pPr>
            <a:r>
              <a:rPr lang="en-US" altLang="ja-JP"/>
              <a:t>Second level</a:t>
            </a:r>
          </a:p>
          <a:p>
            <a:pPr lvl="2">
              <a:lnSpc>
                <a:spcPct val="100000"/>
              </a:lnSpc>
            </a:pPr>
            <a:r>
              <a:rPr lang="en-US" altLang="ja-JP"/>
              <a:t>Third level</a:t>
            </a:r>
          </a:p>
          <a:p>
            <a:pPr lvl="3">
              <a:lnSpc>
                <a:spcPct val="100000"/>
              </a:lnSpc>
            </a:pPr>
            <a:r>
              <a:rPr lang="en-US" altLang="ja-JP"/>
              <a:t>Fourth level</a:t>
            </a:r>
          </a:p>
          <a:p>
            <a:pPr lvl="4">
              <a:lnSpc>
                <a:spcPct val="100000"/>
              </a:lnSpc>
            </a:pPr>
            <a:r>
              <a:rPr lang="en-US" altLang="ja-JP"/>
              <a:t>Fifth level</a:t>
            </a:r>
            <a:endParaRPr lang="en-GB" dirty="0"/>
          </a:p>
        </p:txBody>
      </p:sp>
      <p:sp>
        <p:nvSpPr>
          <p:cNvPr id="8" name="Content Right Top"/>
          <p:cNvSpPr>
            <a:spLocks noGrp="1"/>
          </p:cNvSpPr>
          <p:nvPr>
            <p:ph idx="26"/>
          </p:nvPr>
        </p:nvSpPr>
        <p:spPr bwMode="gray">
          <a:xfrm>
            <a:off x="6393053" y="1341114"/>
            <a:ext cx="5520000" cy="2325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en-US" altLang="ja-JP" sz="1000" smtClean="0">
                <a:latin typeface="+mn-lt"/>
                <a:ea typeface="+mn-ea"/>
                <a:sym typeface="+mn-lt"/>
              </a:defRPr>
            </a:lvl1pPr>
            <a:lvl2pPr>
              <a:defRPr lang="en-US" altLang="ja-JP" sz="1000" smtClean="0">
                <a:latin typeface="+mn-lt"/>
                <a:ea typeface="+mn-ea"/>
                <a:sym typeface="+mn-lt"/>
              </a:defRPr>
            </a:lvl2pPr>
            <a:lvl3pPr>
              <a:defRPr lang="en-US" altLang="ja-JP" sz="1000" smtClean="0">
                <a:latin typeface="+mn-lt"/>
                <a:ea typeface="+mn-ea"/>
                <a:sym typeface="+mn-lt"/>
              </a:defRPr>
            </a:lvl3pPr>
            <a:lvl4pPr>
              <a:defRPr lang="en-US" altLang="ja-JP" sz="1000" smtClean="0">
                <a:latin typeface="+mn-lt"/>
                <a:ea typeface="+mn-ea"/>
                <a:sym typeface="+mn-lt"/>
              </a:defRPr>
            </a:lvl4pPr>
            <a:lvl5pPr>
              <a:defRPr lang="en-GB" sz="1000" dirty="0" smtClean="0">
                <a:latin typeface="+mn-lt"/>
                <a:ea typeface="+mn-ea"/>
                <a:sym typeface="+mn-lt"/>
              </a:defRPr>
            </a:lvl5pPr>
          </a:lstStyle>
          <a:p>
            <a:pPr lvl="0">
              <a:lnSpc>
                <a:spcPct val="100000"/>
              </a:lnSpc>
            </a:pPr>
            <a:r>
              <a:rPr lang="en-US" altLang="ja-JP"/>
              <a:t>Click to edit Master text styles</a:t>
            </a:r>
          </a:p>
          <a:p>
            <a:pPr lvl="1">
              <a:lnSpc>
                <a:spcPct val="100000"/>
              </a:lnSpc>
            </a:pPr>
            <a:r>
              <a:rPr lang="en-US" altLang="ja-JP"/>
              <a:t>Second level</a:t>
            </a:r>
          </a:p>
          <a:p>
            <a:pPr lvl="2">
              <a:lnSpc>
                <a:spcPct val="100000"/>
              </a:lnSpc>
            </a:pPr>
            <a:r>
              <a:rPr lang="en-US" altLang="ja-JP"/>
              <a:t>Third level</a:t>
            </a:r>
          </a:p>
          <a:p>
            <a:pPr lvl="3">
              <a:lnSpc>
                <a:spcPct val="100000"/>
              </a:lnSpc>
            </a:pPr>
            <a:r>
              <a:rPr lang="en-US" altLang="ja-JP"/>
              <a:t>Fourth level</a:t>
            </a:r>
          </a:p>
          <a:p>
            <a:pPr lvl="4">
              <a:lnSpc>
                <a:spcPct val="100000"/>
              </a:lnSpc>
            </a:pPr>
            <a:r>
              <a:rPr lang="en-US" altLang="ja-JP"/>
              <a:t>Fifth level</a:t>
            </a:r>
            <a:endParaRPr lang="en-GB" dirty="0"/>
          </a:p>
        </p:txBody>
      </p:sp>
      <p:sp>
        <p:nvSpPr>
          <p:cNvPr id="9" name="Content Left Top"/>
          <p:cNvSpPr>
            <a:spLocks noGrp="1"/>
          </p:cNvSpPr>
          <p:nvPr>
            <p:ph idx="1"/>
          </p:nvPr>
        </p:nvSpPr>
        <p:spPr bwMode="gray">
          <a:xfrm>
            <a:off x="287455" y="1341114"/>
            <a:ext cx="5520000" cy="2325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en-US" altLang="ja-JP" sz="1000" smtClean="0">
                <a:latin typeface="+mn-lt"/>
                <a:ea typeface="+mn-ea"/>
                <a:sym typeface="+mn-lt"/>
              </a:defRPr>
            </a:lvl1pPr>
            <a:lvl2pPr>
              <a:defRPr lang="en-US" altLang="ja-JP" sz="1000" smtClean="0">
                <a:latin typeface="+mn-lt"/>
                <a:ea typeface="+mn-ea"/>
                <a:sym typeface="+mn-lt"/>
              </a:defRPr>
            </a:lvl2pPr>
            <a:lvl3pPr>
              <a:defRPr lang="en-US" altLang="ja-JP" sz="1000" smtClean="0">
                <a:latin typeface="+mn-lt"/>
                <a:ea typeface="+mn-ea"/>
                <a:sym typeface="+mn-lt"/>
              </a:defRPr>
            </a:lvl3pPr>
            <a:lvl4pPr>
              <a:defRPr lang="en-US" altLang="ja-JP" sz="1000" smtClean="0">
                <a:latin typeface="+mn-lt"/>
                <a:ea typeface="+mn-ea"/>
                <a:sym typeface="+mn-lt"/>
              </a:defRPr>
            </a:lvl4pPr>
            <a:lvl5pPr>
              <a:defRPr lang="en-GB" sz="1000" dirty="0" smtClean="0">
                <a:latin typeface="+mn-lt"/>
                <a:ea typeface="+mn-ea"/>
                <a:sym typeface="+mn-lt"/>
              </a:defRPr>
            </a:lvl5pPr>
          </a:lstStyle>
          <a:p>
            <a:pPr lvl="0">
              <a:lnSpc>
                <a:spcPct val="100000"/>
              </a:lnSpc>
            </a:pPr>
            <a:r>
              <a:rPr lang="en-US" altLang="ja-JP"/>
              <a:t>Click to edit Master text styles</a:t>
            </a:r>
          </a:p>
          <a:p>
            <a:pPr lvl="1">
              <a:lnSpc>
                <a:spcPct val="100000"/>
              </a:lnSpc>
            </a:pPr>
            <a:r>
              <a:rPr lang="en-US" altLang="ja-JP"/>
              <a:t>Second level</a:t>
            </a:r>
          </a:p>
          <a:p>
            <a:pPr lvl="2">
              <a:lnSpc>
                <a:spcPct val="100000"/>
              </a:lnSpc>
            </a:pPr>
            <a:r>
              <a:rPr lang="en-US" altLang="ja-JP"/>
              <a:t>Third level</a:t>
            </a:r>
          </a:p>
          <a:p>
            <a:pPr lvl="3">
              <a:lnSpc>
                <a:spcPct val="100000"/>
              </a:lnSpc>
            </a:pPr>
            <a:r>
              <a:rPr lang="en-US" altLang="ja-JP"/>
              <a:t>Fourth level</a:t>
            </a:r>
          </a:p>
          <a:p>
            <a:pPr lvl="4">
              <a:lnSpc>
                <a:spcPct val="100000"/>
              </a:lnSpc>
            </a:pPr>
            <a:r>
              <a:rPr lang="en-US" altLang="ja-JP"/>
              <a:t>Fifth level</a:t>
            </a:r>
            <a:endParaRPr lang="en-GB" dirty="0"/>
          </a:p>
        </p:txBody>
      </p:sp>
      <p:sp>
        <p:nvSpPr>
          <p:cNvPr id="10" name="Title"/>
          <p:cNvSpPr>
            <a:spLocks noGrp="1" noChangeArrowheads="1"/>
          </p:cNvSpPr>
          <p:nvPr>
            <p:ph type="title"/>
            <p:custDataLst>
              <p:tags r:id="rId1"/>
            </p:custDataLst>
          </p:nvPr>
        </p:nvSpPr>
        <p:spPr bwMode="gray">
          <a:xfrm>
            <a:off x="287453" y="1"/>
            <a:ext cx="11625600" cy="1011600"/>
          </a:xfrm>
          <a:prstGeom prst="rect">
            <a:avLst/>
          </a:prstGeom>
        </p:spPr>
        <p:txBody>
          <a:bodyPr anchor="b"/>
          <a:lstStyle/>
          <a:p>
            <a:pPr lvl="0"/>
            <a:r>
              <a:rPr lang="en-US" altLang="ja-JP"/>
              <a:t>Click to edit Master title style</a:t>
            </a:r>
            <a:endParaRPr lang="en-GB" dirty="0"/>
          </a:p>
        </p:txBody>
      </p:sp>
      <p:sp>
        <p:nvSpPr>
          <p:cNvPr id="11" name="Content"/>
          <p:cNvSpPr>
            <a:spLocks noGrp="1"/>
          </p:cNvSpPr>
          <p:nvPr>
            <p:ph idx="10" hasCustomPrompt="1"/>
          </p:nvPr>
        </p:nvSpPr>
        <p:spPr bwMode="gray">
          <a:xfrm>
            <a:off x="287453" y="6046048"/>
            <a:ext cx="11625600" cy="1231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fontAlgn="base">
              <a:lnSpc>
                <a:spcPct val="100000"/>
              </a:lnSpc>
              <a:spcBef>
                <a:spcPts val="0"/>
              </a:spcBef>
              <a:spcAft>
                <a:spcPts val="0"/>
              </a:spcAft>
              <a:buNone/>
              <a:defRPr lang="en-US" sz="800"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GB" dirty="0"/>
              <a:t>Source: </a:t>
            </a:r>
          </a:p>
        </p:txBody>
      </p:sp>
    </p:spTree>
    <p:extLst>
      <p:ext uri="{BB962C8B-B14F-4D97-AF65-F5344CB8AC3E}">
        <p14:creationId xmlns:p14="http://schemas.microsoft.com/office/powerpoint/2010/main" val="2777953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 textboxes with heading">
    <p:spTree>
      <p:nvGrpSpPr>
        <p:cNvPr id="1" name=""/>
        <p:cNvGrpSpPr/>
        <p:nvPr/>
      </p:nvGrpSpPr>
      <p:grpSpPr>
        <a:xfrm>
          <a:off x="0" y="0"/>
          <a:ext cx="0" cy="0"/>
          <a:chOff x="0" y="0"/>
          <a:chExt cx="0" cy="0"/>
        </a:xfrm>
      </p:grpSpPr>
      <p:sp>
        <p:nvSpPr>
          <p:cNvPr id="8" name="Content Right Top"/>
          <p:cNvSpPr>
            <a:spLocks noGrp="1"/>
          </p:cNvSpPr>
          <p:nvPr>
            <p:ph idx="29"/>
          </p:nvPr>
        </p:nvSpPr>
        <p:spPr bwMode="gray">
          <a:xfrm>
            <a:off x="6393053" y="1814188"/>
            <a:ext cx="5520000" cy="185252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en-US" altLang="ja-JP" sz="1000" smtClean="0">
                <a:latin typeface="+mn-lt"/>
                <a:ea typeface="+mn-ea"/>
                <a:sym typeface="+mn-lt"/>
              </a:defRPr>
            </a:lvl1pPr>
            <a:lvl2pPr>
              <a:defRPr lang="en-US" altLang="ja-JP" sz="1000" smtClean="0">
                <a:latin typeface="+mn-lt"/>
                <a:ea typeface="+mn-ea"/>
                <a:sym typeface="+mn-lt"/>
              </a:defRPr>
            </a:lvl2pPr>
            <a:lvl3pPr>
              <a:defRPr lang="en-US" altLang="ja-JP" sz="1000" smtClean="0">
                <a:latin typeface="+mn-lt"/>
                <a:ea typeface="+mn-ea"/>
                <a:sym typeface="+mn-lt"/>
              </a:defRPr>
            </a:lvl3pPr>
            <a:lvl4pPr>
              <a:defRPr lang="en-US" altLang="ja-JP" sz="1000" smtClean="0">
                <a:latin typeface="+mn-lt"/>
                <a:ea typeface="+mn-ea"/>
                <a:sym typeface="+mn-lt"/>
              </a:defRPr>
            </a:lvl4pPr>
            <a:lvl5pPr>
              <a:defRPr lang="en-GB" sz="1000" dirty="0" smtClean="0">
                <a:latin typeface="+mn-lt"/>
                <a:ea typeface="+mn-ea"/>
                <a:sym typeface="+mn-lt"/>
              </a:defRPr>
            </a:lvl5pPr>
          </a:lstStyle>
          <a:p>
            <a:pPr lvl="0">
              <a:lnSpc>
                <a:spcPct val="100000"/>
              </a:lnSpc>
            </a:pPr>
            <a:r>
              <a:rPr lang="en-US" altLang="ja-JP"/>
              <a:t>Click to edit Master text styles</a:t>
            </a:r>
          </a:p>
          <a:p>
            <a:pPr lvl="1">
              <a:lnSpc>
                <a:spcPct val="100000"/>
              </a:lnSpc>
            </a:pPr>
            <a:r>
              <a:rPr lang="en-US" altLang="ja-JP"/>
              <a:t>Second level</a:t>
            </a:r>
          </a:p>
          <a:p>
            <a:pPr lvl="2">
              <a:lnSpc>
                <a:spcPct val="100000"/>
              </a:lnSpc>
            </a:pPr>
            <a:r>
              <a:rPr lang="en-US" altLang="ja-JP"/>
              <a:t>Third level</a:t>
            </a:r>
          </a:p>
          <a:p>
            <a:pPr lvl="3">
              <a:lnSpc>
                <a:spcPct val="100000"/>
              </a:lnSpc>
            </a:pPr>
            <a:r>
              <a:rPr lang="en-US" altLang="ja-JP"/>
              <a:t>Fourth level</a:t>
            </a:r>
          </a:p>
          <a:p>
            <a:pPr lvl="4">
              <a:lnSpc>
                <a:spcPct val="100000"/>
              </a:lnSpc>
            </a:pPr>
            <a:r>
              <a:rPr lang="en-US" altLang="ja-JP"/>
              <a:t>Fifth level</a:t>
            </a:r>
            <a:endParaRPr lang="en-GB" dirty="0"/>
          </a:p>
        </p:txBody>
      </p:sp>
      <p:sp>
        <p:nvSpPr>
          <p:cNvPr id="9" name="Content Left Top"/>
          <p:cNvSpPr>
            <a:spLocks noGrp="1"/>
          </p:cNvSpPr>
          <p:nvPr>
            <p:ph idx="1"/>
          </p:nvPr>
        </p:nvSpPr>
        <p:spPr bwMode="gray">
          <a:xfrm>
            <a:off x="287455" y="1814188"/>
            <a:ext cx="5520000" cy="185252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en-US" altLang="ja-JP" sz="1000" smtClean="0">
                <a:latin typeface="+mn-lt"/>
                <a:ea typeface="+mn-ea"/>
                <a:sym typeface="+mn-lt"/>
              </a:defRPr>
            </a:lvl1pPr>
            <a:lvl2pPr>
              <a:defRPr lang="en-US" altLang="ja-JP" sz="1000" smtClean="0">
                <a:latin typeface="+mn-lt"/>
                <a:ea typeface="+mn-ea"/>
                <a:sym typeface="+mn-lt"/>
              </a:defRPr>
            </a:lvl2pPr>
            <a:lvl3pPr>
              <a:defRPr lang="en-US" altLang="ja-JP" sz="1000" smtClean="0">
                <a:latin typeface="+mn-lt"/>
                <a:ea typeface="+mn-ea"/>
                <a:sym typeface="+mn-lt"/>
              </a:defRPr>
            </a:lvl3pPr>
            <a:lvl4pPr>
              <a:defRPr lang="en-US" altLang="ja-JP" sz="1000" smtClean="0">
                <a:latin typeface="+mn-lt"/>
                <a:ea typeface="+mn-ea"/>
                <a:sym typeface="+mn-lt"/>
              </a:defRPr>
            </a:lvl4pPr>
            <a:lvl5pPr>
              <a:defRPr lang="en-GB" sz="1000" dirty="0" smtClean="0">
                <a:latin typeface="+mn-lt"/>
                <a:ea typeface="+mn-ea"/>
                <a:sym typeface="+mn-lt"/>
              </a:defRPr>
            </a:lvl5pPr>
          </a:lstStyle>
          <a:p>
            <a:pPr lvl="0">
              <a:lnSpc>
                <a:spcPct val="100000"/>
              </a:lnSpc>
            </a:pPr>
            <a:r>
              <a:rPr lang="en-US" altLang="ja-JP"/>
              <a:t>Click to edit Master text styles</a:t>
            </a:r>
          </a:p>
          <a:p>
            <a:pPr lvl="1">
              <a:lnSpc>
                <a:spcPct val="100000"/>
              </a:lnSpc>
            </a:pPr>
            <a:r>
              <a:rPr lang="en-US" altLang="ja-JP"/>
              <a:t>Second level</a:t>
            </a:r>
          </a:p>
          <a:p>
            <a:pPr lvl="2">
              <a:lnSpc>
                <a:spcPct val="100000"/>
              </a:lnSpc>
            </a:pPr>
            <a:r>
              <a:rPr lang="en-US" altLang="ja-JP"/>
              <a:t>Third level</a:t>
            </a:r>
          </a:p>
          <a:p>
            <a:pPr lvl="3">
              <a:lnSpc>
                <a:spcPct val="100000"/>
              </a:lnSpc>
            </a:pPr>
            <a:r>
              <a:rPr lang="en-US" altLang="ja-JP"/>
              <a:t>Fourth level</a:t>
            </a:r>
          </a:p>
          <a:p>
            <a:pPr lvl="4">
              <a:lnSpc>
                <a:spcPct val="100000"/>
              </a:lnSpc>
            </a:pPr>
            <a:r>
              <a:rPr lang="en-US" altLang="ja-JP"/>
              <a:t>Fifth level</a:t>
            </a:r>
            <a:endParaRPr lang="en-GB" dirty="0"/>
          </a:p>
        </p:txBody>
      </p:sp>
      <p:sp>
        <p:nvSpPr>
          <p:cNvPr id="11" name="Heading Right Top"/>
          <p:cNvSpPr>
            <a:spLocks noGrp="1"/>
          </p:cNvSpPr>
          <p:nvPr>
            <p:ph type="body" sz="quarter" idx="16" hasCustomPrompt="1"/>
          </p:nvPr>
        </p:nvSpPr>
        <p:spPr bwMode="gray">
          <a:xfrm>
            <a:off x="6393053" y="1341115"/>
            <a:ext cx="5520000" cy="307777"/>
          </a:xfrm>
        </p:spPr>
        <p:txBody>
          <a:bodyPr wrap="square" lIns="0" tIns="0" rIns="0" bIns="0">
            <a:spAutoFit/>
          </a:bodyPr>
          <a:lstStyle>
            <a:lvl1pPr marL="0" indent="0" fontAlgn="base">
              <a:lnSpc>
                <a:spcPct val="100000"/>
              </a:lnSpc>
              <a:spcBef>
                <a:spcPts val="0"/>
              </a:spcBef>
              <a:spcAft>
                <a:spcPct val="0"/>
              </a:spcAft>
              <a:buNone/>
              <a:defRPr sz="1000" b="1">
                <a:solidFill>
                  <a:schemeClr val="accent1"/>
                </a:solidFill>
                <a:latin typeface="+mn-lt"/>
                <a:sym typeface="+mn-lt"/>
              </a:defRPr>
            </a:lvl1pPr>
            <a:lvl2pPr marL="0" indent="0" fontAlgn="base">
              <a:lnSpc>
                <a:spcPct val="100000"/>
              </a:lnSpc>
              <a:spcBef>
                <a:spcPts val="0"/>
              </a:spcBef>
              <a:spcAft>
                <a:spcPct val="0"/>
              </a:spcAft>
              <a:buNone/>
              <a:defRPr sz="1000">
                <a:solidFill>
                  <a:schemeClr val="accent1"/>
                </a:solidFill>
                <a:latin typeface="+mn-lt"/>
                <a:sym typeface="+mn-lt"/>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10" name="Heading Left Top"/>
          <p:cNvSpPr>
            <a:spLocks noGrp="1"/>
          </p:cNvSpPr>
          <p:nvPr>
            <p:ph type="body" sz="quarter" idx="15" hasCustomPrompt="1"/>
          </p:nvPr>
        </p:nvSpPr>
        <p:spPr bwMode="gray">
          <a:xfrm>
            <a:off x="287455" y="1341115"/>
            <a:ext cx="5520000" cy="307777"/>
          </a:xfrm>
        </p:spPr>
        <p:txBody>
          <a:bodyPr wrap="square" lIns="0" tIns="0" rIns="0" bIns="0">
            <a:spAutoFit/>
          </a:bodyPr>
          <a:lstStyle>
            <a:lvl1pPr marL="0" indent="0" fontAlgn="base">
              <a:lnSpc>
                <a:spcPct val="100000"/>
              </a:lnSpc>
              <a:spcBef>
                <a:spcPts val="0"/>
              </a:spcBef>
              <a:spcAft>
                <a:spcPct val="0"/>
              </a:spcAft>
              <a:buNone/>
              <a:defRPr sz="1000" b="1">
                <a:solidFill>
                  <a:schemeClr val="accent1"/>
                </a:solidFill>
                <a:latin typeface="+mn-lt"/>
                <a:sym typeface="+mn-lt"/>
              </a:defRPr>
            </a:lvl1pPr>
            <a:lvl2pPr marL="0" indent="0" fontAlgn="base">
              <a:lnSpc>
                <a:spcPct val="100000"/>
              </a:lnSpc>
              <a:spcBef>
                <a:spcPts val="0"/>
              </a:spcBef>
              <a:spcAft>
                <a:spcPct val="0"/>
              </a:spcAft>
              <a:buNone/>
              <a:defRPr sz="1000">
                <a:solidFill>
                  <a:schemeClr val="accent1"/>
                </a:solidFill>
                <a:latin typeface="+mn-lt"/>
                <a:sym typeface="+mn-lt"/>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14" name="Title"/>
          <p:cNvSpPr>
            <a:spLocks noGrp="1" noChangeArrowheads="1"/>
          </p:cNvSpPr>
          <p:nvPr>
            <p:ph type="title"/>
            <p:custDataLst>
              <p:tags r:id="rId1"/>
            </p:custDataLst>
          </p:nvPr>
        </p:nvSpPr>
        <p:spPr bwMode="gray">
          <a:xfrm>
            <a:off x="287453" y="1"/>
            <a:ext cx="11625600" cy="1011600"/>
          </a:xfrm>
          <a:prstGeom prst="rect">
            <a:avLst/>
          </a:prstGeom>
        </p:spPr>
        <p:txBody>
          <a:bodyPr anchor="b"/>
          <a:lstStyle/>
          <a:p>
            <a:pPr lvl="0"/>
            <a:r>
              <a:rPr lang="en-US" altLang="ja-JP"/>
              <a:t>Click to edit Master title style</a:t>
            </a:r>
            <a:endParaRPr lang="en-GB" dirty="0"/>
          </a:p>
        </p:txBody>
      </p:sp>
      <p:sp>
        <p:nvSpPr>
          <p:cNvPr id="15" name="Content"/>
          <p:cNvSpPr>
            <a:spLocks noGrp="1"/>
          </p:cNvSpPr>
          <p:nvPr>
            <p:ph idx="10" hasCustomPrompt="1"/>
          </p:nvPr>
        </p:nvSpPr>
        <p:spPr bwMode="gray">
          <a:xfrm>
            <a:off x="287453" y="6046048"/>
            <a:ext cx="11625600" cy="1231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fontAlgn="base">
              <a:lnSpc>
                <a:spcPct val="100000"/>
              </a:lnSpc>
              <a:spcBef>
                <a:spcPts val="0"/>
              </a:spcBef>
              <a:spcAft>
                <a:spcPts val="0"/>
              </a:spcAft>
              <a:buNone/>
              <a:defRPr lang="en-US" sz="800"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GB" dirty="0"/>
              <a:t>Source: </a:t>
            </a:r>
          </a:p>
        </p:txBody>
      </p:sp>
      <p:sp>
        <p:nvSpPr>
          <p:cNvPr id="21" name="Content Right Top"/>
          <p:cNvSpPr>
            <a:spLocks noGrp="1"/>
          </p:cNvSpPr>
          <p:nvPr>
            <p:ph idx="34"/>
          </p:nvPr>
        </p:nvSpPr>
        <p:spPr bwMode="gray">
          <a:xfrm>
            <a:off x="6393053" y="4316632"/>
            <a:ext cx="5520000" cy="185252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en-US" altLang="ja-JP" sz="1000" smtClean="0">
                <a:latin typeface="+mn-lt"/>
                <a:ea typeface="+mn-ea"/>
                <a:sym typeface="+mn-lt"/>
              </a:defRPr>
            </a:lvl1pPr>
            <a:lvl2pPr>
              <a:defRPr lang="en-US" altLang="ja-JP" sz="1000" smtClean="0">
                <a:latin typeface="+mn-lt"/>
                <a:ea typeface="+mn-ea"/>
                <a:sym typeface="+mn-lt"/>
              </a:defRPr>
            </a:lvl2pPr>
            <a:lvl3pPr>
              <a:defRPr lang="en-US" altLang="ja-JP" sz="1000" smtClean="0">
                <a:latin typeface="+mn-lt"/>
                <a:ea typeface="+mn-ea"/>
                <a:sym typeface="+mn-lt"/>
              </a:defRPr>
            </a:lvl3pPr>
            <a:lvl4pPr>
              <a:defRPr lang="en-US" altLang="ja-JP" sz="1000" smtClean="0">
                <a:latin typeface="+mn-lt"/>
                <a:ea typeface="+mn-ea"/>
                <a:sym typeface="+mn-lt"/>
              </a:defRPr>
            </a:lvl4pPr>
            <a:lvl5pPr>
              <a:defRPr lang="en-GB" sz="1000" dirty="0" smtClean="0">
                <a:latin typeface="+mn-lt"/>
                <a:ea typeface="+mn-ea"/>
                <a:sym typeface="+mn-lt"/>
              </a:defRPr>
            </a:lvl5pPr>
          </a:lstStyle>
          <a:p>
            <a:pPr lvl="0">
              <a:lnSpc>
                <a:spcPct val="100000"/>
              </a:lnSpc>
            </a:pPr>
            <a:r>
              <a:rPr lang="en-US" altLang="ja-JP"/>
              <a:t>Click to edit Master text styles</a:t>
            </a:r>
          </a:p>
          <a:p>
            <a:pPr lvl="1">
              <a:lnSpc>
                <a:spcPct val="100000"/>
              </a:lnSpc>
            </a:pPr>
            <a:r>
              <a:rPr lang="en-US" altLang="ja-JP"/>
              <a:t>Second level</a:t>
            </a:r>
          </a:p>
          <a:p>
            <a:pPr lvl="2">
              <a:lnSpc>
                <a:spcPct val="100000"/>
              </a:lnSpc>
            </a:pPr>
            <a:r>
              <a:rPr lang="en-US" altLang="ja-JP"/>
              <a:t>Third level</a:t>
            </a:r>
          </a:p>
          <a:p>
            <a:pPr lvl="3">
              <a:lnSpc>
                <a:spcPct val="100000"/>
              </a:lnSpc>
            </a:pPr>
            <a:r>
              <a:rPr lang="en-US" altLang="ja-JP"/>
              <a:t>Fourth level</a:t>
            </a:r>
          </a:p>
          <a:p>
            <a:pPr lvl="4">
              <a:lnSpc>
                <a:spcPct val="100000"/>
              </a:lnSpc>
            </a:pPr>
            <a:r>
              <a:rPr lang="en-US" altLang="ja-JP"/>
              <a:t>Fifth level</a:t>
            </a:r>
            <a:endParaRPr lang="en-GB" dirty="0"/>
          </a:p>
        </p:txBody>
      </p:sp>
      <p:sp>
        <p:nvSpPr>
          <p:cNvPr id="22" name="Content Left Top"/>
          <p:cNvSpPr>
            <a:spLocks noGrp="1"/>
          </p:cNvSpPr>
          <p:nvPr>
            <p:ph idx="35"/>
          </p:nvPr>
        </p:nvSpPr>
        <p:spPr bwMode="gray">
          <a:xfrm>
            <a:off x="287455" y="4316632"/>
            <a:ext cx="5520000" cy="185252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en-US" altLang="ja-JP" sz="1000" smtClean="0">
                <a:latin typeface="+mn-lt"/>
                <a:ea typeface="+mn-ea"/>
                <a:sym typeface="+mn-lt"/>
              </a:defRPr>
            </a:lvl1pPr>
            <a:lvl2pPr>
              <a:defRPr lang="en-US" altLang="ja-JP" sz="1000" smtClean="0">
                <a:latin typeface="+mn-lt"/>
                <a:ea typeface="+mn-ea"/>
                <a:sym typeface="+mn-lt"/>
              </a:defRPr>
            </a:lvl2pPr>
            <a:lvl3pPr>
              <a:defRPr lang="en-US" altLang="ja-JP" sz="1000" smtClean="0">
                <a:latin typeface="+mn-lt"/>
                <a:ea typeface="+mn-ea"/>
                <a:sym typeface="+mn-lt"/>
              </a:defRPr>
            </a:lvl3pPr>
            <a:lvl4pPr>
              <a:defRPr lang="en-US" altLang="ja-JP" sz="1000" smtClean="0">
                <a:latin typeface="+mn-lt"/>
                <a:ea typeface="+mn-ea"/>
                <a:sym typeface="+mn-lt"/>
              </a:defRPr>
            </a:lvl4pPr>
            <a:lvl5pPr>
              <a:defRPr lang="en-GB" sz="1000" dirty="0" smtClean="0">
                <a:latin typeface="+mn-lt"/>
                <a:ea typeface="+mn-ea"/>
                <a:sym typeface="+mn-lt"/>
              </a:defRPr>
            </a:lvl5pPr>
          </a:lstStyle>
          <a:p>
            <a:pPr lvl="0">
              <a:lnSpc>
                <a:spcPct val="100000"/>
              </a:lnSpc>
            </a:pPr>
            <a:r>
              <a:rPr lang="en-US" altLang="ja-JP"/>
              <a:t>Click to edit Master text styles</a:t>
            </a:r>
          </a:p>
          <a:p>
            <a:pPr lvl="1">
              <a:lnSpc>
                <a:spcPct val="100000"/>
              </a:lnSpc>
            </a:pPr>
            <a:r>
              <a:rPr lang="en-US" altLang="ja-JP"/>
              <a:t>Second level</a:t>
            </a:r>
          </a:p>
          <a:p>
            <a:pPr lvl="2">
              <a:lnSpc>
                <a:spcPct val="100000"/>
              </a:lnSpc>
            </a:pPr>
            <a:r>
              <a:rPr lang="en-US" altLang="ja-JP"/>
              <a:t>Third level</a:t>
            </a:r>
          </a:p>
          <a:p>
            <a:pPr lvl="3">
              <a:lnSpc>
                <a:spcPct val="100000"/>
              </a:lnSpc>
            </a:pPr>
            <a:r>
              <a:rPr lang="en-US" altLang="ja-JP"/>
              <a:t>Fourth level</a:t>
            </a:r>
          </a:p>
          <a:p>
            <a:pPr lvl="4">
              <a:lnSpc>
                <a:spcPct val="100000"/>
              </a:lnSpc>
            </a:pPr>
            <a:r>
              <a:rPr lang="en-US" altLang="ja-JP"/>
              <a:t>Fifth level</a:t>
            </a:r>
            <a:endParaRPr lang="en-GB" dirty="0"/>
          </a:p>
        </p:txBody>
      </p:sp>
      <p:sp>
        <p:nvSpPr>
          <p:cNvPr id="23" name="Heading Right Top"/>
          <p:cNvSpPr>
            <a:spLocks noGrp="1"/>
          </p:cNvSpPr>
          <p:nvPr>
            <p:ph type="body" sz="quarter" idx="36" hasCustomPrompt="1"/>
          </p:nvPr>
        </p:nvSpPr>
        <p:spPr bwMode="gray">
          <a:xfrm>
            <a:off x="6393053" y="3843558"/>
            <a:ext cx="5520000" cy="307777"/>
          </a:xfrm>
        </p:spPr>
        <p:txBody>
          <a:bodyPr wrap="square" lIns="0" tIns="0" rIns="0" bIns="0">
            <a:spAutoFit/>
          </a:bodyPr>
          <a:lstStyle>
            <a:lvl1pPr marL="0" indent="0" fontAlgn="base">
              <a:lnSpc>
                <a:spcPct val="100000"/>
              </a:lnSpc>
              <a:spcBef>
                <a:spcPts val="0"/>
              </a:spcBef>
              <a:spcAft>
                <a:spcPct val="0"/>
              </a:spcAft>
              <a:buNone/>
              <a:defRPr sz="1000" b="1">
                <a:solidFill>
                  <a:schemeClr val="accent1"/>
                </a:solidFill>
                <a:latin typeface="+mn-lt"/>
                <a:sym typeface="+mn-lt"/>
              </a:defRPr>
            </a:lvl1pPr>
            <a:lvl2pPr marL="0" indent="0" fontAlgn="base">
              <a:lnSpc>
                <a:spcPct val="100000"/>
              </a:lnSpc>
              <a:spcBef>
                <a:spcPts val="0"/>
              </a:spcBef>
              <a:spcAft>
                <a:spcPct val="0"/>
              </a:spcAft>
              <a:buNone/>
              <a:defRPr sz="1000">
                <a:solidFill>
                  <a:schemeClr val="accent1"/>
                </a:solidFill>
                <a:latin typeface="+mn-lt"/>
                <a:sym typeface="+mn-lt"/>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24" name="Heading Left Top"/>
          <p:cNvSpPr>
            <a:spLocks noGrp="1"/>
          </p:cNvSpPr>
          <p:nvPr>
            <p:ph type="body" sz="quarter" idx="37" hasCustomPrompt="1"/>
          </p:nvPr>
        </p:nvSpPr>
        <p:spPr bwMode="gray">
          <a:xfrm>
            <a:off x="287455" y="3843558"/>
            <a:ext cx="5520000" cy="307777"/>
          </a:xfrm>
        </p:spPr>
        <p:txBody>
          <a:bodyPr wrap="square" lIns="0" tIns="0" rIns="0" bIns="0">
            <a:spAutoFit/>
          </a:bodyPr>
          <a:lstStyle>
            <a:lvl1pPr marL="0" indent="0" fontAlgn="base">
              <a:lnSpc>
                <a:spcPct val="100000"/>
              </a:lnSpc>
              <a:spcBef>
                <a:spcPts val="0"/>
              </a:spcBef>
              <a:spcAft>
                <a:spcPct val="0"/>
              </a:spcAft>
              <a:buNone/>
              <a:defRPr sz="1000" b="1">
                <a:solidFill>
                  <a:schemeClr val="accent1"/>
                </a:solidFill>
                <a:latin typeface="+mn-lt"/>
                <a:sym typeface="+mn-lt"/>
              </a:defRPr>
            </a:lvl1pPr>
            <a:lvl2pPr marL="0" indent="0" fontAlgn="base">
              <a:lnSpc>
                <a:spcPct val="100000"/>
              </a:lnSpc>
              <a:spcBef>
                <a:spcPts val="0"/>
              </a:spcBef>
              <a:spcAft>
                <a:spcPct val="0"/>
              </a:spcAft>
              <a:buNone/>
              <a:defRPr sz="1000">
                <a:solidFill>
                  <a:schemeClr val="accent1"/>
                </a:solidFill>
                <a:latin typeface="+mn-lt"/>
                <a:sym typeface="+mn-lt"/>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Tree>
    <p:extLst>
      <p:ext uri="{BB962C8B-B14F-4D97-AF65-F5344CB8AC3E}">
        <p14:creationId xmlns:p14="http://schemas.microsoft.com/office/powerpoint/2010/main" val="160829298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15" name="Content Right"/>
          <p:cNvSpPr>
            <a:spLocks noGrp="1"/>
          </p:cNvSpPr>
          <p:nvPr>
            <p:ph idx="27"/>
          </p:nvPr>
        </p:nvSpPr>
        <p:spPr bwMode="gray">
          <a:xfrm>
            <a:off x="8313053" y="1341114"/>
            <a:ext cx="3600000" cy="482804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200" smtClean="0">
                <a:latin typeface="+mn-lt"/>
                <a:ea typeface="+mn-ea"/>
                <a:sym typeface="+mn-lt"/>
              </a:defRPr>
            </a:lvl1pPr>
            <a:lvl2pPr fontAlgn="base">
              <a:lnSpc>
                <a:spcPct val="100000"/>
              </a:lnSpc>
              <a:spcAft>
                <a:spcPts val="0"/>
              </a:spcAft>
              <a:defRPr lang="en-US" sz="1200" smtClean="0">
                <a:latin typeface="+mn-lt"/>
                <a:ea typeface="+mn-ea"/>
                <a:sym typeface="+mn-lt"/>
              </a:defRPr>
            </a:lvl2pPr>
            <a:lvl3pPr fontAlgn="base">
              <a:lnSpc>
                <a:spcPct val="100000"/>
              </a:lnSpc>
              <a:spcAft>
                <a:spcPts val="0"/>
              </a:spcAft>
              <a:defRPr lang="en-US" sz="1200" smtClean="0">
                <a:latin typeface="+mn-lt"/>
                <a:ea typeface="+mn-ea"/>
                <a:sym typeface="+mn-lt"/>
              </a:defRPr>
            </a:lvl3pPr>
            <a:lvl4pPr fontAlgn="base">
              <a:lnSpc>
                <a:spcPct val="100000"/>
              </a:lnSpc>
              <a:spcAft>
                <a:spcPts val="0"/>
              </a:spcAft>
              <a:defRPr lang="en-US" sz="120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14" name="Content Middle"/>
          <p:cNvSpPr>
            <a:spLocks noGrp="1"/>
          </p:cNvSpPr>
          <p:nvPr>
            <p:ph idx="26"/>
          </p:nvPr>
        </p:nvSpPr>
        <p:spPr bwMode="gray">
          <a:xfrm>
            <a:off x="4300252" y="1341114"/>
            <a:ext cx="3600000" cy="482804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200" dirty="0" smtClean="0">
                <a:latin typeface="+mn-lt"/>
                <a:ea typeface="+mn-ea"/>
                <a:sym typeface="+mn-lt"/>
              </a:defRPr>
            </a:lvl1pPr>
            <a:lvl2pPr fontAlgn="base">
              <a:lnSpc>
                <a:spcPct val="100000"/>
              </a:lnSpc>
              <a:spcAft>
                <a:spcPts val="0"/>
              </a:spcAft>
              <a:defRPr lang="en-US" sz="1200" dirty="0" smtClean="0">
                <a:latin typeface="+mn-lt"/>
                <a:ea typeface="+mn-ea"/>
                <a:sym typeface="+mn-lt"/>
              </a:defRPr>
            </a:lvl2pPr>
            <a:lvl3pPr fontAlgn="base">
              <a:lnSpc>
                <a:spcPct val="100000"/>
              </a:lnSpc>
              <a:spcAft>
                <a:spcPts val="0"/>
              </a:spcAft>
              <a:defRPr lang="en-US" sz="1200" dirty="0" smtClean="0">
                <a:latin typeface="+mn-lt"/>
                <a:ea typeface="+mn-ea"/>
                <a:sym typeface="+mn-lt"/>
              </a:defRPr>
            </a:lvl3pPr>
            <a:lvl4pPr fontAlgn="base">
              <a:lnSpc>
                <a:spcPct val="100000"/>
              </a:lnSpc>
              <a:spcAft>
                <a:spcPts val="0"/>
              </a:spcAft>
              <a:defRPr lang="en-US" sz="1200" dirty="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13" name="Content Left"/>
          <p:cNvSpPr>
            <a:spLocks noGrp="1"/>
          </p:cNvSpPr>
          <p:nvPr>
            <p:ph idx="25"/>
          </p:nvPr>
        </p:nvSpPr>
        <p:spPr bwMode="gray">
          <a:xfrm>
            <a:off x="287452" y="1341114"/>
            <a:ext cx="3600000" cy="482804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200" smtClean="0">
                <a:latin typeface="+mn-lt"/>
                <a:ea typeface="+mn-ea"/>
                <a:sym typeface="+mn-lt"/>
              </a:defRPr>
            </a:lvl1pPr>
            <a:lvl2pPr fontAlgn="base">
              <a:lnSpc>
                <a:spcPct val="100000"/>
              </a:lnSpc>
              <a:spcAft>
                <a:spcPts val="0"/>
              </a:spcAft>
              <a:defRPr lang="en-US" sz="1200" smtClean="0">
                <a:latin typeface="+mn-lt"/>
                <a:ea typeface="+mn-ea"/>
                <a:sym typeface="+mn-lt"/>
              </a:defRPr>
            </a:lvl2pPr>
            <a:lvl3pPr fontAlgn="base">
              <a:lnSpc>
                <a:spcPct val="100000"/>
              </a:lnSpc>
              <a:spcAft>
                <a:spcPts val="0"/>
              </a:spcAft>
              <a:defRPr lang="en-US" sz="1200" smtClean="0">
                <a:latin typeface="+mn-lt"/>
                <a:ea typeface="+mn-ea"/>
                <a:sym typeface="+mn-lt"/>
              </a:defRPr>
            </a:lvl3pPr>
            <a:lvl4pPr fontAlgn="base">
              <a:lnSpc>
                <a:spcPct val="100000"/>
              </a:lnSpc>
              <a:spcAft>
                <a:spcPts val="0"/>
              </a:spcAft>
              <a:defRPr lang="en-US" sz="120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7" name="Title"/>
          <p:cNvSpPr>
            <a:spLocks noGrp="1" noChangeArrowheads="1"/>
          </p:cNvSpPr>
          <p:nvPr>
            <p:ph type="title"/>
            <p:custDataLst>
              <p:tags r:id="rId1"/>
            </p:custDataLst>
          </p:nvPr>
        </p:nvSpPr>
        <p:spPr bwMode="gray">
          <a:xfrm>
            <a:off x="287453" y="1"/>
            <a:ext cx="11625600" cy="1011600"/>
          </a:xfrm>
          <a:prstGeom prst="rect">
            <a:avLst/>
          </a:prstGeom>
        </p:spPr>
        <p:txBody>
          <a:bodyPr anchor="b"/>
          <a:lstStyle/>
          <a:p>
            <a:pPr lvl="0"/>
            <a:r>
              <a:rPr lang="en-US" altLang="ja-JP"/>
              <a:t>Click to edit Master title style</a:t>
            </a:r>
            <a:endParaRPr lang="en-GB" dirty="0"/>
          </a:p>
        </p:txBody>
      </p:sp>
      <p:sp>
        <p:nvSpPr>
          <p:cNvPr id="6" name="Content"/>
          <p:cNvSpPr>
            <a:spLocks noGrp="1"/>
          </p:cNvSpPr>
          <p:nvPr>
            <p:ph idx="10" hasCustomPrompt="1"/>
          </p:nvPr>
        </p:nvSpPr>
        <p:spPr bwMode="gray">
          <a:xfrm>
            <a:off x="287453" y="6046048"/>
            <a:ext cx="11625600" cy="1231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fontAlgn="base">
              <a:lnSpc>
                <a:spcPct val="100000"/>
              </a:lnSpc>
              <a:spcBef>
                <a:spcPts val="0"/>
              </a:spcBef>
              <a:spcAft>
                <a:spcPts val="0"/>
              </a:spcAft>
              <a:buNone/>
              <a:defRPr lang="en-US" sz="800"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GB" dirty="0"/>
              <a:t>Source: </a:t>
            </a:r>
          </a:p>
        </p:txBody>
      </p:sp>
    </p:spTree>
    <p:extLst>
      <p:ext uri="{BB962C8B-B14F-4D97-AF65-F5344CB8AC3E}">
        <p14:creationId xmlns:p14="http://schemas.microsoft.com/office/powerpoint/2010/main" val="76772054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 columns with heading">
    <p:spTree>
      <p:nvGrpSpPr>
        <p:cNvPr id="1" name=""/>
        <p:cNvGrpSpPr/>
        <p:nvPr/>
      </p:nvGrpSpPr>
      <p:grpSpPr>
        <a:xfrm>
          <a:off x="0" y="0"/>
          <a:ext cx="0" cy="0"/>
          <a:chOff x="0" y="0"/>
          <a:chExt cx="0" cy="0"/>
        </a:xfrm>
      </p:grpSpPr>
      <p:sp>
        <p:nvSpPr>
          <p:cNvPr id="18" name="Content Right"/>
          <p:cNvSpPr>
            <a:spLocks noGrp="1"/>
          </p:cNvSpPr>
          <p:nvPr>
            <p:ph idx="27"/>
          </p:nvPr>
        </p:nvSpPr>
        <p:spPr bwMode="gray">
          <a:xfrm>
            <a:off x="8313053" y="1882448"/>
            <a:ext cx="3600000" cy="42867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200" smtClean="0">
                <a:latin typeface="+mn-lt"/>
                <a:ea typeface="+mn-ea"/>
                <a:sym typeface="+mn-lt"/>
              </a:defRPr>
            </a:lvl1pPr>
            <a:lvl2pPr fontAlgn="base">
              <a:lnSpc>
                <a:spcPct val="100000"/>
              </a:lnSpc>
              <a:spcAft>
                <a:spcPts val="0"/>
              </a:spcAft>
              <a:defRPr lang="en-US" sz="1200" smtClean="0">
                <a:latin typeface="+mn-lt"/>
                <a:ea typeface="+mn-ea"/>
                <a:sym typeface="+mn-lt"/>
              </a:defRPr>
            </a:lvl2pPr>
            <a:lvl3pPr fontAlgn="base">
              <a:lnSpc>
                <a:spcPct val="100000"/>
              </a:lnSpc>
              <a:spcAft>
                <a:spcPts val="0"/>
              </a:spcAft>
              <a:defRPr lang="en-US" sz="1200" smtClean="0">
                <a:latin typeface="+mn-lt"/>
                <a:ea typeface="+mn-ea"/>
                <a:sym typeface="+mn-lt"/>
              </a:defRPr>
            </a:lvl3pPr>
            <a:lvl4pPr fontAlgn="base">
              <a:lnSpc>
                <a:spcPct val="100000"/>
              </a:lnSpc>
              <a:spcAft>
                <a:spcPts val="0"/>
              </a:spcAft>
              <a:defRPr lang="en-US" sz="120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17" name="Content Middle"/>
          <p:cNvSpPr>
            <a:spLocks noGrp="1"/>
          </p:cNvSpPr>
          <p:nvPr>
            <p:ph idx="26"/>
          </p:nvPr>
        </p:nvSpPr>
        <p:spPr bwMode="gray">
          <a:xfrm>
            <a:off x="4300252" y="1882448"/>
            <a:ext cx="3600000" cy="42867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200" dirty="0" smtClean="0">
                <a:latin typeface="+mn-lt"/>
                <a:ea typeface="+mn-ea"/>
                <a:sym typeface="+mn-lt"/>
              </a:defRPr>
            </a:lvl1pPr>
            <a:lvl2pPr fontAlgn="base">
              <a:lnSpc>
                <a:spcPct val="100000"/>
              </a:lnSpc>
              <a:spcAft>
                <a:spcPts val="0"/>
              </a:spcAft>
              <a:defRPr lang="en-US" sz="1200" dirty="0" smtClean="0">
                <a:latin typeface="+mn-lt"/>
                <a:ea typeface="+mn-ea"/>
                <a:sym typeface="+mn-lt"/>
              </a:defRPr>
            </a:lvl2pPr>
            <a:lvl3pPr fontAlgn="base">
              <a:lnSpc>
                <a:spcPct val="100000"/>
              </a:lnSpc>
              <a:spcAft>
                <a:spcPts val="0"/>
              </a:spcAft>
              <a:defRPr lang="en-US" sz="1200" dirty="0" smtClean="0">
                <a:latin typeface="+mn-lt"/>
                <a:ea typeface="+mn-ea"/>
                <a:sym typeface="+mn-lt"/>
              </a:defRPr>
            </a:lvl3pPr>
            <a:lvl4pPr fontAlgn="base">
              <a:lnSpc>
                <a:spcPct val="100000"/>
              </a:lnSpc>
              <a:spcAft>
                <a:spcPts val="0"/>
              </a:spcAft>
              <a:defRPr lang="en-US" sz="1200" dirty="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16" name="Content Left"/>
          <p:cNvSpPr>
            <a:spLocks noGrp="1"/>
          </p:cNvSpPr>
          <p:nvPr>
            <p:ph idx="25"/>
          </p:nvPr>
        </p:nvSpPr>
        <p:spPr bwMode="gray">
          <a:xfrm>
            <a:off x="287452" y="1882448"/>
            <a:ext cx="3600000" cy="42867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200" dirty="0" smtClean="0">
                <a:latin typeface="+mn-lt"/>
                <a:ea typeface="+mn-ea"/>
                <a:sym typeface="+mn-lt"/>
              </a:defRPr>
            </a:lvl1pPr>
            <a:lvl2pPr fontAlgn="base">
              <a:lnSpc>
                <a:spcPct val="100000"/>
              </a:lnSpc>
              <a:spcAft>
                <a:spcPts val="0"/>
              </a:spcAft>
              <a:defRPr lang="en-US" sz="1200" dirty="0" smtClean="0">
                <a:latin typeface="+mn-lt"/>
                <a:ea typeface="+mn-ea"/>
                <a:sym typeface="+mn-lt"/>
              </a:defRPr>
            </a:lvl2pPr>
            <a:lvl3pPr fontAlgn="base">
              <a:lnSpc>
                <a:spcPct val="100000"/>
              </a:lnSpc>
              <a:spcAft>
                <a:spcPts val="0"/>
              </a:spcAft>
              <a:defRPr lang="en-US" sz="1200" dirty="0" smtClean="0">
                <a:latin typeface="+mn-lt"/>
                <a:ea typeface="+mn-ea"/>
                <a:sym typeface="+mn-lt"/>
              </a:defRPr>
            </a:lvl3pPr>
            <a:lvl4pPr fontAlgn="base">
              <a:lnSpc>
                <a:spcPct val="100000"/>
              </a:lnSpc>
              <a:spcAft>
                <a:spcPts val="0"/>
              </a:spcAft>
              <a:defRPr lang="en-US" sz="1200" dirty="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21" name="Heading Right"/>
          <p:cNvSpPr>
            <a:spLocks noGrp="1"/>
          </p:cNvSpPr>
          <p:nvPr>
            <p:ph type="body" sz="quarter" idx="12" hasCustomPrompt="1"/>
          </p:nvPr>
        </p:nvSpPr>
        <p:spPr bwMode="gray">
          <a:xfrm>
            <a:off x="8313053" y="1337514"/>
            <a:ext cx="3600000" cy="369332"/>
          </a:xfrm>
        </p:spPr>
        <p:txBody>
          <a:bodyPr wrap="square" lIns="0" tIns="0" rIns="0" bIns="0">
            <a:spAutoFit/>
          </a:bodyPr>
          <a:lstStyle>
            <a:lvl1pPr marL="0" indent="0" fontAlgn="base">
              <a:lnSpc>
                <a:spcPct val="100000"/>
              </a:lnSpc>
              <a:spcBef>
                <a:spcPts val="0"/>
              </a:spcBef>
              <a:spcAft>
                <a:spcPct val="0"/>
              </a:spcAft>
              <a:buNone/>
              <a:defRPr sz="1200" b="1">
                <a:solidFill>
                  <a:schemeClr val="accent1"/>
                </a:solidFill>
                <a:latin typeface="+mn-lt"/>
                <a:sym typeface="+mn-lt"/>
              </a:defRPr>
            </a:lvl1pPr>
            <a:lvl2pPr marL="0" indent="0" fontAlgn="base">
              <a:lnSpc>
                <a:spcPct val="100000"/>
              </a:lnSpc>
              <a:spcBef>
                <a:spcPts val="0"/>
              </a:spcBef>
              <a:spcAft>
                <a:spcPct val="0"/>
              </a:spcAft>
              <a:buNone/>
              <a:defRPr sz="1200" b="0" baseline="0">
                <a:solidFill>
                  <a:schemeClr val="accent1"/>
                </a:solidFill>
                <a:latin typeface="+mn-lt"/>
                <a:sym typeface="+mn-lt"/>
              </a:defRPr>
            </a:lvl2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22" name="Heading Middle"/>
          <p:cNvSpPr>
            <a:spLocks noGrp="1"/>
          </p:cNvSpPr>
          <p:nvPr>
            <p:ph type="body" sz="quarter" idx="13" hasCustomPrompt="1"/>
          </p:nvPr>
        </p:nvSpPr>
        <p:spPr bwMode="gray">
          <a:xfrm>
            <a:off x="4300253" y="1337514"/>
            <a:ext cx="3600000" cy="369332"/>
          </a:xfrm>
        </p:spPr>
        <p:txBody>
          <a:bodyPr lIns="0" tIns="0" rIns="0" bIns="0">
            <a:spAutoFit/>
          </a:bodyPr>
          <a:lstStyle>
            <a:lvl1pPr marL="0" indent="0" fontAlgn="base">
              <a:lnSpc>
                <a:spcPct val="100000"/>
              </a:lnSpc>
              <a:spcBef>
                <a:spcPts val="0"/>
              </a:spcBef>
              <a:spcAft>
                <a:spcPct val="0"/>
              </a:spcAft>
              <a:buNone/>
              <a:defRPr sz="1200" b="1">
                <a:solidFill>
                  <a:schemeClr val="accent1"/>
                </a:solidFill>
                <a:latin typeface="+mn-lt"/>
                <a:sym typeface="+mn-lt"/>
              </a:defRPr>
            </a:lvl1pPr>
            <a:lvl2pPr marL="0" indent="0" fontAlgn="base">
              <a:lnSpc>
                <a:spcPct val="100000"/>
              </a:lnSpc>
              <a:spcBef>
                <a:spcPts val="0"/>
              </a:spcBef>
              <a:spcAft>
                <a:spcPct val="0"/>
              </a:spcAft>
              <a:buNone/>
              <a:defRPr sz="1200" b="0" baseline="0">
                <a:solidFill>
                  <a:schemeClr val="accent1"/>
                </a:solidFill>
                <a:latin typeface="+mn-lt"/>
                <a:sym typeface="+mn-lt"/>
              </a:defRPr>
            </a:lvl2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20" name="Heading Left"/>
          <p:cNvSpPr>
            <a:spLocks noGrp="1"/>
          </p:cNvSpPr>
          <p:nvPr>
            <p:ph type="body" sz="quarter" idx="11" hasCustomPrompt="1"/>
          </p:nvPr>
        </p:nvSpPr>
        <p:spPr bwMode="gray">
          <a:xfrm>
            <a:off x="287453" y="1337514"/>
            <a:ext cx="3600000" cy="369332"/>
          </a:xfrm>
        </p:spPr>
        <p:txBody>
          <a:bodyPr lIns="0" tIns="0" rIns="0" bIns="0">
            <a:spAutoFit/>
          </a:bodyPr>
          <a:lstStyle>
            <a:lvl1pPr marL="0" indent="0" fontAlgn="base">
              <a:lnSpc>
                <a:spcPct val="100000"/>
              </a:lnSpc>
              <a:spcBef>
                <a:spcPts val="0"/>
              </a:spcBef>
              <a:spcAft>
                <a:spcPct val="0"/>
              </a:spcAft>
              <a:buNone/>
              <a:defRPr sz="1200" b="1">
                <a:solidFill>
                  <a:schemeClr val="accent1"/>
                </a:solidFill>
                <a:latin typeface="+mn-lt"/>
                <a:sym typeface="+mn-lt"/>
              </a:defRPr>
            </a:lvl1pPr>
            <a:lvl2pPr marL="0" indent="0" fontAlgn="base">
              <a:lnSpc>
                <a:spcPct val="100000"/>
              </a:lnSpc>
              <a:spcBef>
                <a:spcPts val="0"/>
              </a:spcBef>
              <a:spcAft>
                <a:spcPct val="0"/>
              </a:spcAft>
              <a:buNone/>
              <a:defRPr sz="1200" b="0" baseline="0">
                <a:solidFill>
                  <a:schemeClr val="accent1"/>
                </a:solidFill>
                <a:latin typeface="+mn-lt"/>
                <a:sym typeface="+mn-lt"/>
              </a:defRPr>
            </a:lvl2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10" name="Title"/>
          <p:cNvSpPr>
            <a:spLocks noGrp="1" noChangeArrowheads="1"/>
          </p:cNvSpPr>
          <p:nvPr>
            <p:ph type="title"/>
            <p:custDataLst>
              <p:tags r:id="rId1"/>
            </p:custDataLst>
          </p:nvPr>
        </p:nvSpPr>
        <p:spPr bwMode="gray">
          <a:xfrm>
            <a:off x="287453" y="1"/>
            <a:ext cx="11625600" cy="1011600"/>
          </a:xfrm>
          <a:prstGeom prst="rect">
            <a:avLst/>
          </a:prstGeom>
        </p:spPr>
        <p:txBody>
          <a:bodyPr anchor="b"/>
          <a:lstStyle/>
          <a:p>
            <a:pPr lvl="0"/>
            <a:r>
              <a:rPr lang="en-US" altLang="ja-JP"/>
              <a:t>Click to edit Master title style</a:t>
            </a:r>
            <a:endParaRPr lang="en-GB" dirty="0"/>
          </a:p>
        </p:txBody>
      </p:sp>
      <p:sp>
        <p:nvSpPr>
          <p:cNvPr id="9" name="Content"/>
          <p:cNvSpPr>
            <a:spLocks noGrp="1"/>
          </p:cNvSpPr>
          <p:nvPr>
            <p:ph idx="10" hasCustomPrompt="1"/>
          </p:nvPr>
        </p:nvSpPr>
        <p:spPr bwMode="gray">
          <a:xfrm>
            <a:off x="287453" y="6046048"/>
            <a:ext cx="11625600" cy="1231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fontAlgn="base">
              <a:lnSpc>
                <a:spcPct val="100000"/>
              </a:lnSpc>
              <a:spcBef>
                <a:spcPts val="0"/>
              </a:spcBef>
              <a:spcAft>
                <a:spcPts val="0"/>
              </a:spcAft>
              <a:buNone/>
              <a:defRPr lang="en-US" sz="800"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GB" dirty="0"/>
              <a:t>Source: </a:t>
            </a:r>
          </a:p>
        </p:txBody>
      </p:sp>
    </p:spTree>
    <p:extLst>
      <p:ext uri="{BB962C8B-B14F-4D97-AF65-F5344CB8AC3E}">
        <p14:creationId xmlns:p14="http://schemas.microsoft.com/office/powerpoint/2010/main" val="1452510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y_Title Slide">
    <p:spTree>
      <p:nvGrpSpPr>
        <p:cNvPr id="1" name=""/>
        <p:cNvGrpSpPr/>
        <p:nvPr/>
      </p:nvGrpSpPr>
      <p:grpSpPr>
        <a:xfrm>
          <a:off x="0" y="0"/>
          <a:ext cx="0" cy="0"/>
          <a:chOff x="0" y="0"/>
          <a:chExt cx="0" cy="0"/>
        </a:xfrm>
      </p:grpSpPr>
      <p:sp>
        <p:nvSpPr>
          <p:cNvPr id="7" name="Rectangle 6"/>
          <p:cNvSpPr/>
          <p:nvPr userDrawn="1"/>
        </p:nvSpPr>
        <p:spPr>
          <a:xfrm>
            <a:off x="1396" y="3692"/>
            <a:ext cx="12201685" cy="685430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Freeform 8"/>
          <p:cNvSpPr/>
          <p:nvPr userDrawn="1"/>
        </p:nvSpPr>
        <p:spPr>
          <a:xfrm>
            <a:off x="-11936" y="-3148"/>
            <a:ext cx="11931119" cy="6867762"/>
          </a:xfrm>
          <a:custGeom>
            <a:avLst/>
            <a:gdLst>
              <a:gd name="connsiteX0" fmla="*/ 1643975 w 8501975"/>
              <a:gd name="connsiteY0" fmla="*/ 0 h 5175115"/>
              <a:gd name="connsiteX1" fmla="*/ 8501975 w 8501975"/>
              <a:gd name="connsiteY1" fmla="*/ 19455 h 5175115"/>
              <a:gd name="connsiteX2" fmla="*/ 4289898 w 8501975"/>
              <a:gd name="connsiteY2" fmla="*/ 5175115 h 5175115"/>
              <a:gd name="connsiteX3" fmla="*/ 0 w 8501975"/>
              <a:gd name="connsiteY3" fmla="*/ 5175115 h 5175115"/>
              <a:gd name="connsiteX4" fmla="*/ 0 w 8501975"/>
              <a:gd name="connsiteY4" fmla="*/ 4027251 h 5175115"/>
              <a:gd name="connsiteX5" fmla="*/ 1643975 w 8501975"/>
              <a:gd name="connsiteY5" fmla="*/ 0 h 5175115"/>
              <a:gd name="connsiteX0" fmla="*/ 1649126 w 8507126"/>
              <a:gd name="connsiteY0" fmla="*/ 0 h 5175115"/>
              <a:gd name="connsiteX1" fmla="*/ 8507126 w 8507126"/>
              <a:gd name="connsiteY1" fmla="*/ 19455 h 5175115"/>
              <a:gd name="connsiteX2" fmla="*/ 4295049 w 8507126"/>
              <a:gd name="connsiteY2" fmla="*/ 5175115 h 5175115"/>
              <a:gd name="connsiteX3" fmla="*/ 5151 w 8507126"/>
              <a:gd name="connsiteY3" fmla="*/ 5175115 h 5175115"/>
              <a:gd name="connsiteX4" fmla="*/ 0 w 8507126"/>
              <a:gd name="connsiteY4" fmla="*/ 4037554 h 5175115"/>
              <a:gd name="connsiteX5" fmla="*/ 1649126 w 8507126"/>
              <a:gd name="connsiteY5" fmla="*/ 0 h 5175115"/>
              <a:gd name="connsiteX0" fmla="*/ 1649127 w 8507127"/>
              <a:gd name="connsiteY0" fmla="*/ 0 h 5175115"/>
              <a:gd name="connsiteX1" fmla="*/ 8507127 w 8507127"/>
              <a:gd name="connsiteY1" fmla="*/ 19455 h 5175115"/>
              <a:gd name="connsiteX2" fmla="*/ 4295050 w 8507127"/>
              <a:gd name="connsiteY2" fmla="*/ 5175115 h 5175115"/>
              <a:gd name="connsiteX3" fmla="*/ 0 w 8507127"/>
              <a:gd name="connsiteY3" fmla="*/ 5175115 h 5175115"/>
              <a:gd name="connsiteX4" fmla="*/ 1 w 8507127"/>
              <a:gd name="connsiteY4" fmla="*/ 4037554 h 5175115"/>
              <a:gd name="connsiteX5" fmla="*/ 1649127 w 8507127"/>
              <a:gd name="connsiteY5" fmla="*/ 0 h 5175115"/>
              <a:gd name="connsiteX0" fmla="*/ 1690339 w 8507127"/>
              <a:gd name="connsiteY0" fmla="*/ 34637 h 5155660"/>
              <a:gd name="connsiteX1" fmla="*/ 8507127 w 8507127"/>
              <a:gd name="connsiteY1" fmla="*/ 0 h 5155660"/>
              <a:gd name="connsiteX2" fmla="*/ 4295050 w 8507127"/>
              <a:gd name="connsiteY2" fmla="*/ 5155660 h 5155660"/>
              <a:gd name="connsiteX3" fmla="*/ 0 w 8507127"/>
              <a:gd name="connsiteY3" fmla="*/ 5155660 h 5155660"/>
              <a:gd name="connsiteX4" fmla="*/ 1 w 8507127"/>
              <a:gd name="connsiteY4" fmla="*/ 4018099 h 5155660"/>
              <a:gd name="connsiteX5" fmla="*/ 1690339 w 8507127"/>
              <a:gd name="connsiteY5" fmla="*/ 34637 h 5155660"/>
              <a:gd name="connsiteX0" fmla="*/ 1651702 w 8507127"/>
              <a:gd name="connsiteY0" fmla="*/ 0 h 5157084"/>
              <a:gd name="connsiteX1" fmla="*/ 8507127 w 8507127"/>
              <a:gd name="connsiteY1" fmla="*/ 1424 h 5157084"/>
              <a:gd name="connsiteX2" fmla="*/ 4295050 w 8507127"/>
              <a:gd name="connsiteY2" fmla="*/ 5157084 h 5157084"/>
              <a:gd name="connsiteX3" fmla="*/ 0 w 8507127"/>
              <a:gd name="connsiteY3" fmla="*/ 5157084 h 5157084"/>
              <a:gd name="connsiteX4" fmla="*/ 1 w 8507127"/>
              <a:gd name="connsiteY4" fmla="*/ 4019523 h 5157084"/>
              <a:gd name="connsiteX5" fmla="*/ 1651702 w 8507127"/>
              <a:gd name="connsiteY5" fmla="*/ 0 h 5157084"/>
              <a:gd name="connsiteX0" fmla="*/ 1651702 w 8507127"/>
              <a:gd name="connsiteY0" fmla="*/ 0 h 5157084"/>
              <a:gd name="connsiteX1" fmla="*/ 8507127 w 8507127"/>
              <a:gd name="connsiteY1" fmla="*/ 1424 h 5157084"/>
              <a:gd name="connsiteX2" fmla="*/ 4295050 w 8507127"/>
              <a:gd name="connsiteY2" fmla="*/ 5157084 h 5157084"/>
              <a:gd name="connsiteX3" fmla="*/ 0 w 8507127"/>
              <a:gd name="connsiteY3" fmla="*/ 5157084 h 5157084"/>
              <a:gd name="connsiteX4" fmla="*/ 46365 w 8507127"/>
              <a:gd name="connsiteY4" fmla="*/ 4006644 h 5157084"/>
              <a:gd name="connsiteX5" fmla="*/ 1651702 w 8507127"/>
              <a:gd name="connsiteY5" fmla="*/ 0 h 5157084"/>
              <a:gd name="connsiteX0" fmla="*/ 1651702 w 8507127"/>
              <a:gd name="connsiteY0" fmla="*/ 0 h 5157084"/>
              <a:gd name="connsiteX1" fmla="*/ 8507127 w 8507127"/>
              <a:gd name="connsiteY1" fmla="*/ 1424 h 5157084"/>
              <a:gd name="connsiteX2" fmla="*/ 4295050 w 8507127"/>
              <a:gd name="connsiteY2" fmla="*/ 5157084 h 5157084"/>
              <a:gd name="connsiteX3" fmla="*/ 0 w 8507127"/>
              <a:gd name="connsiteY3" fmla="*/ 5157084 h 5157084"/>
              <a:gd name="connsiteX4" fmla="*/ 15455 w 8507127"/>
              <a:gd name="connsiteY4" fmla="*/ 3973159 h 5157084"/>
              <a:gd name="connsiteX5" fmla="*/ 1651702 w 8507127"/>
              <a:gd name="connsiteY5" fmla="*/ 0 h 5157084"/>
              <a:gd name="connsiteX0" fmla="*/ 1636247 w 8491672"/>
              <a:gd name="connsiteY0" fmla="*/ 0 h 5157084"/>
              <a:gd name="connsiteX1" fmla="*/ 8491672 w 8491672"/>
              <a:gd name="connsiteY1" fmla="*/ 1424 h 5157084"/>
              <a:gd name="connsiteX2" fmla="*/ 4279595 w 8491672"/>
              <a:gd name="connsiteY2" fmla="*/ 5157084 h 5157084"/>
              <a:gd name="connsiteX3" fmla="*/ 64394 w 8491672"/>
              <a:gd name="connsiteY3" fmla="*/ 5157084 h 5157084"/>
              <a:gd name="connsiteX4" fmla="*/ 0 w 8491672"/>
              <a:gd name="connsiteY4" fmla="*/ 3973159 h 5157084"/>
              <a:gd name="connsiteX5" fmla="*/ 1636247 w 8491672"/>
              <a:gd name="connsiteY5" fmla="*/ 0 h 5157084"/>
              <a:gd name="connsiteX0" fmla="*/ 1638823 w 8494248"/>
              <a:gd name="connsiteY0" fmla="*/ 0 h 5157084"/>
              <a:gd name="connsiteX1" fmla="*/ 8494248 w 8494248"/>
              <a:gd name="connsiteY1" fmla="*/ 1424 h 5157084"/>
              <a:gd name="connsiteX2" fmla="*/ 4282171 w 8494248"/>
              <a:gd name="connsiteY2" fmla="*/ 5157084 h 5157084"/>
              <a:gd name="connsiteX3" fmla="*/ 0 w 8494248"/>
              <a:gd name="connsiteY3" fmla="*/ 5157084 h 5157084"/>
              <a:gd name="connsiteX4" fmla="*/ 2576 w 8494248"/>
              <a:gd name="connsiteY4" fmla="*/ 3973159 h 5157084"/>
              <a:gd name="connsiteX5" fmla="*/ 1638823 w 8494248"/>
              <a:gd name="connsiteY5" fmla="*/ 0 h 5157084"/>
              <a:gd name="connsiteX0" fmla="*/ 1638823 w 8494248"/>
              <a:gd name="connsiteY0" fmla="*/ 0 h 5157084"/>
              <a:gd name="connsiteX1" fmla="*/ 8494248 w 8494248"/>
              <a:gd name="connsiteY1" fmla="*/ 1424 h 5157084"/>
              <a:gd name="connsiteX2" fmla="*/ 4282171 w 8494248"/>
              <a:gd name="connsiteY2" fmla="*/ 5157084 h 5157084"/>
              <a:gd name="connsiteX3" fmla="*/ 0 w 8494248"/>
              <a:gd name="connsiteY3" fmla="*/ 5157084 h 5157084"/>
              <a:gd name="connsiteX4" fmla="*/ 38637 w 8494248"/>
              <a:gd name="connsiteY4" fmla="*/ 4029826 h 5157084"/>
              <a:gd name="connsiteX5" fmla="*/ 1638823 w 8494248"/>
              <a:gd name="connsiteY5" fmla="*/ 0 h 5157084"/>
              <a:gd name="connsiteX0" fmla="*/ 1641398 w 8496823"/>
              <a:gd name="connsiteY0" fmla="*/ 0 h 5157084"/>
              <a:gd name="connsiteX1" fmla="*/ 8496823 w 8496823"/>
              <a:gd name="connsiteY1" fmla="*/ 1424 h 5157084"/>
              <a:gd name="connsiteX2" fmla="*/ 4284746 w 8496823"/>
              <a:gd name="connsiteY2" fmla="*/ 5157084 h 5157084"/>
              <a:gd name="connsiteX3" fmla="*/ 2575 w 8496823"/>
              <a:gd name="connsiteY3" fmla="*/ 5157084 h 5157084"/>
              <a:gd name="connsiteX4" fmla="*/ 0 w 8496823"/>
              <a:gd name="connsiteY4" fmla="*/ 3983462 h 5157084"/>
              <a:gd name="connsiteX5" fmla="*/ 1641398 w 8496823"/>
              <a:gd name="connsiteY5" fmla="*/ 0 h 5157084"/>
              <a:gd name="connsiteX0" fmla="*/ 1638256 w 8496823"/>
              <a:gd name="connsiteY0" fmla="*/ 0 h 5157084"/>
              <a:gd name="connsiteX1" fmla="*/ 8496823 w 8496823"/>
              <a:gd name="connsiteY1" fmla="*/ 1424 h 5157084"/>
              <a:gd name="connsiteX2" fmla="*/ 4284746 w 8496823"/>
              <a:gd name="connsiteY2" fmla="*/ 5157084 h 5157084"/>
              <a:gd name="connsiteX3" fmla="*/ 2575 w 8496823"/>
              <a:gd name="connsiteY3" fmla="*/ 5157084 h 5157084"/>
              <a:gd name="connsiteX4" fmla="*/ 0 w 8496823"/>
              <a:gd name="connsiteY4" fmla="*/ 3983462 h 5157084"/>
              <a:gd name="connsiteX5" fmla="*/ 1638256 w 8496823"/>
              <a:gd name="connsiteY5" fmla="*/ 0 h 5157084"/>
              <a:gd name="connsiteX0" fmla="*/ 1638256 w 8496823"/>
              <a:gd name="connsiteY0" fmla="*/ 0 h 6846184"/>
              <a:gd name="connsiteX1" fmla="*/ 8496823 w 8496823"/>
              <a:gd name="connsiteY1" fmla="*/ 1424 h 6846184"/>
              <a:gd name="connsiteX2" fmla="*/ 2900446 w 8496823"/>
              <a:gd name="connsiteY2" fmla="*/ 6846184 h 6846184"/>
              <a:gd name="connsiteX3" fmla="*/ 2575 w 8496823"/>
              <a:gd name="connsiteY3" fmla="*/ 5157084 h 6846184"/>
              <a:gd name="connsiteX4" fmla="*/ 0 w 8496823"/>
              <a:gd name="connsiteY4" fmla="*/ 3983462 h 6846184"/>
              <a:gd name="connsiteX5" fmla="*/ 1638256 w 8496823"/>
              <a:gd name="connsiteY5" fmla="*/ 0 h 6846184"/>
              <a:gd name="connsiteX0" fmla="*/ 1648381 w 8506948"/>
              <a:gd name="connsiteY0" fmla="*/ 0 h 6858884"/>
              <a:gd name="connsiteX1" fmla="*/ 8506948 w 8506948"/>
              <a:gd name="connsiteY1" fmla="*/ 1424 h 6858884"/>
              <a:gd name="connsiteX2" fmla="*/ 2910571 w 8506948"/>
              <a:gd name="connsiteY2" fmla="*/ 6846184 h 6858884"/>
              <a:gd name="connsiteX3" fmla="*/ 0 w 8506948"/>
              <a:gd name="connsiteY3" fmla="*/ 6858884 h 6858884"/>
              <a:gd name="connsiteX4" fmla="*/ 10125 w 8506948"/>
              <a:gd name="connsiteY4" fmla="*/ 3983462 h 6858884"/>
              <a:gd name="connsiteX5" fmla="*/ 1648381 w 8506948"/>
              <a:gd name="connsiteY5" fmla="*/ 0 h 6858884"/>
              <a:gd name="connsiteX0" fmla="*/ 1597581 w 8506948"/>
              <a:gd name="connsiteY0" fmla="*/ 0 h 6858884"/>
              <a:gd name="connsiteX1" fmla="*/ 8506948 w 8506948"/>
              <a:gd name="connsiteY1" fmla="*/ 1424 h 6858884"/>
              <a:gd name="connsiteX2" fmla="*/ 2910571 w 8506948"/>
              <a:gd name="connsiteY2" fmla="*/ 6846184 h 6858884"/>
              <a:gd name="connsiteX3" fmla="*/ 0 w 8506948"/>
              <a:gd name="connsiteY3" fmla="*/ 6858884 h 6858884"/>
              <a:gd name="connsiteX4" fmla="*/ 10125 w 8506948"/>
              <a:gd name="connsiteY4" fmla="*/ 3983462 h 6858884"/>
              <a:gd name="connsiteX5" fmla="*/ 1597581 w 8506948"/>
              <a:gd name="connsiteY5" fmla="*/ 0 h 6858884"/>
              <a:gd name="connsiteX0" fmla="*/ 2083733 w 8993100"/>
              <a:gd name="connsiteY0" fmla="*/ 0 h 6858884"/>
              <a:gd name="connsiteX1" fmla="*/ 8993100 w 8993100"/>
              <a:gd name="connsiteY1" fmla="*/ 1424 h 6858884"/>
              <a:gd name="connsiteX2" fmla="*/ 3396723 w 8993100"/>
              <a:gd name="connsiteY2" fmla="*/ 6846184 h 6858884"/>
              <a:gd name="connsiteX3" fmla="*/ 486152 w 8993100"/>
              <a:gd name="connsiteY3" fmla="*/ 6858884 h 6858884"/>
              <a:gd name="connsiteX4" fmla="*/ 0 w 8993100"/>
              <a:gd name="connsiteY4" fmla="*/ 5136231 h 6858884"/>
              <a:gd name="connsiteX5" fmla="*/ 2083733 w 8993100"/>
              <a:gd name="connsiteY5" fmla="*/ 0 h 6858884"/>
              <a:gd name="connsiteX0" fmla="*/ 2083733 w 8993100"/>
              <a:gd name="connsiteY0" fmla="*/ 0 h 6862792"/>
              <a:gd name="connsiteX1" fmla="*/ 8993100 w 8993100"/>
              <a:gd name="connsiteY1" fmla="*/ 1424 h 6862792"/>
              <a:gd name="connsiteX2" fmla="*/ 3396723 w 8993100"/>
              <a:gd name="connsiteY2" fmla="*/ 6846184 h 6862792"/>
              <a:gd name="connsiteX3" fmla="*/ 9413 w 8993100"/>
              <a:gd name="connsiteY3" fmla="*/ 6862792 h 6862792"/>
              <a:gd name="connsiteX4" fmla="*/ 0 w 8993100"/>
              <a:gd name="connsiteY4" fmla="*/ 5136231 h 6862792"/>
              <a:gd name="connsiteX5" fmla="*/ 2083733 w 8993100"/>
              <a:gd name="connsiteY5" fmla="*/ 0 h 6862792"/>
              <a:gd name="connsiteX0" fmla="*/ 2083733 w 8993100"/>
              <a:gd name="connsiteY0" fmla="*/ 0 h 6862792"/>
              <a:gd name="connsiteX1" fmla="*/ 8993100 w 8993100"/>
              <a:gd name="connsiteY1" fmla="*/ 1424 h 6862792"/>
              <a:gd name="connsiteX2" fmla="*/ 3396723 w 8993100"/>
              <a:gd name="connsiteY2" fmla="*/ 6846184 h 6862792"/>
              <a:gd name="connsiteX3" fmla="*/ 9413 w 8993100"/>
              <a:gd name="connsiteY3" fmla="*/ 6862792 h 6862792"/>
              <a:gd name="connsiteX4" fmla="*/ 0 w 8993100"/>
              <a:gd name="connsiteY4" fmla="*/ 5124508 h 6862792"/>
              <a:gd name="connsiteX5" fmla="*/ 2083733 w 8993100"/>
              <a:gd name="connsiteY5" fmla="*/ 0 h 6862792"/>
              <a:gd name="connsiteX0" fmla="*/ 2083733 w 8993100"/>
              <a:gd name="connsiteY0" fmla="*/ 0 h 6862792"/>
              <a:gd name="connsiteX1" fmla="*/ 8993100 w 8993100"/>
              <a:gd name="connsiteY1" fmla="*/ 1424 h 6862792"/>
              <a:gd name="connsiteX2" fmla="*/ 3388908 w 8993100"/>
              <a:gd name="connsiteY2" fmla="*/ 6857907 h 6862792"/>
              <a:gd name="connsiteX3" fmla="*/ 9413 w 8993100"/>
              <a:gd name="connsiteY3" fmla="*/ 6862792 h 6862792"/>
              <a:gd name="connsiteX4" fmla="*/ 0 w 8993100"/>
              <a:gd name="connsiteY4" fmla="*/ 5124508 h 6862792"/>
              <a:gd name="connsiteX5" fmla="*/ 2083733 w 8993100"/>
              <a:gd name="connsiteY5" fmla="*/ 0 h 6862792"/>
              <a:gd name="connsiteX0" fmla="*/ 2083733 w 8993100"/>
              <a:gd name="connsiteY0" fmla="*/ 0 h 6862792"/>
              <a:gd name="connsiteX1" fmla="*/ 8993100 w 8993100"/>
              <a:gd name="connsiteY1" fmla="*/ 1424 h 6862792"/>
              <a:gd name="connsiteX2" fmla="*/ 3388908 w 8993100"/>
              <a:gd name="connsiteY2" fmla="*/ 6857907 h 6862792"/>
              <a:gd name="connsiteX3" fmla="*/ 9413 w 8993100"/>
              <a:gd name="connsiteY3" fmla="*/ 6862792 h 6862792"/>
              <a:gd name="connsiteX4" fmla="*/ 0 w 8993100"/>
              <a:gd name="connsiteY4" fmla="*/ 5124508 h 6862792"/>
              <a:gd name="connsiteX5" fmla="*/ 2083733 w 8993100"/>
              <a:gd name="connsiteY5" fmla="*/ 0 h 6862792"/>
              <a:gd name="connsiteX0" fmla="*/ 2083733 w 8993100"/>
              <a:gd name="connsiteY0" fmla="*/ 0 h 6857907"/>
              <a:gd name="connsiteX1" fmla="*/ 8993100 w 8993100"/>
              <a:gd name="connsiteY1" fmla="*/ 1424 h 6857907"/>
              <a:gd name="connsiteX2" fmla="*/ 3388908 w 8993100"/>
              <a:gd name="connsiteY2" fmla="*/ 6857907 h 6857907"/>
              <a:gd name="connsiteX3" fmla="*/ 99290 w 8993100"/>
              <a:gd name="connsiteY3" fmla="*/ 6851069 h 6857907"/>
              <a:gd name="connsiteX4" fmla="*/ 0 w 8993100"/>
              <a:gd name="connsiteY4" fmla="*/ 5124508 h 6857907"/>
              <a:gd name="connsiteX5" fmla="*/ 2083733 w 8993100"/>
              <a:gd name="connsiteY5" fmla="*/ 0 h 6857907"/>
              <a:gd name="connsiteX0" fmla="*/ 2083733 w 8993100"/>
              <a:gd name="connsiteY0" fmla="*/ 0 h 6862792"/>
              <a:gd name="connsiteX1" fmla="*/ 8993100 w 8993100"/>
              <a:gd name="connsiteY1" fmla="*/ 1424 h 6862792"/>
              <a:gd name="connsiteX2" fmla="*/ 3388908 w 8993100"/>
              <a:gd name="connsiteY2" fmla="*/ 6857907 h 6862792"/>
              <a:gd name="connsiteX3" fmla="*/ 5505 w 8993100"/>
              <a:gd name="connsiteY3" fmla="*/ 6862792 h 6862792"/>
              <a:gd name="connsiteX4" fmla="*/ 0 w 8993100"/>
              <a:gd name="connsiteY4" fmla="*/ 5124508 h 6862792"/>
              <a:gd name="connsiteX5" fmla="*/ 2083733 w 8993100"/>
              <a:gd name="connsiteY5" fmla="*/ 0 h 6862792"/>
              <a:gd name="connsiteX0" fmla="*/ 2083733 w 8993100"/>
              <a:gd name="connsiteY0" fmla="*/ 0 h 6867554"/>
              <a:gd name="connsiteX1" fmla="*/ 8993100 w 8993100"/>
              <a:gd name="connsiteY1" fmla="*/ 6186 h 6867554"/>
              <a:gd name="connsiteX2" fmla="*/ 3388908 w 8993100"/>
              <a:gd name="connsiteY2" fmla="*/ 6862669 h 6867554"/>
              <a:gd name="connsiteX3" fmla="*/ 5505 w 8993100"/>
              <a:gd name="connsiteY3" fmla="*/ 6867554 h 6867554"/>
              <a:gd name="connsiteX4" fmla="*/ 0 w 8993100"/>
              <a:gd name="connsiteY4" fmla="*/ 5129270 h 6867554"/>
              <a:gd name="connsiteX5" fmla="*/ 2083733 w 8993100"/>
              <a:gd name="connsiteY5" fmla="*/ 0 h 6867554"/>
              <a:gd name="connsiteX0" fmla="*/ 2083733 w 8791676"/>
              <a:gd name="connsiteY0" fmla="*/ 0 h 6867554"/>
              <a:gd name="connsiteX1" fmla="*/ 8791676 w 8791676"/>
              <a:gd name="connsiteY1" fmla="*/ 22172 h 6867554"/>
              <a:gd name="connsiteX2" fmla="*/ 3388908 w 8791676"/>
              <a:gd name="connsiteY2" fmla="*/ 6862669 h 6867554"/>
              <a:gd name="connsiteX3" fmla="*/ 5505 w 8791676"/>
              <a:gd name="connsiteY3" fmla="*/ 6867554 h 6867554"/>
              <a:gd name="connsiteX4" fmla="*/ 0 w 8791676"/>
              <a:gd name="connsiteY4" fmla="*/ 5129270 h 6867554"/>
              <a:gd name="connsiteX5" fmla="*/ 2083733 w 8791676"/>
              <a:gd name="connsiteY5" fmla="*/ 0 h 6867554"/>
              <a:gd name="connsiteX0" fmla="*/ 2083733 w 8948339"/>
              <a:gd name="connsiteY0" fmla="*/ 208 h 6867762"/>
              <a:gd name="connsiteX1" fmla="*/ 8948339 w 8948339"/>
              <a:gd name="connsiteY1" fmla="*/ 0 h 6867762"/>
              <a:gd name="connsiteX2" fmla="*/ 3388908 w 8948339"/>
              <a:gd name="connsiteY2" fmla="*/ 6862877 h 6867762"/>
              <a:gd name="connsiteX3" fmla="*/ 5505 w 8948339"/>
              <a:gd name="connsiteY3" fmla="*/ 6867762 h 6867762"/>
              <a:gd name="connsiteX4" fmla="*/ 0 w 8948339"/>
              <a:gd name="connsiteY4" fmla="*/ 5129478 h 6867762"/>
              <a:gd name="connsiteX5" fmla="*/ 2083733 w 8948339"/>
              <a:gd name="connsiteY5" fmla="*/ 208 h 6867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48339" h="6867762">
                <a:moveTo>
                  <a:pt x="2083733" y="208"/>
                </a:moveTo>
                <a:lnTo>
                  <a:pt x="8948339" y="0"/>
                </a:lnTo>
                <a:lnTo>
                  <a:pt x="3388908" y="6862877"/>
                </a:lnTo>
                <a:lnTo>
                  <a:pt x="5505" y="6867762"/>
                </a:lnTo>
                <a:cubicBezTo>
                  <a:pt x="5505" y="6488575"/>
                  <a:pt x="0" y="5508665"/>
                  <a:pt x="0" y="5129478"/>
                </a:cubicBezTo>
                <a:lnTo>
                  <a:pt x="2083733" y="208"/>
                </a:lnTo>
                <a:close/>
              </a:path>
            </a:pathLst>
          </a:custGeom>
          <a:gradFill>
            <a:gsLst>
              <a:gs pos="0">
                <a:srgbClr val="648C1A"/>
              </a:gs>
              <a:gs pos="100000">
                <a:schemeClr val="accent2"/>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1" name="Straight Connector 10"/>
          <p:cNvCxnSpPr/>
          <p:nvPr userDrawn="1"/>
        </p:nvCxnSpPr>
        <p:spPr>
          <a:xfrm>
            <a:off x="1866737" y="3588760"/>
            <a:ext cx="6604000"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9"/>
          <p:cNvSpPr>
            <a:spLocks noGrp="1"/>
          </p:cNvSpPr>
          <p:nvPr>
            <p:ph type="body" sz="quarter" idx="18" hasCustomPrompt="1"/>
          </p:nvPr>
        </p:nvSpPr>
        <p:spPr>
          <a:xfrm>
            <a:off x="1866739" y="3692359"/>
            <a:ext cx="5576799" cy="343400"/>
          </a:xfrm>
          <a:prstGeom prst="rect">
            <a:avLst/>
          </a:prstGeom>
        </p:spPr>
        <p:txBody>
          <a:bodyPr vert="horz" lIns="0" tIns="0" rIns="0" bIns="0"/>
          <a:lstStyle>
            <a:lvl1pPr marL="0" indent="0">
              <a:buFontTx/>
              <a:buNone/>
              <a:defRPr sz="1600" cap="all">
                <a:solidFill>
                  <a:schemeClr val="accent1"/>
                </a:solidFill>
                <a:latin typeface="+mn-lt"/>
              </a:defRPr>
            </a:lvl1pPr>
          </a:lstStyle>
          <a:p>
            <a:r>
              <a:rPr lang="en-US" sz="1600" dirty="0"/>
              <a:t>Click to edit SUB TITLE</a:t>
            </a:r>
          </a:p>
        </p:txBody>
      </p:sp>
      <p:sp>
        <p:nvSpPr>
          <p:cNvPr id="13" name="Text Placeholder 23"/>
          <p:cNvSpPr>
            <a:spLocks noGrp="1"/>
          </p:cNvSpPr>
          <p:nvPr>
            <p:ph type="body" sz="quarter" idx="19"/>
          </p:nvPr>
        </p:nvSpPr>
        <p:spPr>
          <a:xfrm>
            <a:off x="1866740" y="3059449"/>
            <a:ext cx="6154313" cy="452437"/>
          </a:xfrm>
          <a:prstGeom prst="rect">
            <a:avLst/>
          </a:prstGeom>
        </p:spPr>
        <p:txBody>
          <a:bodyPr vert="horz" lIns="0" rIns="0" bIns="0" anchor="b"/>
          <a:lstStyle>
            <a:lvl1pPr marL="0" indent="0">
              <a:buFontTx/>
              <a:buNone/>
              <a:defRPr sz="2500" cap="all" baseline="0">
                <a:solidFill>
                  <a:schemeClr val="accent1"/>
                </a:solidFill>
                <a:latin typeface="+mj-lt"/>
              </a:defRPr>
            </a:lvl1pPr>
            <a:lvl2pPr marL="457178" indent="0">
              <a:buFontTx/>
              <a:buNone/>
              <a:defRPr sz="2400" cap="all" baseline="0">
                <a:solidFill>
                  <a:schemeClr val="bg1"/>
                </a:solidFill>
              </a:defRPr>
            </a:lvl2pPr>
            <a:lvl3pPr marL="914354" indent="0">
              <a:buFontTx/>
              <a:buNone/>
              <a:defRPr sz="2400" cap="all" baseline="0">
                <a:solidFill>
                  <a:schemeClr val="bg1"/>
                </a:solidFill>
              </a:defRPr>
            </a:lvl3pPr>
            <a:lvl4pPr marL="1371532" indent="0">
              <a:buFontTx/>
              <a:buNone/>
              <a:defRPr sz="2400" cap="all" baseline="0">
                <a:solidFill>
                  <a:schemeClr val="bg1"/>
                </a:solidFill>
              </a:defRPr>
            </a:lvl4pPr>
            <a:lvl5pPr marL="1828709" indent="0">
              <a:buFontTx/>
              <a:buNone/>
              <a:defRPr sz="2400" cap="all" baseline="0">
                <a:solidFill>
                  <a:schemeClr val="bg1"/>
                </a:solidFill>
              </a:defRPr>
            </a:lvl5pPr>
          </a:lstStyle>
          <a:p>
            <a:pPr lvl="0"/>
            <a:r>
              <a:rPr lang="en-US"/>
              <a:t>Edit Master text styles</a:t>
            </a:r>
          </a:p>
        </p:txBody>
      </p:sp>
      <p:sp>
        <p:nvSpPr>
          <p:cNvPr id="15" name="Freeform 14"/>
          <p:cNvSpPr/>
          <p:nvPr userDrawn="1"/>
        </p:nvSpPr>
        <p:spPr>
          <a:xfrm>
            <a:off x="-8596" y="-3908"/>
            <a:ext cx="2781343" cy="5136220"/>
          </a:xfrm>
          <a:custGeom>
            <a:avLst/>
            <a:gdLst>
              <a:gd name="connsiteX0" fmla="*/ 0 w 1661746"/>
              <a:gd name="connsiteY0" fmla="*/ 0 h 4044462"/>
              <a:gd name="connsiteX1" fmla="*/ 1661746 w 1661746"/>
              <a:gd name="connsiteY1" fmla="*/ 0 h 4044462"/>
              <a:gd name="connsiteX2" fmla="*/ 17585 w 1661746"/>
              <a:gd name="connsiteY2" fmla="*/ 4044462 h 4044462"/>
              <a:gd name="connsiteX3" fmla="*/ 0 w 1661746"/>
              <a:gd name="connsiteY3" fmla="*/ 0 h 4044462"/>
              <a:gd name="connsiteX0" fmla="*/ 0 w 1661746"/>
              <a:gd name="connsiteY0" fmla="*/ 0 h 4039867"/>
              <a:gd name="connsiteX1" fmla="*/ 1661746 w 1661746"/>
              <a:gd name="connsiteY1" fmla="*/ 0 h 4039867"/>
              <a:gd name="connsiteX2" fmla="*/ 12990 w 1661746"/>
              <a:gd name="connsiteY2" fmla="*/ 4039867 h 4039867"/>
              <a:gd name="connsiteX3" fmla="*/ 0 w 1661746"/>
              <a:gd name="connsiteY3" fmla="*/ 0 h 4039867"/>
              <a:gd name="connsiteX0" fmla="*/ 170948 w 1648895"/>
              <a:gd name="connsiteY0" fmla="*/ 284889 h 4039867"/>
              <a:gd name="connsiteX1" fmla="*/ 1648895 w 1648895"/>
              <a:gd name="connsiteY1" fmla="*/ 0 h 4039867"/>
              <a:gd name="connsiteX2" fmla="*/ 139 w 1648895"/>
              <a:gd name="connsiteY2" fmla="*/ 4039867 h 4039867"/>
              <a:gd name="connsiteX3" fmla="*/ 170948 w 1648895"/>
              <a:gd name="connsiteY3" fmla="*/ 284889 h 4039867"/>
              <a:gd name="connsiteX0" fmla="*/ 170948 w 1653490"/>
              <a:gd name="connsiteY0" fmla="*/ 225154 h 3980132"/>
              <a:gd name="connsiteX1" fmla="*/ 1653490 w 1653490"/>
              <a:gd name="connsiteY1" fmla="*/ 0 h 3980132"/>
              <a:gd name="connsiteX2" fmla="*/ 139 w 1653490"/>
              <a:gd name="connsiteY2" fmla="*/ 3980132 h 3980132"/>
              <a:gd name="connsiteX3" fmla="*/ 170948 w 1653490"/>
              <a:gd name="connsiteY3" fmla="*/ 225154 h 3980132"/>
              <a:gd name="connsiteX0" fmla="*/ 170948 w 1658085"/>
              <a:gd name="connsiteY0" fmla="*/ 284889 h 4039867"/>
              <a:gd name="connsiteX1" fmla="*/ 1658085 w 1658085"/>
              <a:gd name="connsiteY1" fmla="*/ 0 h 4039867"/>
              <a:gd name="connsiteX2" fmla="*/ 139 w 1658085"/>
              <a:gd name="connsiteY2" fmla="*/ 4039867 h 4039867"/>
              <a:gd name="connsiteX3" fmla="*/ 170948 w 1658085"/>
              <a:gd name="connsiteY3" fmla="*/ 284889 h 4039867"/>
              <a:gd name="connsiteX0" fmla="*/ 0 w 1666341"/>
              <a:gd name="connsiteY0" fmla="*/ 4595 h 4039867"/>
              <a:gd name="connsiteX1" fmla="*/ 1666341 w 1666341"/>
              <a:gd name="connsiteY1" fmla="*/ 0 h 4039867"/>
              <a:gd name="connsiteX2" fmla="*/ 8395 w 1666341"/>
              <a:gd name="connsiteY2" fmla="*/ 4039867 h 4039867"/>
              <a:gd name="connsiteX3" fmla="*/ 0 w 1666341"/>
              <a:gd name="connsiteY3" fmla="*/ 4595 h 4039867"/>
              <a:gd name="connsiteX0" fmla="*/ 0 w 1666341"/>
              <a:gd name="connsiteY0" fmla="*/ 4595 h 4035272"/>
              <a:gd name="connsiteX1" fmla="*/ 1666341 w 1666341"/>
              <a:gd name="connsiteY1" fmla="*/ 0 h 4035272"/>
              <a:gd name="connsiteX2" fmla="*/ 8395 w 1666341"/>
              <a:gd name="connsiteY2" fmla="*/ 4035272 h 4035272"/>
              <a:gd name="connsiteX3" fmla="*/ 0 w 1666341"/>
              <a:gd name="connsiteY3" fmla="*/ 4595 h 4035272"/>
              <a:gd name="connsiteX0" fmla="*/ 56296 w 1658307"/>
              <a:gd name="connsiteY0" fmla="*/ 114874 h 4035272"/>
              <a:gd name="connsiteX1" fmla="*/ 1658307 w 1658307"/>
              <a:gd name="connsiteY1" fmla="*/ 0 h 4035272"/>
              <a:gd name="connsiteX2" fmla="*/ 361 w 1658307"/>
              <a:gd name="connsiteY2" fmla="*/ 4035272 h 4035272"/>
              <a:gd name="connsiteX3" fmla="*/ 56296 w 1658307"/>
              <a:gd name="connsiteY3" fmla="*/ 114874 h 4035272"/>
              <a:gd name="connsiteX0" fmla="*/ 2400 w 1659551"/>
              <a:gd name="connsiteY0" fmla="*/ 9190 h 4035272"/>
              <a:gd name="connsiteX1" fmla="*/ 1659551 w 1659551"/>
              <a:gd name="connsiteY1" fmla="*/ 0 h 4035272"/>
              <a:gd name="connsiteX2" fmla="*/ 1605 w 1659551"/>
              <a:gd name="connsiteY2" fmla="*/ 4035272 h 4035272"/>
              <a:gd name="connsiteX3" fmla="*/ 2400 w 1659551"/>
              <a:gd name="connsiteY3" fmla="*/ 9190 h 4035272"/>
              <a:gd name="connsiteX0" fmla="*/ 146 w 1659873"/>
              <a:gd name="connsiteY0" fmla="*/ 6614 h 4035272"/>
              <a:gd name="connsiteX1" fmla="*/ 1659873 w 1659873"/>
              <a:gd name="connsiteY1" fmla="*/ 0 h 4035272"/>
              <a:gd name="connsiteX2" fmla="*/ 1927 w 1659873"/>
              <a:gd name="connsiteY2" fmla="*/ 4035272 h 4035272"/>
              <a:gd name="connsiteX3" fmla="*/ 146 w 1659873"/>
              <a:gd name="connsiteY3" fmla="*/ 6614 h 4035272"/>
              <a:gd name="connsiteX0" fmla="*/ 146 w 1649570"/>
              <a:gd name="connsiteY0" fmla="*/ 0 h 4028658"/>
              <a:gd name="connsiteX1" fmla="*/ 1649570 w 1649570"/>
              <a:gd name="connsiteY1" fmla="*/ 11416 h 4028658"/>
              <a:gd name="connsiteX2" fmla="*/ 1927 w 1649570"/>
              <a:gd name="connsiteY2" fmla="*/ 4028658 h 4028658"/>
              <a:gd name="connsiteX3" fmla="*/ 146 w 1649570"/>
              <a:gd name="connsiteY3" fmla="*/ 0 h 4028658"/>
              <a:gd name="connsiteX0" fmla="*/ 57814 w 1647996"/>
              <a:gd name="connsiteY0" fmla="*/ 109645 h 4017242"/>
              <a:gd name="connsiteX1" fmla="*/ 1647996 w 1647996"/>
              <a:gd name="connsiteY1" fmla="*/ 0 h 4017242"/>
              <a:gd name="connsiteX2" fmla="*/ 353 w 1647996"/>
              <a:gd name="connsiteY2" fmla="*/ 4017242 h 4017242"/>
              <a:gd name="connsiteX3" fmla="*/ 57814 w 1647996"/>
              <a:gd name="connsiteY3" fmla="*/ 109645 h 4017242"/>
              <a:gd name="connsiteX0" fmla="*/ 52689 w 1648022"/>
              <a:gd name="connsiteY0" fmla="*/ 65857 h 4017242"/>
              <a:gd name="connsiteX1" fmla="*/ 1648022 w 1648022"/>
              <a:gd name="connsiteY1" fmla="*/ 0 h 4017242"/>
              <a:gd name="connsiteX2" fmla="*/ 379 w 1648022"/>
              <a:gd name="connsiteY2" fmla="*/ 4017242 h 4017242"/>
              <a:gd name="connsiteX3" fmla="*/ 52689 w 1648022"/>
              <a:gd name="connsiteY3" fmla="*/ 65857 h 4017242"/>
              <a:gd name="connsiteX0" fmla="*/ 9598 w 1648720"/>
              <a:gd name="connsiteY0" fmla="*/ 0 h 4020931"/>
              <a:gd name="connsiteX1" fmla="*/ 1648720 w 1648720"/>
              <a:gd name="connsiteY1" fmla="*/ 3689 h 4020931"/>
              <a:gd name="connsiteX2" fmla="*/ 1077 w 1648720"/>
              <a:gd name="connsiteY2" fmla="*/ 4020931 h 4020931"/>
              <a:gd name="connsiteX3" fmla="*/ 9598 w 1648720"/>
              <a:gd name="connsiteY3" fmla="*/ 0 h 4020931"/>
              <a:gd name="connsiteX0" fmla="*/ 12067 w 1651189"/>
              <a:gd name="connsiteY0" fmla="*/ 0 h 4023507"/>
              <a:gd name="connsiteX1" fmla="*/ 1651189 w 1651189"/>
              <a:gd name="connsiteY1" fmla="*/ 3689 h 4023507"/>
              <a:gd name="connsiteX2" fmla="*/ 971 w 1651189"/>
              <a:gd name="connsiteY2" fmla="*/ 4023507 h 4023507"/>
              <a:gd name="connsiteX3" fmla="*/ 12067 w 1651189"/>
              <a:gd name="connsiteY3" fmla="*/ 0 h 4023507"/>
              <a:gd name="connsiteX0" fmla="*/ 0 w 1639122"/>
              <a:gd name="connsiteY0" fmla="*/ 0 h 4023507"/>
              <a:gd name="connsiteX1" fmla="*/ 1639122 w 1639122"/>
              <a:gd name="connsiteY1" fmla="*/ 3689 h 4023507"/>
              <a:gd name="connsiteX2" fmla="*/ 6935 w 1639122"/>
              <a:gd name="connsiteY2" fmla="*/ 4023507 h 4023507"/>
              <a:gd name="connsiteX3" fmla="*/ 0 w 1639122"/>
              <a:gd name="connsiteY3" fmla="*/ 0 h 4023507"/>
              <a:gd name="connsiteX0" fmla="*/ 17059 w 1656181"/>
              <a:gd name="connsiteY0" fmla="*/ 0 h 4015780"/>
              <a:gd name="connsiteX1" fmla="*/ 1656181 w 1656181"/>
              <a:gd name="connsiteY1" fmla="*/ 3689 h 4015780"/>
              <a:gd name="connsiteX2" fmla="*/ 812 w 1656181"/>
              <a:gd name="connsiteY2" fmla="*/ 4015780 h 4015780"/>
              <a:gd name="connsiteX3" fmla="*/ 17059 w 1656181"/>
              <a:gd name="connsiteY3" fmla="*/ 0 h 4015780"/>
              <a:gd name="connsiteX0" fmla="*/ 0 w 1639122"/>
              <a:gd name="connsiteY0" fmla="*/ 0 h 3899870"/>
              <a:gd name="connsiteX1" fmla="*/ 1639122 w 1639122"/>
              <a:gd name="connsiteY1" fmla="*/ 3689 h 3899870"/>
              <a:gd name="connsiteX2" fmla="*/ 73905 w 1639122"/>
              <a:gd name="connsiteY2" fmla="*/ 3899870 h 3899870"/>
              <a:gd name="connsiteX3" fmla="*/ 0 w 1639122"/>
              <a:gd name="connsiteY3" fmla="*/ 0 h 3899870"/>
              <a:gd name="connsiteX0" fmla="*/ 0 w 1639122"/>
              <a:gd name="connsiteY0" fmla="*/ 0 h 3987447"/>
              <a:gd name="connsiteX1" fmla="*/ 1639122 w 1639122"/>
              <a:gd name="connsiteY1" fmla="*/ 3689 h 3987447"/>
              <a:gd name="connsiteX2" fmla="*/ 6935 w 1639122"/>
              <a:gd name="connsiteY2" fmla="*/ 3987447 h 3987447"/>
              <a:gd name="connsiteX3" fmla="*/ 0 w 1639122"/>
              <a:gd name="connsiteY3" fmla="*/ 0 h 3987447"/>
              <a:gd name="connsiteX0" fmla="*/ 144 w 1639266"/>
              <a:gd name="connsiteY0" fmla="*/ 0 h 3987447"/>
              <a:gd name="connsiteX1" fmla="*/ 1639266 w 1639266"/>
              <a:gd name="connsiteY1" fmla="*/ 3689 h 3987447"/>
              <a:gd name="connsiteX2" fmla="*/ 1927 w 1639266"/>
              <a:gd name="connsiteY2" fmla="*/ 3987447 h 3987447"/>
              <a:gd name="connsiteX3" fmla="*/ 144 w 1639266"/>
              <a:gd name="connsiteY3" fmla="*/ 0 h 3987447"/>
              <a:gd name="connsiteX0" fmla="*/ 2397 w 1641519"/>
              <a:gd name="connsiteY0" fmla="*/ 0 h 3995174"/>
              <a:gd name="connsiteX1" fmla="*/ 1641519 w 1641519"/>
              <a:gd name="connsiteY1" fmla="*/ 3689 h 3995174"/>
              <a:gd name="connsiteX2" fmla="*/ 1605 w 1641519"/>
              <a:gd name="connsiteY2" fmla="*/ 3995174 h 3995174"/>
              <a:gd name="connsiteX3" fmla="*/ 2397 w 1641519"/>
              <a:gd name="connsiteY3" fmla="*/ 0 h 3995174"/>
              <a:gd name="connsiteX0" fmla="*/ 9681 w 1648803"/>
              <a:gd name="connsiteY0" fmla="*/ 0 h 5116681"/>
              <a:gd name="connsiteX1" fmla="*/ 1648803 w 1648803"/>
              <a:gd name="connsiteY1" fmla="*/ 3689 h 5116681"/>
              <a:gd name="connsiteX2" fmla="*/ 1073 w 1648803"/>
              <a:gd name="connsiteY2" fmla="*/ 5116681 h 5116681"/>
              <a:gd name="connsiteX3" fmla="*/ 9681 w 1648803"/>
              <a:gd name="connsiteY3" fmla="*/ 0 h 5116681"/>
              <a:gd name="connsiteX0" fmla="*/ 9681 w 2078650"/>
              <a:gd name="connsiteY0" fmla="*/ 0 h 5116681"/>
              <a:gd name="connsiteX1" fmla="*/ 2078650 w 2078650"/>
              <a:gd name="connsiteY1" fmla="*/ 3689 h 5116681"/>
              <a:gd name="connsiteX2" fmla="*/ 1073 w 2078650"/>
              <a:gd name="connsiteY2" fmla="*/ 5116681 h 5116681"/>
              <a:gd name="connsiteX3" fmla="*/ 9681 w 2078650"/>
              <a:gd name="connsiteY3" fmla="*/ 0 h 5116681"/>
              <a:gd name="connsiteX0" fmla="*/ 5986 w 2078862"/>
              <a:gd name="connsiteY0" fmla="*/ 0 h 5120589"/>
              <a:gd name="connsiteX1" fmla="*/ 2078862 w 2078862"/>
              <a:gd name="connsiteY1" fmla="*/ 7597 h 5120589"/>
              <a:gd name="connsiteX2" fmla="*/ 1285 w 2078862"/>
              <a:gd name="connsiteY2" fmla="*/ 5120589 h 5120589"/>
              <a:gd name="connsiteX3" fmla="*/ 5986 w 2078862"/>
              <a:gd name="connsiteY3" fmla="*/ 0 h 5120589"/>
              <a:gd name="connsiteX0" fmla="*/ 2400 w 2075276"/>
              <a:gd name="connsiteY0" fmla="*/ 0 h 5108866"/>
              <a:gd name="connsiteX1" fmla="*/ 2075276 w 2075276"/>
              <a:gd name="connsiteY1" fmla="*/ 7597 h 5108866"/>
              <a:gd name="connsiteX2" fmla="*/ 1606 w 2075276"/>
              <a:gd name="connsiteY2" fmla="*/ 5108866 h 5108866"/>
              <a:gd name="connsiteX3" fmla="*/ 2400 w 2075276"/>
              <a:gd name="connsiteY3" fmla="*/ 0 h 5108866"/>
              <a:gd name="connsiteX0" fmla="*/ 5987 w 2078863"/>
              <a:gd name="connsiteY0" fmla="*/ 0 h 5136220"/>
              <a:gd name="connsiteX1" fmla="*/ 2078863 w 2078863"/>
              <a:gd name="connsiteY1" fmla="*/ 7597 h 5136220"/>
              <a:gd name="connsiteX2" fmla="*/ 1285 w 2078863"/>
              <a:gd name="connsiteY2" fmla="*/ 5136220 h 5136220"/>
              <a:gd name="connsiteX3" fmla="*/ 5987 w 2078863"/>
              <a:gd name="connsiteY3" fmla="*/ 0 h 5136220"/>
              <a:gd name="connsiteX0" fmla="*/ 5987 w 2086007"/>
              <a:gd name="connsiteY0" fmla="*/ 0 h 5136220"/>
              <a:gd name="connsiteX1" fmla="*/ 2086007 w 2086007"/>
              <a:gd name="connsiteY1" fmla="*/ 2835 h 5136220"/>
              <a:gd name="connsiteX2" fmla="*/ 1285 w 2086007"/>
              <a:gd name="connsiteY2" fmla="*/ 5136220 h 5136220"/>
              <a:gd name="connsiteX3" fmla="*/ 5987 w 2086007"/>
              <a:gd name="connsiteY3" fmla="*/ 0 h 5136220"/>
            </a:gdLst>
            <a:ahLst/>
            <a:cxnLst>
              <a:cxn ang="0">
                <a:pos x="connsiteX0" y="connsiteY0"/>
              </a:cxn>
              <a:cxn ang="0">
                <a:pos x="connsiteX1" y="connsiteY1"/>
              </a:cxn>
              <a:cxn ang="0">
                <a:pos x="connsiteX2" y="connsiteY2"/>
              </a:cxn>
              <a:cxn ang="0">
                <a:pos x="connsiteX3" y="connsiteY3"/>
              </a:cxn>
            </a:cxnLst>
            <a:rect l="l" t="t" r="r" b="b"/>
            <a:pathLst>
              <a:path w="2086007" h="5136220">
                <a:moveTo>
                  <a:pt x="5987" y="0"/>
                </a:moveTo>
                <a:lnTo>
                  <a:pt x="2086007" y="2835"/>
                </a:lnTo>
                <a:cubicBezTo>
                  <a:pt x="1539369" y="1333330"/>
                  <a:pt x="547923" y="3805725"/>
                  <a:pt x="1285" y="5136220"/>
                </a:cubicBezTo>
                <a:cubicBezTo>
                  <a:pt x="-4577" y="3790997"/>
                  <a:pt x="11849" y="1354016"/>
                  <a:pt x="5987" y="0"/>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64139" y="5666597"/>
            <a:ext cx="3174831" cy="874800"/>
          </a:xfrm>
          <a:prstGeom prst="rect">
            <a:avLst/>
          </a:prstGeom>
        </p:spPr>
      </p:pic>
    </p:spTree>
    <p:extLst>
      <p:ext uri="{BB962C8B-B14F-4D97-AF65-F5344CB8AC3E}">
        <p14:creationId xmlns:p14="http://schemas.microsoft.com/office/powerpoint/2010/main" val="401844107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 columns 2/3 split">
    <p:spTree>
      <p:nvGrpSpPr>
        <p:cNvPr id="1" name=""/>
        <p:cNvGrpSpPr/>
        <p:nvPr/>
      </p:nvGrpSpPr>
      <p:grpSpPr>
        <a:xfrm>
          <a:off x="0" y="0"/>
          <a:ext cx="0" cy="0"/>
          <a:chOff x="0" y="0"/>
          <a:chExt cx="0" cy="0"/>
        </a:xfrm>
      </p:grpSpPr>
      <p:sp>
        <p:nvSpPr>
          <p:cNvPr id="15" name="Content Right"/>
          <p:cNvSpPr>
            <a:spLocks noGrp="1"/>
          </p:cNvSpPr>
          <p:nvPr>
            <p:ph idx="28"/>
          </p:nvPr>
        </p:nvSpPr>
        <p:spPr bwMode="gray">
          <a:xfrm>
            <a:off x="8313053" y="1882448"/>
            <a:ext cx="3600000" cy="42867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200" dirty="0" smtClean="0">
                <a:latin typeface="+mn-lt"/>
                <a:ea typeface="+mn-ea"/>
                <a:sym typeface="+mn-lt"/>
              </a:defRPr>
            </a:lvl1pPr>
            <a:lvl2pPr fontAlgn="base">
              <a:lnSpc>
                <a:spcPct val="100000"/>
              </a:lnSpc>
              <a:spcAft>
                <a:spcPts val="0"/>
              </a:spcAft>
              <a:defRPr lang="en-US" sz="1200" dirty="0" smtClean="0">
                <a:latin typeface="+mn-lt"/>
                <a:ea typeface="+mn-ea"/>
                <a:sym typeface="+mn-lt"/>
              </a:defRPr>
            </a:lvl2pPr>
            <a:lvl3pPr fontAlgn="base">
              <a:lnSpc>
                <a:spcPct val="100000"/>
              </a:lnSpc>
              <a:spcAft>
                <a:spcPts val="0"/>
              </a:spcAft>
              <a:defRPr lang="en-US" sz="1200" dirty="0" smtClean="0">
                <a:latin typeface="+mn-lt"/>
                <a:ea typeface="+mn-ea"/>
                <a:sym typeface="+mn-lt"/>
              </a:defRPr>
            </a:lvl3pPr>
            <a:lvl4pPr fontAlgn="base">
              <a:lnSpc>
                <a:spcPct val="100000"/>
              </a:lnSpc>
              <a:spcAft>
                <a:spcPts val="0"/>
              </a:spcAft>
              <a:defRPr lang="en-US" sz="1200" dirty="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19" name="Heading Right"/>
          <p:cNvSpPr>
            <a:spLocks noGrp="1"/>
          </p:cNvSpPr>
          <p:nvPr>
            <p:ph type="body" sz="quarter" idx="17" hasCustomPrompt="1"/>
          </p:nvPr>
        </p:nvSpPr>
        <p:spPr bwMode="gray">
          <a:xfrm>
            <a:off x="8313053" y="1337514"/>
            <a:ext cx="3600000" cy="369332"/>
          </a:xfrm>
        </p:spPr>
        <p:txBody>
          <a:bodyPr lIns="0" tIns="0" rIns="0" bIns="0">
            <a:spAutoFit/>
          </a:bodyPr>
          <a:lstStyle>
            <a:lvl1pPr marL="0" indent="0" fontAlgn="base">
              <a:lnSpc>
                <a:spcPct val="100000"/>
              </a:lnSpc>
              <a:spcBef>
                <a:spcPts val="0"/>
              </a:spcBef>
              <a:spcAft>
                <a:spcPct val="0"/>
              </a:spcAft>
              <a:buNone/>
              <a:defRPr sz="1200" b="1">
                <a:solidFill>
                  <a:schemeClr val="accent1"/>
                </a:solidFill>
                <a:latin typeface="+mn-lt"/>
                <a:sym typeface="+mn-lt"/>
              </a:defRPr>
            </a:lvl1pPr>
            <a:lvl2pPr marL="0" indent="0" fontAlgn="base">
              <a:lnSpc>
                <a:spcPct val="100000"/>
              </a:lnSpc>
              <a:spcBef>
                <a:spcPts val="0"/>
              </a:spcBef>
              <a:spcAft>
                <a:spcPct val="0"/>
              </a:spcAft>
              <a:buNone/>
              <a:defRPr sz="1200">
                <a:solidFill>
                  <a:schemeClr val="accent1"/>
                </a:solidFill>
                <a:latin typeface="+mn-lt"/>
                <a:sym typeface="+mn-lt"/>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8" name="Title"/>
          <p:cNvSpPr>
            <a:spLocks noGrp="1" noChangeArrowheads="1"/>
          </p:cNvSpPr>
          <p:nvPr>
            <p:ph type="title"/>
            <p:custDataLst>
              <p:tags r:id="rId1"/>
            </p:custDataLst>
          </p:nvPr>
        </p:nvSpPr>
        <p:spPr bwMode="gray">
          <a:xfrm>
            <a:off x="287453" y="1"/>
            <a:ext cx="11625600" cy="1011600"/>
          </a:xfrm>
          <a:prstGeom prst="rect">
            <a:avLst/>
          </a:prstGeom>
        </p:spPr>
        <p:txBody>
          <a:bodyPr anchor="b"/>
          <a:lstStyle/>
          <a:p>
            <a:pPr lvl="0"/>
            <a:r>
              <a:rPr lang="en-US" altLang="ja-JP"/>
              <a:t>Click to edit Master title style</a:t>
            </a:r>
            <a:endParaRPr lang="en-GB" dirty="0"/>
          </a:p>
        </p:txBody>
      </p:sp>
      <p:sp>
        <p:nvSpPr>
          <p:cNvPr id="12" name="Content Middle"/>
          <p:cNvSpPr>
            <a:spLocks noGrp="1"/>
          </p:cNvSpPr>
          <p:nvPr>
            <p:ph idx="26"/>
          </p:nvPr>
        </p:nvSpPr>
        <p:spPr bwMode="gray">
          <a:xfrm>
            <a:off x="287454" y="1882448"/>
            <a:ext cx="7612799" cy="42867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200" dirty="0" smtClean="0">
                <a:latin typeface="+mn-lt"/>
                <a:ea typeface="+mn-ea"/>
                <a:sym typeface="+mn-lt"/>
              </a:defRPr>
            </a:lvl1pPr>
            <a:lvl2pPr fontAlgn="base">
              <a:lnSpc>
                <a:spcPct val="100000"/>
              </a:lnSpc>
              <a:spcAft>
                <a:spcPts val="0"/>
              </a:spcAft>
              <a:defRPr lang="en-US" sz="1200" dirty="0" smtClean="0">
                <a:latin typeface="+mn-lt"/>
                <a:ea typeface="+mn-ea"/>
                <a:sym typeface="+mn-lt"/>
              </a:defRPr>
            </a:lvl2pPr>
            <a:lvl3pPr fontAlgn="base">
              <a:lnSpc>
                <a:spcPct val="100000"/>
              </a:lnSpc>
              <a:spcAft>
                <a:spcPts val="0"/>
              </a:spcAft>
              <a:defRPr lang="en-US" sz="1200" dirty="0" smtClean="0">
                <a:latin typeface="+mn-lt"/>
                <a:ea typeface="+mn-ea"/>
                <a:sym typeface="+mn-lt"/>
              </a:defRPr>
            </a:lvl3pPr>
            <a:lvl4pPr fontAlgn="base">
              <a:lnSpc>
                <a:spcPct val="100000"/>
              </a:lnSpc>
              <a:spcAft>
                <a:spcPts val="0"/>
              </a:spcAft>
              <a:defRPr lang="en-US" sz="1200" dirty="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13" name="Heading Middle"/>
          <p:cNvSpPr>
            <a:spLocks noGrp="1"/>
          </p:cNvSpPr>
          <p:nvPr>
            <p:ph type="body" sz="quarter" idx="13" hasCustomPrompt="1"/>
          </p:nvPr>
        </p:nvSpPr>
        <p:spPr bwMode="gray">
          <a:xfrm>
            <a:off x="287455" y="1337514"/>
            <a:ext cx="7612799" cy="369332"/>
          </a:xfrm>
        </p:spPr>
        <p:txBody>
          <a:bodyPr wrap="square" lIns="0" tIns="0" rIns="0" bIns="0">
            <a:spAutoFit/>
          </a:bodyPr>
          <a:lstStyle>
            <a:lvl1pPr marL="0" indent="0" fontAlgn="base">
              <a:lnSpc>
                <a:spcPct val="100000"/>
              </a:lnSpc>
              <a:spcBef>
                <a:spcPts val="0"/>
              </a:spcBef>
              <a:spcAft>
                <a:spcPct val="0"/>
              </a:spcAft>
              <a:buNone/>
              <a:defRPr sz="1200" b="1">
                <a:solidFill>
                  <a:schemeClr val="accent1"/>
                </a:solidFill>
                <a:latin typeface="+mn-lt"/>
                <a:sym typeface="+mn-lt"/>
              </a:defRPr>
            </a:lvl1pPr>
            <a:lvl2pPr marL="0" indent="0" fontAlgn="base">
              <a:lnSpc>
                <a:spcPct val="100000"/>
              </a:lnSpc>
              <a:spcBef>
                <a:spcPts val="0"/>
              </a:spcBef>
              <a:spcAft>
                <a:spcPct val="0"/>
              </a:spcAft>
              <a:buNone/>
              <a:defRPr sz="1200" b="0" baseline="0">
                <a:solidFill>
                  <a:schemeClr val="accent1"/>
                </a:solidFill>
                <a:latin typeface="+mn-lt"/>
                <a:sym typeface="+mn-lt"/>
              </a:defRPr>
            </a:lvl2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7" name="Content"/>
          <p:cNvSpPr>
            <a:spLocks noGrp="1"/>
          </p:cNvSpPr>
          <p:nvPr>
            <p:ph idx="10" hasCustomPrompt="1"/>
          </p:nvPr>
        </p:nvSpPr>
        <p:spPr bwMode="gray">
          <a:xfrm>
            <a:off x="287453" y="6046048"/>
            <a:ext cx="11625600" cy="1231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fontAlgn="base">
              <a:lnSpc>
                <a:spcPct val="100000"/>
              </a:lnSpc>
              <a:spcBef>
                <a:spcPts val="0"/>
              </a:spcBef>
              <a:spcAft>
                <a:spcPts val="0"/>
              </a:spcAft>
              <a:buNone/>
              <a:defRPr lang="en-US" sz="800"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GB" dirty="0"/>
              <a:t>Source: </a:t>
            </a:r>
          </a:p>
        </p:txBody>
      </p:sp>
    </p:spTree>
    <p:extLst>
      <p:ext uri="{BB962C8B-B14F-4D97-AF65-F5344CB8AC3E}">
        <p14:creationId xmlns:p14="http://schemas.microsoft.com/office/powerpoint/2010/main" val="209439229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1438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cSld name="Gray Bar_Content+Table/Chart/Figur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1275"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3" name="Rectangle 2"/>
          <p:cNvSpPr/>
          <p:nvPr/>
        </p:nvSpPr>
        <p:spPr bwMode="auto">
          <a:xfrm>
            <a:off x="0" y="0"/>
            <a:ext cx="12192000" cy="6858000"/>
          </a:xfrm>
          <a:prstGeom prst="rect">
            <a:avLst/>
          </a:prstGeom>
          <a:solidFill>
            <a:schemeClr val="bg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cxnSp>
        <p:nvCxnSpPr>
          <p:cNvPr id="5" name="Straight Connector 4"/>
          <p:cNvCxnSpPr/>
          <p:nvPr/>
        </p:nvCxnSpPr>
        <p:spPr>
          <a:xfrm>
            <a:off x="304802" y="6250077"/>
            <a:ext cx="11592985" cy="0"/>
          </a:xfrm>
          <a:prstGeom prst="line">
            <a:avLst/>
          </a:prstGeom>
          <a:ln w="9525">
            <a:solidFill>
              <a:srgbClr val="555759"/>
            </a:solidFill>
          </a:ln>
          <a:effectLst/>
        </p:spPr>
        <p:style>
          <a:lnRef idx="2">
            <a:schemeClr val="accent1"/>
          </a:lnRef>
          <a:fillRef idx="0">
            <a:schemeClr val="accent1"/>
          </a:fillRef>
          <a:effectRef idx="1">
            <a:schemeClr val="accent1"/>
          </a:effectRef>
          <a:fontRef idx="minor">
            <a:schemeClr val="tx1"/>
          </a:fontRef>
        </p:style>
      </p:cxnSp>
      <p:sp>
        <p:nvSpPr>
          <p:cNvPr id="6" name="Text Placeholder 18"/>
          <p:cNvSpPr txBox="1">
            <a:spLocks/>
          </p:cNvSpPr>
          <p:nvPr userDrawn="1"/>
        </p:nvSpPr>
        <p:spPr>
          <a:xfrm>
            <a:off x="85344" y="6365442"/>
            <a:ext cx="585216" cy="231169"/>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lgn="l"/>
            <a:fld id="{C0D4A90D-707C-4CFA-8F87-17CF45DE2B45}" type="slidenum">
              <a:rPr lang="en-US" sz="900" smtClean="0">
                <a:solidFill>
                  <a:srgbClr val="95D600"/>
                </a:solidFill>
              </a:rPr>
              <a:pPr algn="l"/>
              <a:t>‹#›</a:t>
            </a:fld>
            <a:endParaRPr lang="en-US" sz="900" dirty="0"/>
          </a:p>
        </p:txBody>
      </p:sp>
      <p:cxnSp>
        <p:nvCxnSpPr>
          <p:cNvPr id="7" name="Straight Connector 6"/>
          <p:cNvCxnSpPr/>
          <p:nvPr/>
        </p:nvCxnSpPr>
        <p:spPr bwMode="auto">
          <a:xfrm flipH="1">
            <a:off x="0" y="6302465"/>
            <a:ext cx="12192000" cy="0"/>
          </a:xfrm>
          <a:prstGeom prst="line">
            <a:avLst/>
          </a:prstGeom>
          <a:solidFill>
            <a:schemeClr val="accent1"/>
          </a:solidFill>
          <a:ln w="19050" cap="flat" cmpd="dbl" algn="ctr">
            <a:noFill/>
            <a:prstDash val="solid"/>
            <a:round/>
            <a:headEnd type="none" w="med" len="med"/>
            <a:tailEnd type="none" w="med" len="med"/>
          </a:ln>
          <a:effectLst/>
        </p:spPr>
      </p:cxnSp>
      <p:sp>
        <p:nvSpPr>
          <p:cNvPr id="10" name="Rectangle 9"/>
          <p:cNvSpPr/>
          <p:nvPr/>
        </p:nvSpPr>
        <p:spPr bwMode="auto">
          <a:xfrm>
            <a:off x="0" y="0"/>
            <a:ext cx="12192000" cy="1074396"/>
          </a:xfrm>
          <a:prstGeom prst="rect">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sp>
        <p:nvSpPr>
          <p:cNvPr id="11" name="Title 1"/>
          <p:cNvSpPr>
            <a:spLocks noGrp="1"/>
          </p:cNvSpPr>
          <p:nvPr>
            <p:ph type="title"/>
          </p:nvPr>
        </p:nvSpPr>
        <p:spPr>
          <a:xfrm>
            <a:off x="287453" y="1"/>
            <a:ext cx="11623035" cy="1011420"/>
          </a:xfrm>
          <a:prstGeom prst="rect">
            <a:avLst/>
          </a:prstGeom>
        </p:spPr>
        <p:txBody>
          <a:bodyPr anchor="b"/>
          <a:lstStyle>
            <a:lvl1pPr>
              <a:defRPr>
                <a:solidFill>
                  <a:schemeClr val="bg2"/>
                </a:solidFill>
              </a:defRPr>
            </a:lvl1pPr>
          </a:lstStyle>
          <a:p>
            <a:r>
              <a:rPr lang="en-US"/>
              <a:t>Click to edit Master title style</a:t>
            </a:r>
            <a:endParaRPr lang="en-US" dirty="0"/>
          </a:p>
        </p:txBody>
      </p:sp>
      <p:sp>
        <p:nvSpPr>
          <p:cNvPr id="12" name="Rectangle 11"/>
          <p:cNvSpPr/>
          <p:nvPr/>
        </p:nvSpPr>
        <p:spPr bwMode="auto">
          <a:xfrm>
            <a:off x="0" y="1074396"/>
            <a:ext cx="12192000" cy="151354"/>
          </a:xfrm>
          <a:prstGeom prst="rect">
            <a:avLst/>
          </a:prstGeom>
          <a:solidFill>
            <a:schemeClr val="accent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sp>
        <p:nvSpPr>
          <p:cNvPr id="13" name="Rectangle 14"/>
          <p:cNvSpPr>
            <a:spLocks noGrp="1" noChangeArrowheads="1"/>
          </p:cNvSpPr>
          <p:nvPr>
            <p:ph idx="1"/>
          </p:nvPr>
        </p:nvSpPr>
        <p:spPr bwMode="auto">
          <a:xfrm>
            <a:off x="287453" y="1403684"/>
            <a:ext cx="11623035" cy="11338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4" name="Text Placeholder 8"/>
          <p:cNvSpPr>
            <a:spLocks noGrp="1"/>
          </p:cNvSpPr>
          <p:nvPr>
            <p:ph type="body" sz="quarter" idx="10" hasCustomPrompt="1"/>
          </p:nvPr>
        </p:nvSpPr>
        <p:spPr>
          <a:xfrm>
            <a:off x="2075104" y="2627336"/>
            <a:ext cx="8056033" cy="431800"/>
          </a:xfrm>
        </p:spPr>
        <p:txBody>
          <a:bodyPr anchor="ctr"/>
          <a:lstStyle>
            <a:lvl1pPr marL="0" indent="0" algn="ctr">
              <a:buNone/>
              <a:defRPr sz="1600" b="1" baseline="0"/>
            </a:lvl1pPr>
          </a:lstStyle>
          <a:p>
            <a:pPr lvl="0"/>
            <a:r>
              <a:rPr lang="en-US" b="1" dirty="0"/>
              <a:t>Insert Table/Chart/Figure Title</a:t>
            </a:r>
            <a:endParaRPr lang="en-US" dirty="0"/>
          </a:p>
        </p:txBody>
      </p:sp>
      <p:sp>
        <p:nvSpPr>
          <p:cNvPr id="15" name="Content Placeholder 14"/>
          <p:cNvSpPr>
            <a:spLocks noGrp="1"/>
          </p:cNvSpPr>
          <p:nvPr>
            <p:ph sz="quarter" idx="11"/>
          </p:nvPr>
        </p:nvSpPr>
        <p:spPr>
          <a:xfrm>
            <a:off x="2854257" y="3148933"/>
            <a:ext cx="6470185" cy="2668917"/>
          </a:xfrm>
        </p:spPr>
        <p:txBody>
          <a:bodyPr/>
          <a:lstStyle>
            <a:lvl1pPr marL="0" indent="0">
              <a:buNone/>
              <a:defRPr/>
            </a:lvl1pPr>
          </a:lstStyle>
          <a:p>
            <a:pPr lvl="0"/>
            <a:r>
              <a:rPr lang="en-US"/>
              <a:t>Click to edit Master text styles</a:t>
            </a:r>
          </a:p>
        </p:txBody>
      </p:sp>
      <p:sp>
        <p:nvSpPr>
          <p:cNvPr id="16" name="Text Placeholder 16"/>
          <p:cNvSpPr>
            <a:spLocks noGrp="1"/>
          </p:cNvSpPr>
          <p:nvPr>
            <p:ph type="body" sz="quarter" idx="12" hasCustomPrompt="1"/>
          </p:nvPr>
        </p:nvSpPr>
        <p:spPr>
          <a:xfrm>
            <a:off x="2998603" y="5870237"/>
            <a:ext cx="2400300" cy="219075"/>
          </a:xfrm>
        </p:spPr>
        <p:txBody>
          <a:bodyPr anchor="ctr"/>
          <a:lstStyle>
            <a:lvl1pPr marL="0" indent="0">
              <a:buNone/>
              <a:defRPr sz="800" i="1" baseline="0">
                <a:solidFill>
                  <a:schemeClr val="accent1">
                    <a:lumMod val="60000"/>
                    <a:lumOff val="40000"/>
                  </a:schemeClr>
                </a:solidFill>
              </a:defRPr>
            </a:lvl1pPr>
          </a:lstStyle>
          <a:p>
            <a:pPr lvl="0"/>
            <a:r>
              <a:rPr lang="en-US" sz="800" i="1" dirty="0"/>
              <a:t>Insert source</a:t>
            </a:r>
            <a:endParaRPr lang="en-US" dirty="0"/>
          </a:p>
        </p:txBody>
      </p:sp>
      <p:sp>
        <p:nvSpPr>
          <p:cNvPr id="17" name="Text Placeholder 18"/>
          <p:cNvSpPr txBox="1">
            <a:spLocks/>
          </p:cNvSpPr>
          <p:nvPr userDrawn="1"/>
        </p:nvSpPr>
        <p:spPr>
          <a:xfrm>
            <a:off x="412682" y="6370117"/>
            <a:ext cx="7770501" cy="205345"/>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r>
              <a:rPr lang="en-US" sz="900" dirty="0">
                <a:solidFill>
                  <a:schemeClr val="accent1">
                    <a:lumMod val="60000"/>
                    <a:lumOff val="40000"/>
                  </a:schemeClr>
                </a:solidFill>
              </a:rPr>
              <a:t>/ </a:t>
            </a:r>
            <a:r>
              <a:rPr lang="en-US" sz="900" kern="1200" cap="all" normalizeH="0" baseline="0" dirty="0">
                <a:solidFill>
                  <a:schemeClr val="accent1">
                    <a:lumMod val="60000"/>
                    <a:lumOff val="40000"/>
                  </a:schemeClr>
                </a:solidFill>
                <a:latin typeface="+mj-lt"/>
                <a:ea typeface="+mn-ea"/>
                <a:cs typeface="+mn-cs"/>
              </a:rPr>
              <a:t>©ECOFYS, A Navigant – A </a:t>
            </a:r>
            <a:r>
              <a:rPr lang="en-US" sz="900" kern="1200" cap="all" normalizeH="0" baseline="0" dirty="0" err="1">
                <a:solidFill>
                  <a:schemeClr val="accent1">
                    <a:lumMod val="60000"/>
                    <a:lumOff val="40000"/>
                  </a:schemeClr>
                </a:solidFill>
                <a:latin typeface="+mj-lt"/>
                <a:ea typeface="+mn-ea"/>
                <a:cs typeface="+mn-cs"/>
              </a:rPr>
              <a:t>Guidehouse</a:t>
            </a:r>
            <a:r>
              <a:rPr lang="en-US" sz="900" kern="1200" cap="all" normalizeH="0" baseline="0" dirty="0">
                <a:solidFill>
                  <a:schemeClr val="accent1">
                    <a:lumMod val="60000"/>
                    <a:lumOff val="40000"/>
                  </a:schemeClr>
                </a:solidFill>
                <a:latin typeface="+mj-lt"/>
                <a:ea typeface="+mn-ea"/>
                <a:cs typeface="+mn-cs"/>
              </a:rPr>
              <a:t> Company Company</a:t>
            </a:r>
            <a:r>
              <a:rPr lang="en-US" sz="900" baseline="0" dirty="0">
                <a:solidFill>
                  <a:schemeClr val="accent1">
                    <a:lumMod val="60000"/>
                    <a:lumOff val="40000"/>
                  </a:schemeClr>
                </a:solidFill>
              </a:rPr>
              <a:t>. All rights Reserved</a:t>
            </a:r>
            <a:endParaRPr lang="en-US" sz="900" dirty="0">
              <a:solidFill>
                <a:schemeClr val="accent1">
                  <a:lumMod val="60000"/>
                  <a:lumOff val="40000"/>
                </a:schemeClr>
              </a:solidFill>
            </a:endParaRPr>
          </a:p>
        </p:txBody>
      </p:sp>
      <p:pic>
        <p:nvPicPr>
          <p:cNvPr id="18" name="Picture 13" descr="Mission_Statement_RGB"/>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171520" y="6418194"/>
            <a:ext cx="272626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5088117"/>
      </p:ext>
    </p:extLst>
  </p:cSld>
  <p:clrMapOvr>
    <a:masterClrMapping/>
  </p:clrMapOvr>
  <p:hf sldNum="0" hdr="0" dt="0"/>
</p:sldLayout>
</file>

<file path=ppt/slideLayouts/slideLayout83.xml><?xml version="1.0" encoding="utf-8"?>
<p:sldLayout xmlns:a="http://schemas.openxmlformats.org/drawingml/2006/main" xmlns:r="http://schemas.openxmlformats.org/officeDocument/2006/relationships" xmlns:p="http://schemas.openxmlformats.org/presentationml/2006/main">
  <p:cSld name="Title Only_Gray Ba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2299"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3" name="Rectangle 2"/>
          <p:cNvSpPr/>
          <p:nvPr/>
        </p:nvSpPr>
        <p:spPr bwMode="auto">
          <a:xfrm>
            <a:off x="0" y="0"/>
            <a:ext cx="12192000" cy="6858000"/>
          </a:xfrm>
          <a:prstGeom prst="rect">
            <a:avLst/>
          </a:prstGeom>
          <a:solidFill>
            <a:schemeClr val="bg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sp>
        <p:nvSpPr>
          <p:cNvPr id="4" name="Text Placeholder 18"/>
          <p:cNvSpPr txBox="1">
            <a:spLocks/>
          </p:cNvSpPr>
          <p:nvPr/>
        </p:nvSpPr>
        <p:spPr>
          <a:xfrm>
            <a:off x="412682" y="6370117"/>
            <a:ext cx="7770501" cy="205345"/>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r>
              <a:rPr lang="en-US" sz="900" dirty="0">
                <a:solidFill>
                  <a:schemeClr val="accent1">
                    <a:lumMod val="60000"/>
                    <a:lumOff val="40000"/>
                  </a:schemeClr>
                </a:solidFill>
              </a:rPr>
              <a:t>/ </a:t>
            </a:r>
            <a:r>
              <a:rPr lang="en-US" sz="900" kern="1200" cap="all" normalizeH="0" baseline="0" dirty="0">
                <a:solidFill>
                  <a:schemeClr val="accent1">
                    <a:lumMod val="60000"/>
                    <a:lumOff val="40000"/>
                  </a:schemeClr>
                </a:solidFill>
                <a:latin typeface="+mj-lt"/>
                <a:ea typeface="+mn-ea"/>
                <a:cs typeface="+mn-cs"/>
              </a:rPr>
              <a:t>©2016 </a:t>
            </a:r>
            <a:r>
              <a:rPr lang="en-US" sz="900" dirty="0">
                <a:solidFill>
                  <a:schemeClr val="accent1">
                    <a:lumMod val="60000"/>
                    <a:lumOff val="40000"/>
                  </a:schemeClr>
                </a:solidFill>
              </a:rPr>
              <a:t>Navigant – A </a:t>
            </a:r>
            <a:r>
              <a:rPr lang="en-US" sz="900" dirty="0" err="1">
                <a:solidFill>
                  <a:schemeClr val="accent1">
                    <a:lumMod val="60000"/>
                    <a:lumOff val="40000"/>
                  </a:schemeClr>
                </a:solidFill>
              </a:rPr>
              <a:t>Guidehouse</a:t>
            </a:r>
            <a:r>
              <a:rPr lang="en-US" sz="900" dirty="0">
                <a:solidFill>
                  <a:schemeClr val="accent1">
                    <a:lumMod val="60000"/>
                    <a:lumOff val="40000"/>
                  </a:schemeClr>
                </a:solidFill>
              </a:rPr>
              <a:t> Company Consulting,</a:t>
            </a:r>
            <a:r>
              <a:rPr lang="en-US" sz="900" baseline="0" dirty="0">
                <a:solidFill>
                  <a:schemeClr val="accent1">
                    <a:lumMod val="60000"/>
                    <a:lumOff val="40000"/>
                  </a:schemeClr>
                </a:solidFill>
              </a:rPr>
              <a:t> Inc. All rights Reserved</a:t>
            </a:r>
            <a:endParaRPr lang="en-US" sz="900" dirty="0">
              <a:solidFill>
                <a:schemeClr val="accent1">
                  <a:lumMod val="60000"/>
                  <a:lumOff val="40000"/>
                </a:schemeClr>
              </a:solidFill>
            </a:endParaRPr>
          </a:p>
        </p:txBody>
      </p:sp>
      <p:cxnSp>
        <p:nvCxnSpPr>
          <p:cNvPr id="5" name="Straight Connector 4"/>
          <p:cNvCxnSpPr/>
          <p:nvPr/>
        </p:nvCxnSpPr>
        <p:spPr>
          <a:xfrm>
            <a:off x="304802" y="6250077"/>
            <a:ext cx="11592985" cy="0"/>
          </a:xfrm>
          <a:prstGeom prst="line">
            <a:avLst/>
          </a:prstGeom>
          <a:ln w="9525">
            <a:solidFill>
              <a:srgbClr val="555759"/>
            </a:solidFill>
          </a:ln>
          <a:effectLst/>
        </p:spPr>
        <p:style>
          <a:lnRef idx="2">
            <a:schemeClr val="accent1"/>
          </a:lnRef>
          <a:fillRef idx="0">
            <a:schemeClr val="accent1"/>
          </a:fillRef>
          <a:effectRef idx="1">
            <a:schemeClr val="accent1"/>
          </a:effectRef>
          <a:fontRef idx="minor">
            <a:schemeClr val="tx1"/>
          </a:fontRef>
        </p:style>
      </p:cxnSp>
      <p:sp>
        <p:nvSpPr>
          <p:cNvPr id="6" name="Text Placeholder 18"/>
          <p:cNvSpPr txBox="1">
            <a:spLocks/>
          </p:cNvSpPr>
          <p:nvPr/>
        </p:nvSpPr>
        <p:spPr>
          <a:xfrm>
            <a:off x="85344" y="6365442"/>
            <a:ext cx="585216" cy="231169"/>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lgn="l"/>
            <a:fld id="{C0D4A90D-707C-4CFA-8F87-17CF45DE2B45}" type="slidenum">
              <a:rPr lang="en-US" sz="900" smtClean="0">
                <a:solidFill>
                  <a:srgbClr val="95D600"/>
                </a:solidFill>
              </a:rPr>
              <a:pPr algn="l"/>
              <a:t>‹#›</a:t>
            </a:fld>
            <a:endParaRPr lang="en-US" sz="900" dirty="0"/>
          </a:p>
        </p:txBody>
      </p:sp>
      <p:cxnSp>
        <p:nvCxnSpPr>
          <p:cNvPr id="7" name="Straight Connector 6"/>
          <p:cNvCxnSpPr/>
          <p:nvPr/>
        </p:nvCxnSpPr>
        <p:spPr bwMode="auto">
          <a:xfrm flipH="1">
            <a:off x="0" y="6302465"/>
            <a:ext cx="12192000" cy="0"/>
          </a:xfrm>
          <a:prstGeom prst="line">
            <a:avLst/>
          </a:prstGeom>
          <a:solidFill>
            <a:schemeClr val="accent1"/>
          </a:solidFill>
          <a:ln w="19050" cap="flat" cmpd="dbl" algn="ctr">
            <a:noFill/>
            <a:prstDash val="solid"/>
            <a:round/>
            <a:headEnd type="none" w="med" len="med"/>
            <a:tailEnd type="none" w="med" len="med"/>
          </a:ln>
          <a:effectLst/>
        </p:spPr>
      </p:cxn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07280" y="6400190"/>
            <a:ext cx="1303209" cy="168518"/>
          </a:xfrm>
          <a:prstGeom prst="rect">
            <a:avLst/>
          </a:prstGeom>
        </p:spPr>
      </p:pic>
      <p:sp>
        <p:nvSpPr>
          <p:cNvPr id="10" name="Rectangle 9"/>
          <p:cNvSpPr/>
          <p:nvPr/>
        </p:nvSpPr>
        <p:spPr bwMode="auto">
          <a:xfrm>
            <a:off x="0" y="0"/>
            <a:ext cx="12192000" cy="1074396"/>
          </a:xfrm>
          <a:prstGeom prst="rect">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sp>
        <p:nvSpPr>
          <p:cNvPr id="11" name="Title 1"/>
          <p:cNvSpPr>
            <a:spLocks noGrp="1"/>
          </p:cNvSpPr>
          <p:nvPr>
            <p:ph type="title"/>
          </p:nvPr>
        </p:nvSpPr>
        <p:spPr>
          <a:xfrm>
            <a:off x="287453" y="1"/>
            <a:ext cx="11623035" cy="1011420"/>
          </a:xfrm>
          <a:prstGeom prst="rect">
            <a:avLst/>
          </a:prstGeom>
        </p:spPr>
        <p:txBody>
          <a:bodyPr anchor="b"/>
          <a:lstStyle>
            <a:lvl1pPr>
              <a:defRPr>
                <a:solidFill>
                  <a:schemeClr val="bg2"/>
                </a:solidFill>
              </a:defRPr>
            </a:lvl1pPr>
          </a:lstStyle>
          <a:p>
            <a:r>
              <a:rPr lang="en-US"/>
              <a:t>Click to edit Master title style</a:t>
            </a:r>
            <a:endParaRPr lang="en-US" dirty="0"/>
          </a:p>
        </p:txBody>
      </p:sp>
      <p:sp>
        <p:nvSpPr>
          <p:cNvPr id="12" name="Rectangle 11"/>
          <p:cNvSpPr/>
          <p:nvPr/>
        </p:nvSpPr>
        <p:spPr bwMode="auto">
          <a:xfrm>
            <a:off x="0" y="1074396"/>
            <a:ext cx="12192000" cy="151354"/>
          </a:xfrm>
          <a:prstGeom prst="rect">
            <a:avLst/>
          </a:prstGeom>
          <a:solidFill>
            <a:schemeClr val="accent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sp>
        <p:nvSpPr>
          <p:cNvPr id="13" name="Rectangle 12"/>
          <p:cNvSpPr/>
          <p:nvPr userDrawn="1"/>
        </p:nvSpPr>
        <p:spPr bwMode="auto">
          <a:xfrm>
            <a:off x="0" y="0"/>
            <a:ext cx="12192000" cy="6858000"/>
          </a:xfrm>
          <a:prstGeom prst="rect">
            <a:avLst/>
          </a:prstGeom>
          <a:solidFill>
            <a:schemeClr val="bg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cxnSp>
        <p:nvCxnSpPr>
          <p:cNvPr id="15" name="Straight Connector 14"/>
          <p:cNvCxnSpPr/>
          <p:nvPr userDrawn="1"/>
        </p:nvCxnSpPr>
        <p:spPr>
          <a:xfrm>
            <a:off x="304802" y="6250077"/>
            <a:ext cx="11592985" cy="0"/>
          </a:xfrm>
          <a:prstGeom prst="line">
            <a:avLst/>
          </a:prstGeom>
          <a:ln w="9525">
            <a:solidFill>
              <a:srgbClr val="555759"/>
            </a:solidFill>
          </a:ln>
          <a:effectLst/>
        </p:spPr>
        <p:style>
          <a:lnRef idx="2">
            <a:schemeClr val="accent1"/>
          </a:lnRef>
          <a:fillRef idx="0">
            <a:schemeClr val="accent1"/>
          </a:fillRef>
          <a:effectRef idx="1">
            <a:schemeClr val="accent1"/>
          </a:effectRef>
          <a:fontRef idx="minor">
            <a:schemeClr val="tx1"/>
          </a:fontRef>
        </p:style>
      </p:cxnSp>
      <p:sp>
        <p:nvSpPr>
          <p:cNvPr id="16" name="Text Placeholder 18"/>
          <p:cNvSpPr txBox="1">
            <a:spLocks/>
          </p:cNvSpPr>
          <p:nvPr userDrawn="1"/>
        </p:nvSpPr>
        <p:spPr>
          <a:xfrm>
            <a:off x="182020" y="6365442"/>
            <a:ext cx="478315" cy="231169"/>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lgn="l"/>
            <a:fld id="{C0D4A90D-707C-4CFA-8F87-17CF45DE2B45}" type="slidenum">
              <a:rPr lang="en-US" sz="900" smtClean="0">
                <a:solidFill>
                  <a:srgbClr val="95D600"/>
                </a:solidFill>
              </a:rPr>
              <a:pPr algn="l"/>
              <a:t>‹#›</a:t>
            </a:fld>
            <a:endParaRPr lang="en-US" sz="900" dirty="0"/>
          </a:p>
        </p:txBody>
      </p:sp>
      <p:cxnSp>
        <p:nvCxnSpPr>
          <p:cNvPr id="17" name="Straight Connector 16"/>
          <p:cNvCxnSpPr/>
          <p:nvPr userDrawn="1"/>
        </p:nvCxnSpPr>
        <p:spPr bwMode="auto">
          <a:xfrm flipH="1">
            <a:off x="0" y="6302465"/>
            <a:ext cx="12192000" cy="0"/>
          </a:xfrm>
          <a:prstGeom prst="line">
            <a:avLst/>
          </a:prstGeom>
          <a:solidFill>
            <a:schemeClr val="accent1"/>
          </a:solidFill>
          <a:ln w="19050" cap="flat" cmpd="dbl" algn="ctr">
            <a:noFill/>
            <a:prstDash val="solid"/>
            <a:round/>
            <a:headEnd type="none" w="med" len="med"/>
            <a:tailEnd type="none" w="med" len="med"/>
          </a:ln>
          <a:effectLst/>
        </p:spPr>
      </p:cxnSp>
      <p:sp>
        <p:nvSpPr>
          <p:cNvPr id="19" name="Rectangle 18"/>
          <p:cNvSpPr/>
          <p:nvPr userDrawn="1"/>
        </p:nvSpPr>
        <p:spPr bwMode="auto">
          <a:xfrm>
            <a:off x="0" y="0"/>
            <a:ext cx="12192000" cy="1074396"/>
          </a:xfrm>
          <a:prstGeom prst="rect">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sp>
        <p:nvSpPr>
          <p:cNvPr id="20" name="Rectangle 19"/>
          <p:cNvSpPr/>
          <p:nvPr userDrawn="1"/>
        </p:nvSpPr>
        <p:spPr bwMode="auto">
          <a:xfrm>
            <a:off x="0" y="1074396"/>
            <a:ext cx="12192000" cy="151354"/>
          </a:xfrm>
          <a:prstGeom prst="rect">
            <a:avLst/>
          </a:prstGeom>
          <a:solidFill>
            <a:schemeClr val="accent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sp>
        <p:nvSpPr>
          <p:cNvPr id="21" name="Text Placeholder 18"/>
          <p:cNvSpPr txBox="1">
            <a:spLocks/>
          </p:cNvSpPr>
          <p:nvPr userDrawn="1"/>
        </p:nvSpPr>
        <p:spPr>
          <a:xfrm>
            <a:off x="412682" y="6370117"/>
            <a:ext cx="7770501" cy="205345"/>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r>
              <a:rPr lang="en-US" sz="900" dirty="0">
                <a:solidFill>
                  <a:schemeClr val="accent1">
                    <a:lumMod val="60000"/>
                    <a:lumOff val="40000"/>
                  </a:schemeClr>
                </a:solidFill>
              </a:rPr>
              <a:t>/ </a:t>
            </a:r>
            <a:r>
              <a:rPr lang="en-US" sz="900" kern="1200" cap="all" normalizeH="0" baseline="0" dirty="0">
                <a:solidFill>
                  <a:schemeClr val="accent1">
                    <a:lumMod val="60000"/>
                    <a:lumOff val="40000"/>
                  </a:schemeClr>
                </a:solidFill>
                <a:latin typeface="+mj-lt"/>
                <a:ea typeface="+mn-ea"/>
                <a:cs typeface="+mn-cs"/>
              </a:rPr>
              <a:t>©ECOFYS, A Navigant – A </a:t>
            </a:r>
            <a:r>
              <a:rPr lang="en-US" sz="900" kern="1200" cap="all" normalizeH="0" baseline="0" dirty="0" err="1">
                <a:solidFill>
                  <a:schemeClr val="accent1">
                    <a:lumMod val="60000"/>
                    <a:lumOff val="40000"/>
                  </a:schemeClr>
                </a:solidFill>
                <a:latin typeface="+mj-lt"/>
                <a:ea typeface="+mn-ea"/>
                <a:cs typeface="+mn-cs"/>
              </a:rPr>
              <a:t>Guidehouse</a:t>
            </a:r>
            <a:r>
              <a:rPr lang="en-US" sz="900" kern="1200" cap="all" normalizeH="0" baseline="0" dirty="0">
                <a:solidFill>
                  <a:schemeClr val="accent1">
                    <a:lumMod val="60000"/>
                    <a:lumOff val="40000"/>
                  </a:schemeClr>
                </a:solidFill>
                <a:latin typeface="+mj-lt"/>
                <a:ea typeface="+mn-ea"/>
                <a:cs typeface="+mn-cs"/>
              </a:rPr>
              <a:t> Company Company</a:t>
            </a:r>
            <a:r>
              <a:rPr lang="en-US" sz="900" baseline="0" dirty="0">
                <a:solidFill>
                  <a:schemeClr val="accent1">
                    <a:lumMod val="60000"/>
                    <a:lumOff val="40000"/>
                  </a:schemeClr>
                </a:solidFill>
              </a:rPr>
              <a:t>. All rights Reserved</a:t>
            </a:r>
            <a:endParaRPr lang="en-US" sz="900" dirty="0">
              <a:solidFill>
                <a:schemeClr val="accent1">
                  <a:lumMod val="60000"/>
                  <a:lumOff val="40000"/>
                </a:schemeClr>
              </a:solidFill>
            </a:endParaRPr>
          </a:p>
        </p:txBody>
      </p:sp>
      <p:pic>
        <p:nvPicPr>
          <p:cNvPr id="22" name="Picture 13" descr="Mission_Statement_RGB"/>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9171520" y="6418194"/>
            <a:ext cx="272626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564645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Legal_Title Slide - Green">
    <p:spTree>
      <p:nvGrpSpPr>
        <p:cNvPr id="1" name=""/>
        <p:cNvGrpSpPr/>
        <p:nvPr/>
      </p:nvGrpSpPr>
      <p:grpSpPr>
        <a:xfrm>
          <a:off x="0" y="0"/>
          <a:ext cx="0" cy="0"/>
          <a:chOff x="0" y="0"/>
          <a:chExt cx="0" cy="0"/>
        </a:xfrm>
      </p:grpSpPr>
      <p:sp>
        <p:nvSpPr>
          <p:cNvPr id="7" name="Rectangle 6"/>
          <p:cNvSpPr/>
          <p:nvPr userDrawn="1"/>
        </p:nvSpPr>
        <p:spPr>
          <a:xfrm>
            <a:off x="0" y="84731"/>
            <a:ext cx="12201685" cy="685430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Freeform 8"/>
          <p:cNvSpPr/>
          <p:nvPr userDrawn="1"/>
        </p:nvSpPr>
        <p:spPr>
          <a:xfrm>
            <a:off x="-11936" y="-3149"/>
            <a:ext cx="11931119" cy="6942187"/>
          </a:xfrm>
          <a:custGeom>
            <a:avLst/>
            <a:gdLst>
              <a:gd name="connsiteX0" fmla="*/ 1643975 w 8501975"/>
              <a:gd name="connsiteY0" fmla="*/ 0 h 5175115"/>
              <a:gd name="connsiteX1" fmla="*/ 8501975 w 8501975"/>
              <a:gd name="connsiteY1" fmla="*/ 19455 h 5175115"/>
              <a:gd name="connsiteX2" fmla="*/ 4289898 w 8501975"/>
              <a:gd name="connsiteY2" fmla="*/ 5175115 h 5175115"/>
              <a:gd name="connsiteX3" fmla="*/ 0 w 8501975"/>
              <a:gd name="connsiteY3" fmla="*/ 5175115 h 5175115"/>
              <a:gd name="connsiteX4" fmla="*/ 0 w 8501975"/>
              <a:gd name="connsiteY4" fmla="*/ 4027251 h 5175115"/>
              <a:gd name="connsiteX5" fmla="*/ 1643975 w 8501975"/>
              <a:gd name="connsiteY5" fmla="*/ 0 h 5175115"/>
              <a:gd name="connsiteX0" fmla="*/ 1649126 w 8507126"/>
              <a:gd name="connsiteY0" fmla="*/ 0 h 5175115"/>
              <a:gd name="connsiteX1" fmla="*/ 8507126 w 8507126"/>
              <a:gd name="connsiteY1" fmla="*/ 19455 h 5175115"/>
              <a:gd name="connsiteX2" fmla="*/ 4295049 w 8507126"/>
              <a:gd name="connsiteY2" fmla="*/ 5175115 h 5175115"/>
              <a:gd name="connsiteX3" fmla="*/ 5151 w 8507126"/>
              <a:gd name="connsiteY3" fmla="*/ 5175115 h 5175115"/>
              <a:gd name="connsiteX4" fmla="*/ 0 w 8507126"/>
              <a:gd name="connsiteY4" fmla="*/ 4037554 h 5175115"/>
              <a:gd name="connsiteX5" fmla="*/ 1649126 w 8507126"/>
              <a:gd name="connsiteY5" fmla="*/ 0 h 5175115"/>
              <a:gd name="connsiteX0" fmla="*/ 1649127 w 8507127"/>
              <a:gd name="connsiteY0" fmla="*/ 0 h 5175115"/>
              <a:gd name="connsiteX1" fmla="*/ 8507127 w 8507127"/>
              <a:gd name="connsiteY1" fmla="*/ 19455 h 5175115"/>
              <a:gd name="connsiteX2" fmla="*/ 4295050 w 8507127"/>
              <a:gd name="connsiteY2" fmla="*/ 5175115 h 5175115"/>
              <a:gd name="connsiteX3" fmla="*/ 0 w 8507127"/>
              <a:gd name="connsiteY3" fmla="*/ 5175115 h 5175115"/>
              <a:gd name="connsiteX4" fmla="*/ 1 w 8507127"/>
              <a:gd name="connsiteY4" fmla="*/ 4037554 h 5175115"/>
              <a:gd name="connsiteX5" fmla="*/ 1649127 w 8507127"/>
              <a:gd name="connsiteY5" fmla="*/ 0 h 5175115"/>
              <a:gd name="connsiteX0" fmla="*/ 1690339 w 8507127"/>
              <a:gd name="connsiteY0" fmla="*/ 34637 h 5155660"/>
              <a:gd name="connsiteX1" fmla="*/ 8507127 w 8507127"/>
              <a:gd name="connsiteY1" fmla="*/ 0 h 5155660"/>
              <a:gd name="connsiteX2" fmla="*/ 4295050 w 8507127"/>
              <a:gd name="connsiteY2" fmla="*/ 5155660 h 5155660"/>
              <a:gd name="connsiteX3" fmla="*/ 0 w 8507127"/>
              <a:gd name="connsiteY3" fmla="*/ 5155660 h 5155660"/>
              <a:gd name="connsiteX4" fmla="*/ 1 w 8507127"/>
              <a:gd name="connsiteY4" fmla="*/ 4018099 h 5155660"/>
              <a:gd name="connsiteX5" fmla="*/ 1690339 w 8507127"/>
              <a:gd name="connsiteY5" fmla="*/ 34637 h 5155660"/>
              <a:gd name="connsiteX0" fmla="*/ 1651702 w 8507127"/>
              <a:gd name="connsiteY0" fmla="*/ 0 h 5157084"/>
              <a:gd name="connsiteX1" fmla="*/ 8507127 w 8507127"/>
              <a:gd name="connsiteY1" fmla="*/ 1424 h 5157084"/>
              <a:gd name="connsiteX2" fmla="*/ 4295050 w 8507127"/>
              <a:gd name="connsiteY2" fmla="*/ 5157084 h 5157084"/>
              <a:gd name="connsiteX3" fmla="*/ 0 w 8507127"/>
              <a:gd name="connsiteY3" fmla="*/ 5157084 h 5157084"/>
              <a:gd name="connsiteX4" fmla="*/ 1 w 8507127"/>
              <a:gd name="connsiteY4" fmla="*/ 4019523 h 5157084"/>
              <a:gd name="connsiteX5" fmla="*/ 1651702 w 8507127"/>
              <a:gd name="connsiteY5" fmla="*/ 0 h 5157084"/>
              <a:gd name="connsiteX0" fmla="*/ 1651702 w 8507127"/>
              <a:gd name="connsiteY0" fmla="*/ 0 h 5157084"/>
              <a:gd name="connsiteX1" fmla="*/ 8507127 w 8507127"/>
              <a:gd name="connsiteY1" fmla="*/ 1424 h 5157084"/>
              <a:gd name="connsiteX2" fmla="*/ 4295050 w 8507127"/>
              <a:gd name="connsiteY2" fmla="*/ 5157084 h 5157084"/>
              <a:gd name="connsiteX3" fmla="*/ 0 w 8507127"/>
              <a:gd name="connsiteY3" fmla="*/ 5157084 h 5157084"/>
              <a:gd name="connsiteX4" fmla="*/ 46365 w 8507127"/>
              <a:gd name="connsiteY4" fmla="*/ 4006644 h 5157084"/>
              <a:gd name="connsiteX5" fmla="*/ 1651702 w 8507127"/>
              <a:gd name="connsiteY5" fmla="*/ 0 h 5157084"/>
              <a:gd name="connsiteX0" fmla="*/ 1651702 w 8507127"/>
              <a:gd name="connsiteY0" fmla="*/ 0 h 5157084"/>
              <a:gd name="connsiteX1" fmla="*/ 8507127 w 8507127"/>
              <a:gd name="connsiteY1" fmla="*/ 1424 h 5157084"/>
              <a:gd name="connsiteX2" fmla="*/ 4295050 w 8507127"/>
              <a:gd name="connsiteY2" fmla="*/ 5157084 h 5157084"/>
              <a:gd name="connsiteX3" fmla="*/ 0 w 8507127"/>
              <a:gd name="connsiteY3" fmla="*/ 5157084 h 5157084"/>
              <a:gd name="connsiteX4" fmla="*/ 15455 w 8507127"/>
              <a:gd name="connsiteY4" fmla="*/ 3973159 h 5157084"/>
              <a:gd name="connsiteX5" fmla="*/ 1651702 w 8507127"/>
              <a:gd name="connsiteY5" fmla="*/ 0 h 5157084"/>
              <a:gd name="connsiteX0" fmla="*/ 1636247 w 8491672"/>
              <a:gd name="connsiteY0" fmla="*/ 0 h 5157084"/>
              <a:gd name="connsiteX1" fmla="*/ 8491672 w 8491672"/>
              <a:gd name="connsiteY1" fmla="*/ 1424 h 5157084"/>
              <a:gd name="connsiteX2" fmla="*/ 4279595 w 8491672"/>
              <a:gd name="connsiteY2" fmla="*/ 5157084 h 5157084"/>
              <a:gd name="connsiteX3" fmla="*/ 64394 w 8491672"/>
              <a:gd name="connsiteY3" fmla="*/ 5157084 h 5157084"/>
              <a:gd name="connsiteX4" fmla="*/ 0 w 8491672"/>
              <a:gd name="connsiteY4" fmla="*/ 3973159 h 5157084"/>
              <a:gd name="connsiteX5" fmla="*/ 1636247 w 8491672"/>
              <a:gd name="connsiteY5" fmla="*/ 0 h 5157084"/>
              <a:gd name="connsiteX0" fmla="*/ 1638823 w 8494248"/>
              <a:gd name="connsiteY0" fmla="*/ 0 h 5157084"/>
              <a:gd name="connsiteX1" fmla="*/ 8494248 w 8494248"/>
              <a:gd name="connsiteY1" fmla="*/ 1424 h 5157084"/>
              <a:gd name="connsiteX2" fmla="*/ 4282171 w 8494248"/>
              <a:gd name="connsiteY2" fmla="*/ 5157084 h 5157084"/>
              <a:gd name="connsiteX3" fmla="*/ 0 w 8494248"/>
              <a:gd name="connsiteY3" fmla="*/ 5157084 h 5157084"/>
              <a:gd name="connsiteX4" fmla="*/ 2576 w 8494248"/>
              <a:gd name="connsiteY4" fmla="*/ 3973159 h 5157084"/>
              <a:gd name="connsiteX5" fmla="*/ 1638823 w 8494248"/>
              <a:gd name="connsiteY5" fmla="*/ 0 h 5157084"/>
              <a:gd name="connsiteX0" fmla="*/ 1638823 w 8494248"/>
              <a:gd name="connsiteY0" fmla="*/ 0 h 5157084"/>
              <a:gd name="connsiteX1" fmla="*/ 8494248 w 8494248"/>
              <a:gd name="connsiteY1" fmla="*/ 1424 h 5157084"/>
              <a:gd name="connsiteX2" fmla="*/ 4282171 w 8494248"/>
              <a:gd name="connsiteY2" fmla="*/ 5157084 h 5157084"/>
              <a:gd name="connsiteX3" fmla="*/ 0 w 8494248"/>
              <a:gd name="connsiteY3" fmla="*/ 5157084 h 5157084"/>
              <a:gd name="connsiteX4" fmla="*/ 38637 w 8494248"/>
              <a:gd name="connsiteY4" fmla="*/ 4029826 h 5157084"/>
              <a:gd name="connsiteX5" fmla="*/ 1638823 w 8494248"/>
              <a:gd name="connsiteY5" fmla="*/ 0 h 5157084"/>
              <a:gd name="connsiteX0" fmla="*/ 1641398 w 8496823"/>
              <a:gd name="connsiteY0" fmla="*/ 0 h 5157084"/>
              <a:gd name="connsiteX1" fmla="*/ 8496823 w 8496823"/>
              <a:gd name="connsiteY1" fmla="*/ 1424 h 5157084"/>
              <a:gd name="connsiteX2" fmla="*/ 4284746 w 8496823"/>
              <a:gd name="connsiteY2" fmla="*/ 5157084 h 5157084"/>
              <a:gd name="connsiteX3" fmla="*/ 2575 w 8496823"/>
              <a:gd name="connsiteY3" fmla="*/ 5157084 h 5157084"/>
              <a:gd name="connsiteX4" fmla="*/ 0 w 8496823"/>
              <a:gd name="connsiteY4" fmla="*/ 3983462 h 5157084"/>
              <a:gd name="connsiteX5" fmla="*/ 1641398 w 8496823"/>
              <a:gd name="connsiteY5" fmla="*/ 0 h 5157084"/>
              <a:gd name="connsiteX0" fmla="*/ 1638256 w 8496823"/>
              <a:gd name="connsiteY0" fmla="*/ 0 h 5157084"/>
              <a:gd name="connsiteX1" fmla="*/ 8496823 w 8496823"/>
              <a:gd name="connsiteY1" fmla="*/ 1424 h 5157084"/>
              <a:gd name="connsiteX2" fmla="*/ 4284746 w 8496823"/>
              <a:gd name="connsiteY2" fmla="*/ 5157084 h 5157084"/>
              <a:gd name="connsiteX3" fmla="*/ 2575 w 8496823"/>
              <a:gd name="connsiteY3" fmla="*/ 5157084 h 5157084"/>
              <a:gd name="connsiteX4" fmla="*/ 0 w 8496823"/>
              <a:gd name="connsiteY4" fmla="*/ 3983462 h 5157084"/>
              <a:gd name="connsiteX5" fmla="*/ 1638256 w 8496823"/>
              <a:gd name="connsiteY5" fmla="*/ 0 h 5157084"/>
              <a:gd name="connsiteX0" fmla="*/ 1638256 w 8496823"/>
              <a:gd name="connsiteY0" fmla="*/ 0 h 6846184"/>
              <a:gd name="connsiteX1" fmla="*/ 8496823 w 8496823"/>
              <a:gd name="connsiteY1" fmla="*/ 1424 h 6846184"/>
              <a:gd name="connsiteX2" fmla="*/ 2900446 w 8496823"/>
              <a:gd name="connsiteY2" fmla="*/ 6846184 h 6846184"/>
              <a:gd name="connsiteX3" fmla="*/ 2575 w 8496823"/>
              <a:gd name="connsiteY3" fmla="*/ 5157084 h 6846184"/>
              <a:gd name="connsiteX4" fmla="*/ 0 w 8496823"/>
              <a:gd name="connsiteY4" fmla="*/ 3983462 h 6846184"/>
              <a:gd name="connsiteX5" fmla="*/ 1638256 w 8496823"/>
              <a:gd name="connsiteY5" fmla="*/ 0 h 6846184"/>
              <a:gd name="connsiteX0" fmla="*/ 1648381 w 8506948"/>
              <a:gd name="connsiteY0" fmla="*/ 0 h 6858884"/>
              <a:gd name="connsiteX1" fmla="*/ 8506948 w 8506948"/>
              <a:gd name="connsiteY1" fmla="*/ 1424 h 6858884"/>
              <a:gd name="connsiteX2" fmla="*/ 2910571 w 8506948"/>
              <a:gd name="connsiteY2" fmla="*/ 6846184 h 6858884"/>
              <a:gd name="connsiteX3" fmla="*/ 0 w 8506948"/>
              <a:gd name="connsiteY3" fmla="*/ 6858884 h 6858884"/>
              <a:gd name="connsiteX4" fmla="*/ 10125 w 8506948"/>
              <a:gd name="connsiteY4" fmla="*/ 3983462 h 6858884"/>
              <a:gd name="connsiteX5" fmla="*/ 1648381 w 8506948"/>
              <a:gd name="connsiteY5" fmla="*/ 0 h 6858884"/>
              <a:gd name="connsiteX0" fmla="*/ 1597581 w 8506948"/>
              <a:gd name="connsiteY0" fmla="*/ 0 h 6858884"/>
              <a:gd name="connsiteX1" fmla="*/ 8506948 w 8506948"/>
              <a:gd name="connsiteY1" fmla="*/ 1424 h 6858884"/>
              <a:gd name="connsiteX2" fmla="*/ 2910571 w 8506948"/>
              <a:gd name="connsiteY2" fmla="*/ 6846184 h 6858884"/>
              <a:gd name="connsiteX3" fmla="*/ 0 w 8506948"/>
              <a:gd name="connsiteY3" fmla="*/ 6858884 h 6858884"/>
              <a:gd name="connsiteX4" fmla="*/ 10125 w 8506948"/>
              <a:gd name="connsiteY4" fmla="*/ 3983462 h 6858884"/>
              <a:gd name="connsiteX5" fmla="*/ 1597581 w 8506948"/>
              <a:gd name="connsiteY5" fmla="*/ 0 h 6858884"/>
              <a:gd name="connsiteX0" fmla="*/ 2083733 w 8993100"/>
              <a:gd name="connsiteY0" fmla="*/ 0 h 6858884"/>
              <a:gd name="connsiteX1" fmla="*/ 8993100 w 8993100"/>
              <a:gd name="connsiteY1" fmla="*/ 1424 h 6858884"/>
              <a:gd name="connsiteX2" fmla="*/ 3396723 w 8993100"/>
              <a:gd name="connsiteY2" fmla="*/ 6846184 h 6858884"/>
              <a:gd name="connsiteX3" fmla="*/ 486152 w 8993100"/>
              <a:gd name="connsiteY3" fmla="*/ 6858884 h 6858884"/>
              <a:gd name="connsiteX4" fmla="*/ 0 w 8993100"/>
              <a:gd name="connsiteY4" fmla="*/ 5136231 h 6858884"/>
              <a:gd name="connsiteX5" fmla="*/ 2083733 w 8993100"/>
              <a:gd name="connsiteY5" fmla="*/ 0 h 6858884"/>
              <a:gd name="connsiteX0" fmla="*/ 2083733 w 8993100"/>
              <a:gd name="connsiteY0" fmla="*/ 0 h 6862792"/>
              <a:gd name="connsiteX1" fmla="*/ 8993100 w 8993100"/>
              <a:gd name="connsiteY1" fmla="*/ 1424 h 6862792"/>
              <a:gd name="connsiteX2" fmla="*/ 3396723 w 8993100"/>
              <a:gd name="connsiteY2" fmla="*/ 6846184 h 6862792"/>
              <a:gd name="connsiteX3" fmla="*/ 9413 w 8993100"/>
              <a:gd name="connsiteY3" fmla="*/ 6862792 h 6862792"/>
              <a:gd name="connsiteX4" fmla="*/ 0 w 8993100"/>
              <a:gd name="connsiteY4" fmla="*/ 5136231 h 6862792"/>
              <a:gd name="connsiteX5" fmla="*/ 2083733 w 8993100"/>
              <a:gd name="connsiteY5" fmla="*/ 0 h 6862792"/>
              <a:gd name="connsiteX0" fmla="*/ 2083733 w 8993100"/>
              <a:gd name="connsiteY0" fmla="*/ 0 h 6862792"/>
              <a:gd name="connsiteX1" fmla="*/ 8993100 w 8993100"/>
              <a:gd name="connsiteY1" fmla="*/ 1424 h 6862792"/>
              <a:gd name="connsiteX2" fmla="*/ 3396723 w 8993100"/>
              <a:gd name="connsiteY2" fmla="*/ 6846184 h 6862792"/>
              <a:gd name="connsiteX3" fmla="*/ 9413 w 8993100"/>
              <a:gd name="connsiteY3" fmla="*/ 6862792 h 6862792"/>
              <a:gd name="connsiteX4" fmla="*/ 0 w 8993100"/>
              <a:gd name="connsiteY4" fmla="*/ 5124508 h 6862792"/>
              <a:gd name="connsiteX5" fmla="*/ 2083733 w 8993100"/>
              <a:gd name="connsiteY5" fmla="*/ 0 h 6862792"/>
              <a:gd name="connsiteX0" fmla="*/ 2083733 w 8993100"/>
              <a:gd name="connsiteY0" fmla="*/ 0 h 6862792"/>
              <a:gd name="connsiteX1" fmla="*/ 8993100 w 8993100"/>
              <a:gd name="connsiteY1" fmla="*/ 1424 h 6862792"/>
              <a:gd name="connsiteX2" fmla="*/ 3388908 w 8993100"/>
              <a:gd name="connsiteY2" fmla="*/ 6857907 h 6862792"/>
              <a:gd name="connsiteX3" fmla="*/ 9413 w 8993100"/>
              <a:gd name="connsiteY3" fmla="*/ 6862792 h 6862792"/>
              <a:gd name="connsiteX4" fmla="*/ 0 w 8993100"/>
              <a:gd name="connsiteY4" fmla="*/ 5124508 h 6862792"/>
              <a:gd name="connsiteX5" fmla="*/ 2083733 w 8993100"/>
              <a:gd name="connsiteY5" fmla="*/ 0 h 6862792"/>
              <a:gd name="connsiteX0" fmla="*/ 2083733 w 8993100"/>
              <a:gd name="connsiteY0" fmla="*/ 0 h 6862792"/>
              <a:gd name="connsiteX1" fmla="*/ 8993100 w 8993100"/>
              <a:gd name="connsiteY1" fmla="*/ 1424 h 6862792"/>
              <a:gd name="connsiteX2" fmla="*/ 3388908 w 8993100"/>
              <a:gd name="connsiteY2" fmla="*/ 6857907 h 6862792"/>
              <a:gd name="connsiteX3" fmla="*/ 9413 w 8993100"/>
              <a:gd name="connsiteY3" fmla="*/ 6862792 h 6862792"/>
              <a:gd name="connsiteX4" fmla="*/ 0 w 8993100"/>
              <a:gd name="connsiteY4" fmla="*/ 5124508 h 6862792"/>
              <a:gd name="connsiteX5" fmla="*/ 2083733 w 8993100"/>
              <a:gd name="connsiteY5" fmla="*/ 0 h 6862792"/>
              <a:gd name="connsiteX0" fmla="*/ 2083733 w 8993100"/>
              <a:gd name="connsiteY0" fmla="*/ 0 h 6857907"/>
              <a:gd name="connsiteX1" fmla="*/ 8993100 w 8993100"/>
              <a:gd name="connsiteY1" fmla="*/ 1424 h 6857907"/>
              <a:gd name="connsiteX2" fmla="*/ 3388908 w 8993100"/>
              <a:gd name="connsiteY2" fmla="*/ 6857907 h 6857907"/>
              <a:gd name="connsiteX3" fmla="*/ 99290 w 8993100"/>
              <a:gd name="connsiteY3" fmla="*/ 6851069 h 6857907"/>
              <a:gd name="connsiteX4" fmla="*/ 0 w 8993100"/>
              <a:gd name="connsiteY4" fmla="*/ 5124508 h 6857907"/>
              <a:gd name="connsiteX5" fmla="*/ 2083733 w 8993100"/>
              <a:gd name="connsiteY5" fmla="*/ 0 h 6857907"/>
              <a:gd name="connsiteX0" fmla="*/ 2083733 w 8993100"/>
              <a:gd name="connsiteY0" fmla="*/ 0 h 6862792"/>
              <a:gd name="connsiteX1" fmla="*/ 8993100 w 8993100"/>
              <a:gd name="connsiteY1" fmla="*/ 1424 h 6862792"/>
              <a:gd name="connsiteX2" fmla="*/ 3388908 w 8993100"/>
              <a:gd name="connsiteY2" fmla="*/ 6857907 h 6862792"/>
              <a:gd name="connsiteX3" fmla="*/ 5505 w 8993100"/>
              <a:gd name="connsiteY3" fmla="*/ 6862792 h 6862792"/>
              <a:gd name="connsiteX4" fmla="*/ 0 w 8993100"/>
              <a:gd name="connsiteY4" fmla="*/ 5124508 h 6862792"/>
              <a:gd name="connsiteX5" fmla="*/ 2083733 w 8993100"/>
              <a:gd name="connsiteY5" fmla="*/ 0 h 6862792"/>
              <a:gd name="connsiteX0" fmla="*/ 2083733 w 8993100"/>
              <a:gd name="connsiteY0" fmla="*/ 0 h 6867554"/>
              <a:gd name="connsiteX1" fmla="*/ 8993100 w 8993100"/>
              <a:gd name="connsiteY1" fmla="*/ 6186 h 6867554"/>
              <a:gd name="connsiteX2" fmla="*/ 3388908 w 8993100"/>
              <a:gd name="connsiteY2" fmla="*/ 6862669 h 6867554"/>
              <a:gd name="connsiteX3" fmla="*/ 5505 w 8993100"/>
              <a:gd name="connsiteY3" fmla="*/ 6867554 h 6867554"/>
              <a:gd name="connsiteX4" fmla="*/ 0 w 8993100"/>
              <a:gd name="connsiteY4" fmla="*/ 5129270 h 6867554"/>
              <a:gd name="connsiteX5" fmla="*/ 2083733 w 8993100"/>
              <a:gd name="connsiteY5" fmla="*/ 0 h 6867554"/>
              <a:gd name="connsiteX0" fmla="*/ 2083733 w 8791676"/>
              <a:gd name="connsiteY0" fmla="*/ 0 h 6867554"/>
              <a:gd name="connsiteX1" fmla="*/ 8791676 w 8791676"/>
              <a:gd name="connsiteY1" fmla="*/ 22172 h 6867554"/>
              <a:gd name="connsiteX2" fmla="*/ 3388908 w 8791676"/>
              <a:gd name="connsiteY2" fmla="*/ 6862669 h 6867554"/>
              <a:gd name="connsiteX3" fmla="*/ 5505 w 8791676"/>
              <a:gd name="connsiteY3" fmla="*/ 6867554 h 6867554"/>
              <a:gd name="connsiteX4" fmla="*/ 0 w 8791676"/>
              <a:gd name="connsiteY4" fmla="*/ 5129270 h 6867554"/>
              <a:gd name="connsiteX5" fmla="*/ 2083733 w 8791676"/>
              <a:gd name="connsiteY5" fmla="*/ 0 h 6867554"/>
              <a:gd name="connsiteX0" fmla="*/ 2083733 w 8948339"/>
              <a:gd name="connsiteY0" fmla="*/ 208 h 6867762"/>
              <a:gd name="connsiteX1" fmla="*/ 8948339 w 8948339"/>
              <a:gd name="connsiteY1" fmla="*/ 0 h 6867762"/>
              <a:gd name="connsiteX2" fmla="*/ 3388908 w 8948339"/>
              <a:gd name="connsiteY2" fmla="*/ 6862877 h 6867762"/>
              <a:gd name="connsiteX3" fmla="*/ 5505 w 8948339"/>
              <a:gd name="connsiteY3" fmla="*/ 6867762 h 6867762"/>
              <a:gd name="connsiteX4" fmla="*/ 0 w 8948339"/>
              <a:gd name="connsiteY4" fmla="*/ 5129478 h 6867762"/>
              <a:gd name="connsiteX5" fmla="*/ 2083733 w 8948339"/>
              <a:gd name="connsiteY5" fmla="*/ 208 h 6867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48339" h="6867762">
                <a:moveTo>
                  <a:pt x="2083733" y="208"/>
                </a:moveTo>
                <a:lnTo>
                  <a:pt x="8948339" y="0"/>
                </a:lnTo>
                <a:lnTo>
                  <a:pt x="3388908" y="6862877"/>
                </a:lnTo>
                <a:lnTo>
                  <a:pt x="5505" y="6867762"/>
                </a:lnTo>
                <a:cubicBezTo>
                  <a:pt x="5505" y="6488575"/>
                  <a:pt x="0" y="5508665"/>
                  <a:pt x="0" y="5129478"/>
                </a:cubicBezTo>
                <a:lnTo>
                  <a:pt x="2083733" y="208"/>
                </a:lnTo>
                <a:close/>
              </a:path>
            </a:pathLst>
          </a:custGeom>
          <a:solidFill>
            <a:srgbClr val="5557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1" name="Straight Connector 10"/>
          <p:cNvCxnSpPr/>
          <p:nvPr userDrawn="1"/>
        </p:nvCxnSpPr>
        <p:spPr>
          <a:xfrm>
            <a:off x="1866737" y="3588760"/>
            <a:ext cx="6604000"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9"/>
          <p:cNvSpPr>
            <a:spLocks noGrp="1"/>
          </p:cNvSpPr>
          <p:nvPr>
            <p:ph type="body" sz="quarter" idx="18" hasCustomPrompt="1"/>
          </p:nvPr>
        </p:nvSpPr>
        <p:spPr>
          <a:xfrm>
            <a:off x="1866739" y="3692359"/>
            <a:ext cx="5576799" cy="343400"/>
          </a:xfrm>
          <a:prstGeom prst="rect">
            <a:avLst/>
          </a:prstGeom>
        </p:spPr>
        <p:txBody>
          <a:bodyPr vert="horz" lIns="0" tIns="0" rIns="0" bIns="0"/>
          <a:lstStyle>
            <a:lvl1pPr marL="0" indent="0">
              <a:buFontTx/>
              <a:buNone/>
              <a:defRPr sz="1600" cap="all">
                <a:solidFill>
                  <a:schemeClr val="accent2"/>
                </a:solidFill>
                <a:latin typeface="+mn-lt"/>
              </a:defRPr>
            </a:lvl1pPr>
          </a:lstStyle>
          <a:p>
            <a:r>
              <a:rPr lang="en-US" sz="1600" dirty="0"/>
              <a:t>Click to edit SUB TITLE</a:t>
            </a:r>
          </a:p>
        </p:txBody>
      </p:sp>
      <p:sp>
        <p:nvSpPr>
          <p:cNvPr id="13" name="Text Placeholder 23"/>
          <p:cNvSpPr>
            <a:spLocks noGrp="1"/>
          </p:cNvSpPr>
          <p:nvPr>
            <p:ph type="body" sz="quarter" idx="19"/>
          </p:nvPr>
        </p:nvSpPr>
        <p:spPr>
          <a:xfrm>
            <a:off x="1866740" y="3059449"/>
            <a:ext cx="6154313" cy="452437"/>
          </a:xfrm>
          <a:prstGeom prst="rect">
            <a:avLst/>
          </a:prstGeom>
        </p:spPr>
        <p:txBody>
          <a:bodyPr vert="horz" lIns="0" rIns="0" bIns="0" anchor="b"/>
          <a:lstStyle>
            <a:lvl1pPr marL="0" indent="0">
              <a:buFontTx/>
              <a:buNone/>
              <a:defRPr sz="2500" cap="all" baseline="0">
                <a:solidFill>
                  <a:schemeClr val="bg1"/>
                </a:solidFill>
                <a:latin typeface="+mj-lt"/>
              </a:defRPr>
            </a:lvl1pPr>
            <a:lvl2pPr marL="457178" indent="0">
              <a:buFontTx/>
              <a:buNone/>
              <a:defRPr sz="2400" cap="all" baseline="0">
                <a:solidFill>
                  <a:schemeClr val="bg1"/>
                </a:solidFill>
              </a:defRPr>
            </a:lvl2pPr>
            <a:lvl3pPr marL="914354" indent="0">
              <a:buFontTx/>
              <a:buNone/>
              <a:defRPr sz="2400" cap="all" baseline="0">
                <a:solidFill>
                  <a:schemeClr val="bg1"/>
                </a:solidFill>
              </a:defRPr>
            </a:lvl3pPr>
            <a:lvl4pPr marL="1371532" indent="0">
              <a:buFontTx/>
              <a:buNone/>
              <a:defRPr sz="2400" cap="all" baseline="0">
                <a:solidFill>
                  <a:schemeClr val="bg1"/>
                </a:solidFill>
              </a:defRPr>
            </a:lvl4pPr>
            <a:lvl5pPr marL="1828709" indent="0">
              <a:buFontTx/>
              <a:buNone/>
              <a:defRPr sz="2400" cap="all" baseline="0">
                <a:solidFill>
                  <a:schemeClr val="bg1"/>
                </a:solidFill>
              </a:defRPr>
            </a:lvl5pPr>
          </a:lstStyle>
          <a:p>
            <a:pPr lvl="0"/>
            <a:r>
              <a:rPr lang="en-US"/>
              <a:t>Click to edit Master text styles</a:t>
            </a: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79975" y="6197563"/>
            <a:ext cx="2658995" cy="343835"/>
          </a:xfrm>
          <a:prstGeom prst="rect">
            <a:avLst/>
          </a:prstGeom>
        </p:spPr>
      </p:pic>
      <p:pic>
        <p:nvPicPr>
          <p:cNvPr id="10" name="Picture 9"/>
          <p:cNvPicPr>
            <a:picLocks noChangeAspect="1"/>
          </p:cNvPicPr>
          <p:nvPr userDrawn="1"/>
        </p:nvPicPr>
        <p:blipFill>
          <a:blip r:embed="rId3" cstate="email">
            <a:duotone>
              <a:prstClr val="black"/>
              <a:srgbClr val="95D600">
                <a:tint val="45000"/>
                <a:satMod val="400000"/>
              </a:srgbClr>
            </a:duotone>
            <a:extLst>
              <a:ext uri="{28A0092B-C50C-407E-A947-70E740481C1C}">
                <a14:useLocalDpi xmlns:a14="http://schemas.microsoft.com/office/drawing/2010/main"/>
              </a:ext>
            </a:extLst>
          </a:blip>
          <a:stretch>
            <a:fillRect/>
          </a:stretch>
        </p:blipFill>
        <p:spPr>
          <a:xfrm>
            <a:off x="-11935" y="-3993"/>
            <a:ext cx="2809700" cy="5232697"/>
          </a:xfrm>
          <a:prstGeom prst="rect">
            <a:avLst/>
          </a:prstGeom>
        </p:spPr>
      </p:pic>
    </p:spTree>
    <p:extLst>
      <p:ext uri="{BB962C8B-B14F-4D97-AF65-F5344CB8AC3E}">
        <p14:creationId xmlns:p14="http://schemas.microsoft.com/office/powerpoint/2010/main" val="421165863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lorBlock_Title Slide - Green">
    <p:spTree>
      <p:nvGrpSpPr>
        <p:cNvPr id="1" name=""/>
        <p:cNvGrpSpPr/>
        <p:nvPr/>
      </p:nvGrpSpPr>
      <p:grpSpPr>
        <a:xfrm>
          <a:off x="0" y="0"/>
          <a:ext cx="0" cy="0"/>
          <a:chOff x="0" y="0"/>
          <a:chExt cx="0" cy="0"/>
        </a:xfrm>
      </p:grpSpPr>
      <p:sp>
        <p:nvSpPr>
          <p:cNvPr id="7" name="Rectangle 6"/>
          <p:cNvSpPr/>
          <p:nvPr userDrawn="1"/>
        </p:nvSpPr>
        <p:spPr>
          <a:xfrm>
            <a:off x="1396" y="3692"/>
            <a:ext cx="12201685" cy="685430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1" name="Straight Connector 10"/>
          <p:cNvCxnSpPr/>
          <p:nvPr userDrawn="1"/>
        </p:nvCxnSpPr>
        <p:spPr>
          <a:xfrm>
            <a:off x="2786486" y="3588760"/>
            <a:ext cx="9005617"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9"/>
          <p:cNvSpPr>
            <a:spLocks noGrp="1"/>
          </p:cNvSpPr>
          <p:nvPr>
            <p:ph type="body" sz="quarter" idx="18" hasCustomPrompt="1"/>
          </p:nvPr>
        </p:nvSpPr>
        <p:spPr>
          <a:xfrm>
            <a:off x="2786487" y="3692359"/>
            <a:ext cx="9005616" cy="343400"/>
          </a:xfrm>
          <a:prstGeom prst="rect">
            <a:avLst/>
          </a:prstGeom>
        </p:spPr>
        <p:txBody>
          <a:bodyPr vert="horz" lIns="0" tIns="0" rIns="0" bIns="0"/>
          <a:lstStyle>
            <a:lvl1pPr marL="0" indent="0">
              <a:buFontTx/>
              <a:buNone/>
              <a:defRPr sz="1600" cap="all">
                <a:solidFill>
                  <a:schemeClr val="accent2"/>
                </a:solidFill>
                <a:latin typeface="+mn-lt"/>
              </a:defRPr>
            </a:lvl1pPr>
          </a:lstStyle>
          <a:p>
            <a:r>
              <a:rPr lang="en-US" sz="1600" dirty="0"/>
              <a:t>Click to edit SUB TITLE</a:t>
            </a:r>
          </a:p>
        </p:txBody>
      </p:sp>
      <p:sp>
        <p:nvSpPr>
          <p:cNvPr id="13" name="Text Placeholder 23"/>
          <p:cNvSpPr>
            <a:spLocks noGrp="1"/>
          </p:cNvSpPr>
          <p:nvPr>
            <p:ph type="body" sz="quarter" idx="19"/>
          </p:nvPr>
        </p:nvSpPr>
        <p:spPr>
          <a:xfrm>
            <a:off x="2786487" y="3059449"/>
            <a:ext cx="9005616" cy="452437"/>
          </a:xfrm>
          <a:prstGeom prst="rect">
            <a:avLst/>
          </a:prstGeom>
        </p:spPr>
        <p:txBody>
          <a:bodyPr vert="horz" lIns="0" rIns="0" bIns="0" anchor="b"/>
          <a:lstStyle>
            <a:lvl1pPr marL="0" indent="0">
              <a:buFontTx/>
              <a:buNone/>
              <a:defRPr sz="2500" cap="all" baseline="0">
                <a:solidFill>
                  <a:schemeClr val="bg1"/>
                </a:solidFill>
                <a:latin typeface="+mj-lt"/>
              </a:defRPr>
            </a:lvl1pPr>
            <a:lvl2pPr marL="457178" indent="0">
              <a:buFontTx/>
              <a:buNone/>
              <a:defRPr sz="2400" cap="all" baseline="0">
                <a:solidFill>
                  <a:schemeClr val="bg1"/>
                </a:solidFill>
              </a:defRPr>
            </a:lvl2pPr>
            <a:lvl3pPr marL="914354" indent="0">
              <a:buFontTx/>
              <a:buNone/>
              <a:defRPr sz="2400" cap="all" baseline="0">
                <a:solidFill>
                  <a:schemeClr val="bg1"/>
                </a:solidFill>
              </a:defRPr>
            </a:lvl3pPr>
            <a:lvl4pPr marL="1371532" indent="0">
              <a:buFontTx/>
              <a:buNone/>
              <a:defRPr sz="2400" cap="all" baseline="0">
                <a:solidFill>
                  <a:schemeClr val="bg1"/>
                </a:solidFill>
              </a:defRPr>
            </a:lvl4pPr>
            <a:lvl5pPr marL="1828709" indent="0">
              <a:buFontTx/>
              <a:buNone/>
              <a:defRPr sz="2400" cap="all" baseline="0">
                <a:solidFill>
                  <a:schemeClr val="bg1"/>
                </a:solidFill>
              </a:defRPr>
            </a:lvl5pPr>
          </a:lstStyle>
          <a:p>
            <a:pPr lvl="0"/>
            <a:r>
              <a:rPr lang="en-US"/>
              <a:t>Click to edit Master text styles</a:t>
            </a:r>
          </a:p>
        </p:txBody>
      </p:sp>
      <p:sp>
        <p:nvSpPr>
          <p:cNvPr id="15" name="Freeform 14"/>
          <p:cNvSpPr/>
          <p:nvPr userDrawn="1"/>
        </p:nvSpPr>
        <p:spPr>
          <a:xfrm>
            <a:off x="-8596" y="-3908"/>
            <a:ext cx="2781343" cy="5136220"/>
          </a:xfrm>
          <a:custGeom>
            <a:avLst/>
            <a:gdLst>
              <a:gd name="connsiteX0" fmla="*/ 0 w 1661746"/>
              <a:gd name="connsiteY0" fmla="*/ 0 h 4044462"/>
              <a:gd name="connsiteX1" fmla="*/ 1661746 w 1661746"/>
              <a:gd name="connsiteY1" fmla="*/ 0 h 4044462"/>
              <a:gd name="connsiteX2" fmla="*/ 17585 w 1661746"/>
              <a:gd name="connsiteY2" fmla="*/ 4044462 h 4044462"/>
              <a:gd name="connsiteX3" fmla="*/ 0 w 1661746"/>
              <a:gd name="connsiteY3" fmla="*/ 0 h 4044462"/>
              <a:gd name="connsiteX0" fmla="*/ 0 w 1661746"/>
              <a:gd name="connsiteY0" fmla="*/ 0 h 4039867"/>
              <a:gd name="connsiteX1" fmla="*/ 1661746 w 1661746"/>
              <a:gd name="connsiteY1" fmla="*/ 0 h 4039867"/>
              <a:gd name="connsiteX2" fmla="*/ 12990 w 1661746"/>
              <a:gd name="connsiteY2" fmla="*/ 4039867 h 4039867"/>
              <a:gd name="connsiteX3" fmla="*/ 0 w 1661746"/>
              <a:gd name="connsiteY3" fmla="*/ 0 h 4039867"/>
              <a:gd name="connsiteX0" fmla="*/ 170948 w 1648895"/>
              <a:gd name="connsiteY0" fmla="*/ 284889 h 4039867"/>
              <a:gd name="connsiteX1" fmla="*/ 1648895 w 1648895"/>
              <a:gd name="connsiteY1" fmla="*/ 0 h 4039867"/>
              <a:gd name="connsiteX2" fmla="*/ 139 w 1648895"/>
              <a:gd name="connsiteY2" fmla="*/ 4039867 h 4039867"/>
              <a:gd name="connsiteX3" fmla="*/ 170948 w 1648895"/>
              <a:gd name="connsiteY3" fmla="*/ 284889 h 4039867"/>
              <a:gd name="connsiteX0" fmla="*/ 170948 w 1653490"/>
              <a:gd name="connsiteY0" fmla="*/ 225154 h 3980132"/>
              <a:gd name="connsiteX1" fmla="*/ 1653490 w 1653490"/>
              <a:gd name="connsiteY1" fmla="*/ 0 h 3980132"/>
              <a:gd name="connsiteX2" fmla="*/ 139 w 1653490"/>
              <a:gd name="connsiteY2" fmla="*/ 3980132 h 3980132"/>
              <a:gd name="connsiteX3" fmla="*/ 170948 w 1653490"/>
              <a:gd name="connsiteY3" fmla="*/ 225154 h 3980132"/>
              <a:gd name="connsiteX0" fmla="*/ 170948 w 1658085"/>
              <a:gd name="connsiteY0" fmla="*/ 284889 h 4039867"/>
              <a:gd name="connsiteX1" fmla="*/ 1658085 w 1658085"/>
              <a:gd name="connsiteY1" fmla="*/ 0 h 4039867"/>
              <a:gd name="connsiteX2" fmla="*/ 139 w 1658085"/>
              <a:gd name="connsiteY2" fmla="*/ 4039867 h 4039867"/>
              <a:gd name="connsiteX3" fmla="*/ 170948 w 1658085"/>
              <a:gd name="connsiteY3" fmla="*/ 284889 h 4039867"/>
              <a:gd name="connsiteX0" fmla="*/ 0 w 1666341"/>
              <a:gd name="connsiteY0" fmla="*/ 4595 h 4039867"/>
              <a:gd name="connsiteX1" fmla="*/ 1666341 w 1666341"/>
              <a:gd name="connsiteY1" fmla="*/ 0 h 4039867"/>
              <a:gd name="connsiteX2" fmla="*/ 8395 w 1666341"/>
              <a:gd name="connsiteY2" fmla="*/ 4039867 h 4039867"/>
              <a:gd name="connsiteX3" fmla="*/ 0 w 1666341"/>
              <a:gd name="connsiteY3" fmla="*/ 4595 h 4039867"/>
              <a:gd name="connsiteX0" fmla="*/ 0 w 1666341"/>
              <a:gd name="connsiteY0" fmla="*/ 4595 h 4035272"/>
              <a:gd name="connsiteX1" fmla="*/ 1666341 w 1666341"/>
              <a:gd name="connsiteY1" fmla="*/ 0 h 4035272"/>
              <a:gd name="connsiteX2" fmla="*/ 8395 w 1666341"/>
              <a:gd name="connsiteY2" fmla="*/ 4035272 h 4035272"/>
              <a:gd name="connsiteX3" fmla="*/ 0 w 1666341"/>
              <a:gd name="connsiteY3" fmla="*/ 4595 h 4035272"/>
              <a:gd name="connsiteX0" fmla="*/ 56296 w 1658307"/>
              <a:gd name="connsiteY0" fmla="*/ 114874 h 4035272"/>
              <a:gd name="connsiteX1" fmla="*/ 1658307 w 1658307"/>
              <a:gd name="connsiteY1" fmla="*/ 0 h 4035272"/>
              <a:gd name="connsiteX2" fmla="*/ 361 w 1658307"/>
              <a:gd name="connsiteY2" fmla="*/ 4035272 h 4035272"/>
              <a:gd name="connsiteX3" fmla="*/ 56296 w 1658307"/>
              <a:gd name="connsiteY3" fmla="*/ 114874 h 4035272"/>
              <a:gd name="connsiteX0" fmla="*/ 2400 w 1659551"/>
              <a:gd name="connsiteY0" fmla="*/ 9190 h 4035272"/>
              <a:gd name="connsiteX1" fmla="*/ 1659551 w 1659551"/>
              <a:gd name="connsiteY1" fmla="*/ 0 h 4035272"/>
              <a:gd name="connsiteX2" fmla="*/ 1605 w 1659551"/>
              <a:gd name="connsiteY2" fmla="*/ 4035272 h 4035272"/>
              <a:gd name="connsiteX3" fmla="*/ 2400 w 1659551"/>
              <a:gd name="connsiteY3" fmla="*/ 9190 h 4035272"/>
              <a:gd name="connsiteX0" fmla="*/ 146 w 1659873"/>
              <a:gd name="connsiteY0" fmla="*/ 6614 h 4035272"/>
              <a:gd name="connsiteX1" fmla="*/ 1659873 w 1659873"/>
              <a:gd name="connsiteY1" fmla="*/ 0 h 4035272"/>
              <a:gd name="connsiteX2" fmla="*/ 1927 w 1659873"/>
              <a:gd name="connsiteY2" fmla="*/ 4035272 h 4035272"/>
              <a:gd name="connsiteX3" fmla="*/ 146 w 1659873"/>
              <a:gd name="connsiteY3" fmla="*/ 6614 h 4035272"/>
              <a:gd name="connsiteX0" fmla="*/ 146 w 1649570"/>
              <a:gd name="connsiteY0" fmla="*/ 0 h 4028658"/>
              <a:gd name="connsiteX1" fmla="*/ 1649570 w 1649570"/>
              <a:gd name="connsiteY1" fmla="*/ 11416 h 4028658"/>
              <a:gd name="connsiteX2" fmla="*/ 1927 w 1649570"/>
              <a:gd name="connsiteY2" fmla="*/ 4028658 h 4028658"/>
              <a:gd name="connsiteX3" fmla="*/ 146 w 1649570"/>
              <a:gd name="connsiteY3" fmla="*/ 0 h 4028658"/>
              <a:gd name="connsiteX0" fmla="*/ 57814 w 1647996"/>
              <a:gd name="connsiteY0" fmla="*/ 109645 h 4017242"/>
              <a:gd name="connsiteX1" fmla="*/ 1647996 w 1647996"/>
              <a:gd name="connsiteY1" fmla="*/ 0 h 4017242"/>
              <a:gd name="connsiteX2" fmla="*/ 353 w 1647996"/>
              <a:gd name="connsiteY2" fmla="*/ 4017242 h 4017242"/>
              <a:gd name="connsiteX3" fmla="*/ 57814 w 1647996"/>
              <a:gd name="connsiteY3" fmla="*/ 109645 h 4017242"/>
              <a:gd name="connsiteX0" fmla="*/ 52689 w 1648022"/>
              <a:gd name="connsiteY0" fmla="*/ 65857 h 4017242"/>
              <a:gd name="connsiteX1" fmla="*/ 1648022 w 1648022"/>
              <a:gd name="connsiteY1" fmla="*/ 0 h 4017242"/>
              <a:gd name="connsiteX2" fmla="*/ 379 w 1648022"/>
              <a:gd name="connsiteY2" fmla="*/ 4017242 h 4017242"/>
              <a:gd name="connsiteX3" fmla="*/ 52689 w 1648022"/>
              <a:gd name="connsiteY3" fmla="*/ 65857 h 4017242"/>
              <a:gd name="connsiteX0" fmla="*/ 9598 w 1648720"/>
              <a:gd name="connsiteY0" fmla="*/ 0 h 4020931"/>
              <a:gd name="connsiteX1" fmla="*/ 1648720 w 1648720"/>
              <a:gd name="connsiteY1" fmla="*/ 3689 h 4020931"/>
              <a:gd name="connsiteX2" fmla="*/ 1077 w 1648720"/>
              <a:gd name="connsiteY2" fmla="*/ 4020931 h 4020931"/>
              <a:gd name="connsiteX3" fmla="*/ 9598 w 1648720"/>
              <a:gd name="connsiteY3" fmla="*/ 0 h 4020931"/>
              <a:gd name="connsiteX0" fmla="*/ 12067 w 1651189"/>
              <a:gd name="connsiteY0" fmla="*/ 0 h 4023507"/>
              <a:gd name="connsiteX1" fmla="*/ 1651189 w 1651189"/>
              <a:gd name="connsiteY1" fmla="*/ 3689 h 4023507"/>
              <a:gd name="connsiteX2" fmla="*/ 971 w 1651189"/>
              <a:gd name="connsiteY2" fmla="*/ 4023507 h 4023507"/>
              <a:gd name="connsiteX3" fmla="*/ 12067 w 1651189"/>
              <a:gd name="connsiteY3" fmla="*/ 0 h 4023507"/>
              <a:gd name="connsiteX0" fmla="*/ 0 w 1639122"/>
              <a:gd name="connsiteY0" fmla="*/ 0 h 4023507"/>
              <a:gd name="connsiteX1" fmla="*/ 1639122 w 1639122"/>
              <a:gd name="connsiteY1" fmla="*/ 3689 h 4023507"/>
              <a:gd name="connsiteX2" fmla="*/ 6935 w 1639122"/>
              <a:gd name="connsiteY2" fmla="*/ 4023507 h 4023507"/>
              <a:gd name="connsiteX3" fmla="*/ 0 w 1639122"/>
              <a:gd name="connsiteY3" fmla="*/ 0 h 4023507"/>
              <a:gd name="connsiteX0" fmla="*/ 17059 w 1656181"/>
              <a:gd name="connsiteY0" fmla="*/ 0 h 4015780"/>
              <a:gd name="connsiteX1" fmla="*/ 1656181 w 1656181"/>
              <a:gd name="connsiteY1" fmla="*/ 3689 h 4015780"/>
              <a:gd name="connsiteX2" fmla="*/ 812 w 1656181"/>
              <a:gd name="connsiteY2" fmla="*/ 4015780 h 4015780"/>
              <a:gd name="connsiteX3" fmla="*/ 17059 w 1656181"/>
              <a:gd name="connsiteY3" fmla="*/ 0 h 4015780"/>
              <a:gd name="connsiteX0" fmla="*/ 0 w 1639122"/>
              <a:gd name="connsiteY0" fmla="*/ 0 h 3899870"/>
              <a:gd name="connsiteX1" fmla="*/ 1639122 w 1639122"/>
              <a:gd name="connsiteY1" fmla="*/ 3689 h 3899870"/>
              <a:gd name="connsiteX2" fmla="*/ 73905 w 1639122"/>
              <a:gd name="connsiteY2" fmla="*/ 3899870 h 3899870"/>
              <a:gd name="connsiteX3" fmla="*/ 0 w 1639122"/>
              <a:gd name="connsiteY3" fmla="*/ 0 h 3899870"/>
              <a:gd name="connsiteX0" fmla="*/ 0 w 1639122"/>
              <a:gd name="connsiteY0" fmla="*/ 0 h 3987447"/>
              <a:gd name="connsiteX1" fmla="*/ 1639122 w 1639122"/>
              <a:gd name="connsiteY1" fmla="*/ 3689 h 3987447"/>
              <a:gd name="connsiteX2" fmla="*/ 6935 w 1639122"/>
              <a:gd name="connsiteY2" fmla="*/ 3987447 h 3987447"/>
              <a:gd name="connsiteX3" fmla="*/ 0 w 1639122"/>
              <a:gd name="connsiteY3" fmla="*/ 0 h 3987447"/>
              <a:gd name="connsiteX0" fmla="*/ 144 w 1639266"/>
              <a:gd name="connsiteY0" fmla="*/ 0 h 3987447"/>
              <a:gd name="connsiteX1" fmla="*/ 1639266 w 1639266"/>
              <a:gd name="connsiteY1" fmla="*/ 3689 h 3987447"/>
              <a:gd name="connsiteX2" fmla="*/ 1927 w 1639266"/>
              <a:gd name="connsiteY2" fmla="*/ 3987447 h 3987447"/>
              <a:gd name="connsiteX3" fmla="*/ 144 w 1639266"/>
              <a:gd name="connsiteY3" fmla="*/ 0 h 3987447"/>
              <a:gd name="connsiteX0" fmla="*/ 2397 w 1641519"/>
              <a:gd name="connsiteY0" fmla="*/ 0 h 3995174"/>
              <a:gd name="connsiteX1" fmla="*/ 1641519 w 1641519"/>
              <a:gd name="connsiteY1" fmla="*/ 3689 h 3995174"/>
              <a:gd name="connsiteX2" fmla="*/ 1605 w 1641519"/>
              <a:gd name="connsiteY2" fmla="*/ 3995174 h 3995174"/>
              <a:gd name="connsiteX3" fmla="*/ 2397 w 1641519"/>
              <a:gd name="connsiteY3" fmla="*/ 0 h 3995174"/>
              <a:gd name="connsiteX0" fmla="*/ 9681 w 1648803"/>
              <a:gd name="connsiteY0" fmla="*/ 0 h 5116681"/>
              <a:gd name="connsiteX1" fmla="*/ 1648803 w 1648803"/>
              <a:gd name="connsiteY1" fmla="*/ 3689 h 5116681"/>
              <a:gd name="connsiteX2" fmla="*/ 1073 w 1648803"/>
              <a:gd name="connsiteY2" fmla="*/ 5116681 h 5116681"/>
              <a:gd name="connsiteX3" fmla="*/ 9681 w 1648803"/>
              <a:gd name="connsiteY3" fmla="*/ 0 h 5116681"/>
              <a:gd name="connsiteX0" fmla="*/ 9681 w 2078650"/>
              <a:gd name="connsiteY0" fmla="*/ 0 h 5116681"/>
              <a:gd name="connsiteX1" fmla="*/ 2078650 w 2078650"/>
              <a:gd name="connsiteY1" fmla="*/ 3689 h 5116681"/>
              <a:gd name="connsiteX2" fmla="*/ 1073 w 2078650"/>
              <a:gd name="connsiteY2" fmla="*/ 5116681 h 5116681"/>
              <a:gd name="connsiteX3" fmla="*/ 9681 w 2078650"/>
              <a:gd name="connsiteY3" fmla="*/ 0 h 5116681"/>
              <a:gd name="connsiteX0" fmla="*/ 5986 w 2078862"/>
              <a:gd name="connsiteY0" fmla="*/ 0 h 5120589"/>
              <a:gd name="connsiteX1" fmla="*/ 2078862 w 2078862"/>
              <a:gd name="connsiteY1" fmla="*/ 7597 h 5120589"/>
              <a:gd name="connsiteX2" fmla="*/ 1285 w 2078862"/>
              <a:gd name="connsiteY2" fmla="*/ 5120589 h 5120589"/>
              <a:gd name="connsiteX3" fmla="*/ 5986 w 2078862"/>
              <a:gd name="connsiteY3" fmla="*/ 0 h 5120589"/>
              <a:gd name="connsiteX0" fmla="*/ 2400 w 2075276"/>
              <a:gd name="connsiteY0" fmla="*/ 0 h 5108866"/>
              <a:gd name="connsiteX1" fmla="*/ 2075276 w 2075276"/>
              <a:gd name="connsiteY1" fmla="*/ 7597 h 5108866"/>
              <a:gd name="connsiteX2" fmla="*/ 1606 w 2075276"/>
              <a:gd name="connsiteY2" fmla="*/ 5108866 h 5108866"/>
              <a:gd name="connsiteX3" fmla="*/ 2400 w 2075276"/>
              <a:gd name="connsiteY3" fmla="*/ 0 h 5108866"/>
              <a:gd name="connsiteX0" fmla="*/ 5987 w 2078863"/>
              <a:gd name="connsiteY0" fmla="*/ 0 h 5136220"/>
              <a:gd name="connsiteX1" fmla="*/ 2078863 w 2078863"/>
              <a:gd name="connsiteY1" fmla="*/ 7597 h 5136220"/>
              <a:gd name="connsiteX2" fmla="*/ 1285 w 2078863"/>
              <a:gd name="connsiteY2" fmla="*/ 5136220 h 5136220"/>
              <a:gd name="connsiteX3" fmla="*/ 5987 w 2078863"/>
              <a:gd name="connsiteY3" fmla="*/ 0 h 5136220"/>
              <a:gd name="connsiteX0" fmla="*/ 5987 w 2086007"/>
              <a:gd name="connsiteY0" fmla="*/ 0 h 5136220"/>
              <a:gd name="connsiteX1" fmla="*/ 2086007 w 2086007"/>
              <a:gd name="connsiteY1" fmla="*/ 2835 h 5136220"/>
              <a:gd name="connsiteX2" fmla="*/ 1285 w 2086007"/>
              <a:gd name="connsiteY2" fmla="*/ 5136220 h 5136220"/>
              <a:gd name="connsiteX3" fmla="*/ 5987 w 2086007"/>
              <a:gd name="connsiteY3" fmla="*/ 0 h 5136220"/>
            </a:gdLst>
            <a:ahLst/>
            <a:cxnLst>
              <a:cxn ang="0">
                <a:pos x="connsiteX0" y="connsiteY0"/>
              </a:cxn>
              <a:cxn ang="0">
                <a:pos x="connsiteX1" y="connsiteY1"/>
              </a:cxn>
              <a:cxn ang="0">
                <a:pos x="connsiteX2" y="connsiteY2"/>
              </a:cxn>
              <a:cxn ang="0">
                <a:pos x="connsiteX3" y="connsiteY3"/>
              </a:cxn>
            </a:cxnLst>
            <a:rect l="l" t="t" r="r" b="b"/>
            <a:pathLst>
              <a:path w="2086007" h="5136220">
                <a:moveTo>
                  <a:pt x="5987" y="0"/>
                </a:moveTo>
                <a:lnTo>
                  <a:pt x="2086007" y="2835"/>
                </a:lnTo>
                <a:cubicBezTo>
                  <a:pt x="1539369" y="1333330"/>
                  <a:pt x="547923" y="3805725"/>
                  <a:pt x="1285" y="5136220"/>
                </a:cubicBezTo>
                <a:cubicBezTo>
                  <a:pt x="-4577" y="3790997"/>
                  <a:pt x="11849" y="1354016"/>
                  <a:pt x="5987" y="0"/>
                </a:cubicBezTo>
                <a:close/>
              </a:path>
            </a:pathLst>
          </a:custGeom>
          <a:gradFill>
            <a:gsLst>
              <a:gs pos="0">
                <a:srgbClr val="648C1A"/>
              </a:gs>
              <a:gs pos="100000">
                <a:schemeClr val="accent2"/>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40800" y="6042893"/>
            <a:ext cx="3144520" cy="654714"/>
          </a:xfrm>
          <a:prstGeom prst="rect">
            <a:avLst/>
          </a:prstGeom>
        </p:spPr>
      </p:pic>
    </p:spTree>
    <p:extLst>
      <p:ext uri="{BB962C8B-B14F-4D97-AF65-F5344CB8AC3E}">
        <p14:creationId xmlns:p14="http://schemas.microsoft.com/office/powerpoint/2010/main" val="212263969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Divider - Gra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Rectangle 11"/>
          <p:cNvSpPr/>
          <p:nvPr userDrawn="1"/>
        </p:nvSpPr>
        <p:spPr>
          <a:xfrm>
            <a:off x="6096007" y="1"/>
            <a:ext cx="6095999" cy="6857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8" name="Rectangle 17"/>
          <p:cNvSpPr/>
          <p:nvPr userDrawn="1"/>
        </p:nvSpPr>
        <p:spPr>
          <a:xfrm>
            <a:off x="1" y="866"/>
            <a:ext cx="6096000" cy="6857135"/>
          </a:xfrm>
          <a:prstGeom prst="rect">
            <a:avLst/>
          </a:prstGeom>
          <a:solidFill>
            <a:srgbClr val="5C5C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9" name="Text Placeholder 23"/>
          <p:cNvSpPr>
            <a:spLocks noGrp="1"/>
          </p:cNvSpPr>
          <p:nvPr>
            <p:ph type="body" sz="quarter" idx="12" hasCustomPrompt="1"/>
          </p:nvPr>
        </p:nvSpPr>
        <p:spPr>
          <a:xfrm>
            <a:off x="8947053" y="858420"/>
            <a:ext cx="2963436" cy="4842504"/>
          </a:xfrm>
          <a:prstGeom prst="rect">
            <a:avLst/>
          </a:prstGeom>
        </p:spPr>
        <p:txBody>
          <a:bodyPr vert="horz" lIns="0" rIns="0" bIns="0" anchor="ctr"/>
          <a:lstStyle>
            <a:lvl1pPr marL="0" indent="0">
              <a:buFontTx/>
              <a:buNone/>
              <a:defRPr sz="2000" cap="all" baseline="0">
                <a:solidFill>
                  <a:srgbClr val="555759"/>
                </a:solidFill>
              </a:defRPr>
            </a:lvl1pPr>
            <a:lvl2pPr marL="457178" indent="0">
              <a:buFontTx/>
              <a:buNone/>
              <a:defRPr sz="2400" cap="all" baseline="0">
                <a:solidFill>
                  <a:schemeClr val="bg1"/>
                </a:solidFill>
              </a:defRPr>
            </a:lvl2pPr>
            <a:lvl3pPr marL="914354" indent="0">
              <a:buFontTx/>
              <a:buNone/>
              <a:defRPr sz="2400" cap="all" baseline="0">
                <a:solidFill>
                  <a:schemeClr val="bg1"/>
                </a:solidFill>
              </a:defRPr>
            </a:lvl3pPr>
            <a:lvl4pPr marL="1371532" indent="0">
              <a:buFontTx/>
              <a:buNone/>
              <a:defRPr sz="2400" cap="all" baseline="0">
                <a:solidFill>
                  <a:schemeClr val="bg1"/>
                </a:solidFill>
              </a:defRPr>
            </a:lvl4pPr>
            <a:lvl5pPr marL="1828709" indent="0">
              <a:buFontTx/>
              <a:buNone/>
              <a:defRPr sz="2400" cap="all" baseline="0">
                <a:solidFill>
                  <a:schemeClr val="bg1"/>
                </a:solidFill>
              </a:defRPr>
            </a:lvl5pPr>
          </a:lstStyle>
          <a:p>
            <a:pPr lvl="0"/>
            <a:r>
              <a:rPr lang="en-US" dirty="0"/>
              <a:t>DIVIDER SLIDE</a:t>
            </a:r>
          </a:p>
          <a:p>
            <a:pPr lvl="0"/>
            <a:r>
              <a:rPr lang="en-US" dirty="0"/>
              <a:t>OPTIONAL TEXT</a:t>
            </a:r>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472526" y="858420"/>
            <a:ext cx="5246949" cy="4842504"/>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07280" y="6396705"/>
            <a:ext cx="1303209" cy="168678"/>
          </a:xfrm>
          <a:prstGeom prst="rect">
            <a:avLst/>
          </a:prstGeom>
        </p:spPr>
      </p:pic>
      <p:sp>
        <p:nvSpPr>
          <p:cNvPr id="8" name="TextBox 7"/>
          <p:cNvSpPr txBox="1"/>
          <p:nvPr userDrawn="1"/>
        </p:nvSpPr>
        <p:spPr>
          <a:xfrm>
            <a:off x="-11935" y="6396704"/>
            <a:ext cx="6107936" cy="230832"/>
          </a:xfrm>
          <a:prstGeom prst="rect">
            <a:avLst/>
          </a:prstGeom>
          <a:noFill/>
        </p:spPr>
        <p:txBody>
          <a:bodyPr wrap="square" rtlCol="0">
            <a:spAutoFit/>
          </a:bodyPr>
          <a:lstStyle/>
          <a:p>
            <a:pPr algn="ctr"/>
            <a:r>
              <a:rPr lang="en-US" sz="900" i="1" dirty="0">
                <a:solidFill>
                  <a:srgbClr val="555759">
                    <a:lumMod val="60000"/>
                    <a:lumOff val="40000"/>
                  </a:srgbClr>
                </a:solidFill>
              </a:rPr>
              <a:t>Confidential and Proprietary</a:t>
            </a:r>
          </a:p>
        </p:txBody>
      </p:sp>
    </p:spTree>
    <p:extLst>
      <p:ext uri="{BB962C8B-B14F-4D97-AF65-F5344CB8AC3E}">
        <p14:creationId xmlns:p14="http://schemas.microsoft.com/office/powerpoint/2010/main" val="51863887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Legal_Title Slide - Green">
    <p:spTree>
      <p:nvGrpSpPr>
        <p:cNvPr id="1" name=""/>
        <p:cNvGrpSpPr/>
        <p:nvPr/>
      </p:nvGrpSpPr>
      <p:grpSpPr>
        <a:xfrm>
          <a:off x="0" y="0"/>
          <a:ext cx="0" cy="0"/>
          <a:chOff x="0" y="0"/>
          <a:chExt cx="0" cy="0"/>
        </a:xfrm>
      </p:grpSpPr>
      <p:sp>
        <p:nvSpPr>
          <p:cNvPr id="7" name="Rectangle 6"/>
          <p:cNvSpPr/>
          <p:nvPr userDrawn="1"/>
        </p:nvSpPr>
        <p:spPr>
          <a:xfrm>
            <a:off x="0" y="84731"/>
            <a:ext cx="12201685" cy="685430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Freeform 8"/>
          <p:cNvSpPr/>
          <p:nvPr userDrawn="1"/>
        </p:nvSpPr>
        <p:spPr>
          <a:xfrm>
            <a:off x="-11936" y="-3149"/>
            <a:ext cx="11931119" cy="6942187"/>
          </a:xfrm>
          <a:custGeom>
            <a:avLst/>
            <a:gdLst>
              <a:gd name="connsiteX0" fmla="*/ 1643975 w 8501975"/>
              <a:gd name="connsiteY0" fmla="*/ 0 h 5175115"/>
              <a:gd name="connsiteX1" fmla="*/ 8501975 w 8501975"/>
              <a:gd name="connsiteY1" fmla="*/ 19455 h 5175115"/>
              <a:gd name="connsiteX2" fmla="*/ 4289898 w 8501975"/>
              <a:gd name="connsiteY2" fmla="*/ 5175115 h 5175115"/>
              <a:gd name="connsiteX3" fmla="*/ 0 w 8501975"/>
              <a:gd name="connsiteY3" fmla="*/ 5175115 h 5175115"/>
              <a:gd name="connsiteX4" fmla="*/ 0 w 8501975"/>
              <a:gd name="connsiteY4" fmla="*/ 4027251 h 5175115"/>
              <a:gd name="connsiteX5" fmla="*/ 1643975 w 8501975"/>
              <a:gd name="connsiteY5" fmla="*/ 0 h 5175115"/>
              <a:gd name="connsiteX0" fmla="*/ 1649126 w 8507126"/>
              <a:gd name="connsiteY0" fmla="*/ 0 h 5175115"/>
              <a:gd name="connsiteX1" fmla="*/ 8507126 w 8507126"/>
              <a:gd name="connsiteY1" fmla="*/ 19455 h 5175115"/>
              <a:gd name="connsiteX2" fmla="*/ 4295049 w 8507126"/>
              <a:gd name="connsiteY2" fmla="*/ 5175115 h 5175115"/>
              <a:gd name="connsiteX3" fmla="*/ 5151 w 8507126"/>
              <a:gd name="connsiteY3" fmla="*/ 5175115 h 5175115"/>
              <a:gd name="connsiteX4" fmla="*/ 0 w 8507126"/>
              <a:gd name="connsiteY4" fmla="*/ 4037554 h 5175115"/>
              <a:gd name="connsiteX5" fmla="*/ 1649126 w 8507126"/>
              <a:gd name="connsiteY5" fmla="*/ 0 h 5175115"/>
              <a:gd name="connsiteX0" fmla="*/ 1649127 w 8507127"/>
              <a:gd name="connsiteY0" fmla="*/ 0 h 5175115"/>
              <a:gd name="connsiteX1" fmla="*/ 8507127 w 8507127"/>
              <a:gd name="connsiteY1" fmla="*/ 19455 h 5175115"/>
              <a:gd name="connsiteX2" fmla="*/ 4295050 w 8507127"/>
              <a:gd name="connsiteY2" fmla="*/ 5175115 h 5175115"/>
              <a:gd name="connsiteX3" fmla="*/ 0 w 8507127"/>
              <a:gd name="connsiteY3" fmla="*/ 5175115 h 5175115"/>
              <a:gd name="connsiteX4" fmla="*/ 1 w 8507127"/>
              <a:gd name="connsiteY4" fmla="*/ 4037554 h 5175115"/>
              <a:gd name="connsiteX5" fmla="*/ 1649127 w 8507127"/>
              <a:gd name="connsiteY5" fmla="*/ 0 h 5175115"/>
              <a:gd name="connsiteX0" fmla="*/ 1690339 w 8507127"/>
              <a:gd name="connsiteY0" fmla="*/ 34637 h 5155660"/>
              <a:gd name="connsiteX1" fmla="*/ 8507127 w 8507127"/>
              <a:gd name="connsiteY1" fmla="*/ 0 h 5155660"/>
              <a:gd name="connsiteX2" fmla="*/ 4295050 w 8507127"/>
              <a:gd name="connsiteY2" fmla="*/ 5155660 h 5155660"/>
              <a:gd name="connsiteX3" fmla="*/ 0 w 8507127"/>
              <a:gd name="connsiteY3" fmla="*/ 5155660 h 5155660"/>
              <a:gd name="connsiteX4" fmla="*/ 1 w 8507127"/>
              <a:gd name="connsiteY4" fmla="*/ 4018099 h 5155660"/>
              <a:gd name="connsiteX5" fmla="*/ 1690339 w 8507127"/>
              <a:gd name="connsiteY5" fmla="*/ 34637 h 5155660"/>
              <a:gd name="connsiteX0" fmla="*/ 1651702 w 8507127"/>
              <a:gd name="connsiteY0" fmla="*/ 0 h 5157084"/>
              <a:gd name="connsiteX1" fmla="*/ 8507127 w 8507127"/>
              <a:gd name="connsiteY1" fmla="*/ 1424 h 5157084"/>
              <a:gd name="connsiteX2" fmla="*/ 4295050 w 8507127"/>
              <a:gd name="connsiteY2" fmla="*/ 5157084 h 5157084"/>
              <a:gd name="connsiteX3" fmla="*/ 0 w 8507127"/>
              <a:gd name="connsiteY3" fmla="*/ 5157084 h 5157084"/>
              <a:gd name="connsiteX4" fmla="*/ 1 w 8507127"/>
              <a:gd name="connsiteY4" fmla="*/ 4019523 h 5157084"/>
              <a:gd name="connsiteX5" fmla="*/ 1651702 w 8507127"/>
              <a:gd name="connsiteY5" fmla="*/ 0 h 5157084"/>
              <a:gd name="connsiteX0" fmla="*/ 1651702 w 8507127"/>
              <a:gd name="connsiteY0" fmla="*/ 0 h 5157084"/>
              <a:gd name="connsiteX1" fmla="*/ 8507127 w 8507127"/>
              <a:gd name="connsiteY1" fmla="*/ 1424 h 5157084"/>
              <a:gd name="connsiteX2" fmla="*/ 4295050 w 8507127"/>
              <a:gd name="connsiteY2" fmla="*/ 5157084 h 5157084"/>
              <a:gd name="connsiteX3" fmla="*/ 0 w 8507127"/>
              <a:gd name="connsiteY3" fmla="*/ 5157084 h 5157084"/>
              <a:gd name="connsiteX4" fmla="*/ 46365 w 8507127"/>
              <a:gd name="connsiteY4" fmla="*/ 4006644 h 5157084"/>
              <a:gd name="connsiteX5" fmla="*/ 1651702 w 8507127"/>
              <a:gd name="connsiteY5" fmla="*/ 0 h 5157084"/>
              <a:gd name="connsiteX0" fmla="*/ 1651702 w 8507127"/>
              <a:gd name="connsiteY0" fmla="*/ 0 h 5157084"/>
              <a:gd name="connsiteX1" fmla="*/ 8507127 w 8507127"/>
              <a:gd name="connsiteY1" fmla="*/ 1424 h 5157084"/>
              <a:gd name="connsiteX2" fmla="*/ 4295050 w 8507127"/>
              <a:gd name="connsiteY2" fmla="*/ 5157084 h 5157084"/>
              <a:gd name="connsiteX3" fmla="*/ 0 w 8507127"/>
              <a:gd name="connsiteY3" fmla="*/ 5157084 h 5157084"/>
              <a:gd name="connsiteX4" fmla="*/ 15455 w 8507127"/>
              <a:gd name="connsiteY4" fmla="*/ 3973159 h 5157084"/>
              <a:gd name="connsiteX5" fmla="*/ 1651702 w 8507127"/>
              <a:gd name="connsiteY5" fmla="*/ 0 h 5157084"/>
              <a:gd name="connsiteX0" fmla="*/ 1636247 w 8491672"/>
              <a:gd name="connsiteY0" fmla="*/ 0 h 5157084"/>
              <a:gd name="connsiteX1" fmla="*/ 8491672 w 8491672"/>
              <a:gd name="connsiteY1" fmla="*/ 1424 h 5157084"/>
              <a:gd name="connsiteX2" fmla="*/ 4279595 w 8491672"/>
              <a:gd name="connsiteY2" fmla="*/ 5157084 h 5157084"/>
              <a:gd name="connsiteX3" fmla="*/ 64394 w 8491672"/>
              <a:gd name="connsiteY3" fmla="*/ 5157084 h 5157084"/>
              <a:gd name="connsiteX4" fmla="*/ 0 w 8491672"/>
              <a:gd name="connsiteY4" fmla="*/ 3973159 h 5157084"/>
              <a:gd name="connsiteX5" fmla="*/ 1636247 w 8491672"/>
              <a:gd name="connsiteY5" fmla="*/ 0 h 5157084"/>
              <a:gd name="connsiteX0" fmla="*/ 1638823 w 8494248"/>
              <a:gd name="connsiteY0" fmla="*/ 0 h 5157084"/>
              <a:gd name="connsiteX1" fmla="*/ 8494248 w 8494248"/>
              <a:gd name="connsiteY1" fmla="*/ 1424 h 5157084"/>
              <a:gd name="connsiteX2" fmla="*/ 4282171 w 8494248"/>
              <a:gd name="connsiteY2" fmla="*/ 5157084 h 5157084"/>
              <a:gd name="connsiteX3" fmla="*/ 0 w 8494248"/>
              <a:gd name="connsiteY3" fmla="*/ 5157084 h 5157084"/>
              <a:gd name="connsiteX4" fmla="*/ 2576 w 8494248"/>
              <a:gd name="connsiteY4" fmla="*/ 3973159 h 5157084"/>
              <a:gd name="connsiteX5" fmla="*/ 1638823 w 8494248"/>
              <a:gd name="connsiteY5" fmla="*/ 0 h 5157084"/>
              <a:gd name="connsiteX0" fmla="*/ 1638823 w 8494248"/>
              <a:gd name="connsiteY0" fmla="*/ 0 h 5157084"/>
              <a:gd name="connsiteX1" fmla="*/ 8494248 w 8494248"/>
              <a:gd name="connsiteY1" fmla="*/ 1424 h 5157084"/>
              <a:gd name="connsiteX2" fmla="*/ 4282171 w 8494248"/>
              <a:gd name="connsiteY2" fmla="*/ 5157084 h 5157084"/>
              <a:gd name="connsiteX3" fmla="*/ 0 w 8494248"/>
              <a:gd name="connsiteY3" fmla="*/ 5157084 h 5157084"/>
              <a:gd name="connsiteX4" fmla="*/ 38637 w 8494248"/>
              <a:gd name="connsiteY4" fmla="*/ 4029826 h 5157084"/>
              <a:gd name="connsiteX5" fmla="*/ 1638823 w 8494248"/>
              <a:gd name="connsiteY5" fmla="*/ 0 h 5157084"/>
              <a:gd name="connsiteX0" fmla="*/ 1641398 w 8496823"/>
              <a:gd name="connsiteY0" fmla="*/ 0 h 5157084"/>
              <a:gd name="connsiteX1" fmla="*/ 8496823 w 8496823"/>
              <a:gd name="connsiteY1" fmla="*/ 1424 h 5157084"/>
              <a:gd name="connsiteX2" fmla="*/ 4284746 w 8496823"/>
              <a:gd name="connsiteY2" fmla="*/ 5157084 h 5157084"/>
              <a:gd name="connsiteX3" fmla="*/ 2575 w 8496823"/>
              <a:gd name="connsiteY3" fmla="*/ 5157084 h 5157084"/>
              <a:gd name="connsiteX4" fmla="*/ 0 w 8496823"/>
              <a:gd name="connsiteY4" fmla="*/ 3983462 h 5157084"/>
              <a:gd name="connsiteX5" fmla="*/ 1641398 w 8496823"/>
              <a:gd name="connsiteY5" fmla="*/ 0 h 5157084"/>
              <a:gd name="connsiteX0" fmla="*/ 1638256 w 8496823"/>
              <a:gd name="connsiteY0" fmla="*/ 0 h 5157084"/>
              <a:gd name="connsiteX1" fmla="*/ 8496823 w 8496823"/>
              <a:gd name="connsiteY1" fmla="*/ 1424 h 5157084"/>
              <a:gd name="connsiteX2" fmla="*/ 4284746 w 8496823"/>
              <a:gd name="connsiteY2" fmla="*/ 5157084 h 5157084"/>
              <a:gd name="connsiteX3" fmla="*/ 2575 w 8496823"/>
              <a:gd name="connsiteY3" fmla="*/ 5157084 h 5157084"/>
              <a:gd name="connsiteX4" fmla="*/ 0 w 8496823"/>
              <a:gd name="connsiteY4" fmla="*/ 3983462 h 5157084"/>
              <a:gd name="connsiteX5" fmla="*/ 1638256 w 8496823"/>
              <a:gd name="connsiteY5" fmla="*/ 0 h 5157084"/>
              <a:gd name="connsiteX0" fmla="*/ 1638256 w 8496823"/>
              <a:gd name="connsiteY0" fmla="*/ 0 h 6846184"/>
              <a:gd name="connsiteX1" fmla="*/ 8496823 w 8496823"/>
              <a:gd name="connsiteY1" fmla="*/ 1424 h 6846184"/>
              <a:gd name="connsiteX2" fmla="*/ 2900446 w 8496823"/>
              <a:gd name="connsiteY2" fmla="*/ 6846184 h 6846184"/>
              <a:gd name="connsiteX3" fmla="*/ 2575 w 8496823"/>
              <a:gd name="connsiteY3" fmla="*/ 5157084 h 6846184"/>
              <a:gd name="connsiteX4" fmla="*/ 0 w 8496823"/>
              <a:gd name="connsiteY4" fmla="*/ 3983462 h 6846184"/>
              <a:gd name="connsiteX5" fmla="*/ 1638256 w 8496823"/>
              <a:gd name="connsiteY5" fmla="*/ 0 h 6846184"/>
              <a:gd name="connsiteX0" fmla="*/ 1648381 w 8506948"/>
              <a:gd name="connsiteY0" fmla="*/ 0 h 6858884"/>
              <a:gd name="connsiteX1" fmla="*/ 8506948 w 8506948"/>
              <a:gd name="connsiteY1" fmla="*/ 1424 h 6858884"/>
              <a:gd name="connsiteX2" fmla="*/ 2910571 w 8506948"/>
              <a:gd name="connsiteY2" fmla="*/ 6846184 h 6858884"/>
              <a:gd name="connsiteX3" fmla="*/ 0 w 8506948"/>
              <a:gd name="connsiteY3" fmla="*/ 6858884 h 6858884"/>
              <a:gd name="connsiteX4" fmla="*/ 10125 w 8506948"/>
              <a:gd name="connsiteY4" fmla="*/ 3983462 h 6858884"/>
              <a:gd name="connsiteX5" fmla="*/ 1648381 w 8506948"/>
              <a:gd name="connsiteY5" fmla="*/ 0 h 6858884"/>
              <a:gd name="connsiteX0" fmla="*/ 1597581 w 8506948"/>
              <a:gd name="connsiteY0" fmla="*/ 0 h 6858884"/>
              <a:gd name="connsiteX1" fmla="*/ 8506948 w 8506948"/>
              <a:gd name="connsiteY1" fmla="*/ 1424 h 6858884"/>
              <a:gd name="connsiteX2" fmla="*/ 2910571 w 8506948"/>
              <a:gd name="connsiteY2" fmla="*/ 6846184 h 6858884"/>
              <a:gd name="connsiteX3" fmla="*/ 0 w 8506948"/>
              <a:gd name="connsiteY3" fmla="*/ 6858884 h 6858884"/>
              <a:gd name="connsiteX4" fmla="*/ 10125 w 8506948"/>
              <a:gd name="connsiteY4" fmla="*/ 3983462 h 6858884"/>
              <a:gd name="connsiteX5" fmla="*/ 1597581 w 8506948"/>
              <a:gd name="connsiteY5" fmla="*/ 0 h 6858884"/>
              <a:gd name="connsiteX0" fmla="*/ 2083733 w 8993100"/>
              <a:gd name="connsiteY0" fmla="*/ 0 h 6858884"/>
              <a:gd name="connsiteX1" fmla="*/ 8993100 w 8993100"/>
              <a:gd name="connsiteY1" fmla="*/ 1424 h 6858884"/>
              <a:gd name="connsiteX2" fmla="*/ 3396723 w 8993100"/>
              <a:gd name="connsiteY2" fmla="*/ 6846184 h 6858884"/>
              <a:gd name="connsiteX3" fmla="*/ 486152 w 8993100"/>
              <a:gd name="connsiteY3" fmla="*/ 6858884 h 6858884"/>
              <a:gd name="connsiteX4" fmla="*/ 0 w 8993100"/>
              <a:gd name="connsiteY4" fmla="*/ 5136231 h 6858884"/>
              <a:gd name="connsiteX5" fmla="*/ 2083733 w 8993100"/>
              <a:gd name="connsiteY5" fmla="*/ 0 h 6858884"/>
              <a:gd name="connsiteX0" fmla="*/ 2083733 w 8993100"/>
              <a:gd name="connsiteY0" fmla="*/ 0 h 6862792"/>
              <a:gd name="connsiteX1" fmla="*/ 8993100 w 8993100"/>
              <a:gd name="connsiteY1" fmla="*/ 1424 h 6862792"/>
              <a:gd name="connsiteX2" fmla="*/ 3396723 w 8993100"/>
              <a:gd name="connsiteY2" fmla="*/ 6846184 h 6862792"/>
              <a:gd name="connsiteX3" fmla="*/ 9413 w 8993100"/>
              <a:gd name="connsiteY3" fmla="*/ 6862792 h 6862792"/>
              <a:gd name="connsiteX4" fmla="*/ 0 w 8993100"/>
              <a:gd name="connsiteY4" fmla="*/ 5136231 h 6862792"/>
              <a:gd name="connsiteX5" fmla="*/ 2083733 w 8993100"/>
              <a:gd name="connsiteY5" fmla="*/ 0 h 6862792"/>
              <a:gd name="connsiteX0" fmla="*/ 2083733 w 8993100"/>
              <a:gd name="connsiteY0" fmla="*/ 0 h 6862792"/>
              <a:gd name="connsiteX1" fmla="*/ 8993100 w 8993100"/>
              <a:gd name="connsiteY1" fmla="*/ 1424 h 6862792"/>
              <a:gd name="connsiteX2" fmla="*/ 3396723 w 8993100"/>
              <a:gd name="connsiteY2" fmla="*/ 6846184 h 6862792"/>
              <a:gd name="connsiteX3" fmla="*/ 9413 w 8993100"/>
              <a:gd name="connsiteY3" fmla="*/ 6862792 h 6862792"/>
              <a:gd name="connsiteX4" fmla="*/ 0 w 8993100"/>
              <a:gd name="connsiteY4" fmla="*/ 5124508 h 6862792"/>
              <a:gd name="connsiteX5" fmla="*/ 2083733 w 8993100"/>
              <a:gd name="connsiteY5" fmla="*/ 0 h 6862792"/>
              <a:gd name="connsiteX0" fmla="*/ 2083733 w 8993100"/>
              <a:gd name="connsiteY0" fmla="*/ 0 h 6862792"/>
              <a:gd name="connsiteX1" fmla="*/ 8993100 w 8993100"/>
              <a:gd name="connsiteY1" fmla="*/ 1424 h 6862792"/>
              <a:gd name="connsiteX2" fmla="*/ 3388908 w 8993100"/>
              <a:gd name="connsiteY2" fmla="*/ 6857907 h 6862792"/>
              <a:gd name="connsiteX3" fmla="*/ 9413 w 8993100"/>
              <a:gd name="connsiteY3" fmla="*/ 6862792 h 6862792"/>
              <a:gd name="connsiteX4" fmla="*/ 0 w 8993100"/>
              <a:gd name="connsiteY4" fmla="*/ 5124508 h 6862792"/>
              <a:gd name="connsiteX5" fmla="*/ 2083733 w 8993100"/>
              <a:gd name="connsiteY5" fmla="*/ 0 h 6862792"/>
              <a:gd name="connsiteX0" fmla="*/ 2083733 w 8993100"/>
              <a:gd name="connsiteY0" fmla="*/ 0 h 6862792"/>
              <a:gd name="connsiteX1" fmla="*/ 8993100 w 8993100"/>
              <a:gd name="connsiteY1" fmla="*/ 1424 h 6862792"/>
              <a:gd name="connsiteX2" fmla="*/ 3388908 w 8993100"/>
              <a:gd name="connsiteY2" fmla="*/ 6857907 h 6862792"/>
              <a:gd name="connsiteX3" fmla="*/ 9413 w 8993100"/>
              <a:gd name="connsiteY3" fmla="*/ 6862792 h 6862792"/>
              <a:gd name="connsiteX4" fmla="*/ 0 w 8993100"/>
              <a:gd name="connsiteY4" fmla="*/ 5124508 h 6862792"/>
              <a:gd name="connsiteX5" fmla="*/ 2083733 w 8993100"/>
              <a:gd name="connsiteY5" fmla="*/ 0 h 6862792"/>
              <a:gd name="connsiteX0" fmla="*/ 2083733 w 8993100"/>
              <a:gd name="connsiteY0" fmla="*/ 0 h 6857907"/>
              <a:gd name="connsiteX1" fmla="*/ 8993100 w 8993100"/>
              <a:gd name="connsiteY1" fmla="*/ 1424 h 6857907"/>
              <a:gd name="connsiteX2" fmla="*/ 3388908 w 8993100"/>
              <a:gd name="connsiteY2" fmla="*/ 6857907 h 6857907"/>
              <a:gd name="connsiteX3" fmla="*/ 99290 w 8993100"/>
              <a:gd name="connsiteY3" fmla="*/ 6851069 h 6857907"/>
              <a:gd name="connsiteX4" fmla="*/ 0 w 8993100"/>
              <a:gd name="connsiteY4" fmla="*/ 5124508 h 6857907"/>
              <a:gd name="connsiteX5" fmla="*/ 2083733 w 8993100"/>
              <a:gd name="connsiteY5" fmla="*/ 0 h 6857907"/>
              <a:gd name="connsiteX0" fmla="*/ 2083733 w 8993100"/>
              <a:gd name="connsiteY0" fmla="*/ 0 h 6862792"/>
              <a:gd name="connsiteX1" fmla="*/ 8993100 w 8993100"/>
              <a:gd name="connsiteY1" fmla="*/ 1424 h 6862792"/>
              <a:gd name="connsiteX2" fmla="*/ 3388908 w 8993100"/>
              <a:gd name="connsiteY2" fmla="*/ 6857907 h 6862792"/>
              <a:gd name="connsiteX3" fmla="*/ 5505 w 8993100"/>
              <a:gd name="connsiteY3" fmla="*/ 6862792 h 6862792"/>
              <a:gd name="connsiteX4" fmla="*/ 0 w 8993100"/>
              <a:gd name="connsiteY4" fmla="*/ 5124508 h 6862792"/>
              <a:gd name="connsiteX5" fmla="*/ 2083733 w 8993100"/>
              <a:gd name="connsiteY5" fmla="*/ 0 h 6862792"/>
              <a:gd name="connsiteX0" fmla="*/ 2083733 w 8993100"/>
              <a:gd name="connsiteY0" fmla="*/ 0 h 6867554"/>
              <a:gd name="connsiteX1" fmla="*/ 8993100 w 8993100"/>
              <a:gd name="connsiteY1" fmla="*/ 6186 h 6867554"/>
              <a:gd name="connsiteX2" fmla="*/ 3388908 w 8993100"/>
              <a:gd name="connsiteY2" fmla="*/ 6862669 h 6867554"/>
              <a:gd name="connsiteX3" fmla="*/ 5505 w 8993100"/>
              <a:gd name="connsiteY3" fmla="*/ 6867554 h 6867554"/>
              <a:gd name="connsiteX4" fmla="*/ 0 w 8993100"/>
              <a:gd name="connsiteY4" fmla="*/ 5129270 h 6867554"/>
              <a:gd name="connsiteX5" fmla="*/ 2083733 w 8993100"/>
              <a:gd name="connsiteY5" fmla="*/ 0 h 6867554"/>
              <a:gd name="connsiteX0" fmla="*/ 2083733 w 8791676"/>
              <a:gd name="connsiteY0" fmla="*/ 0 h 6867554"/>
              <a:gd name="connsiteX1" fmla="*/ 8791676 w 8791676"/>
              <a:gd name="connsiteY1" fmla="*/ 22172 h 6867554"/>
              <a:gd name="connsiteX2" fmla="*/ 3388908 w 8791676"/>
              <a:gd name="connsiteY2" fmla="*/ 6862669 h 6867554"/>
              <a:gd name="connsiteX3" fmla="*/ 5505 w 8791676"/>
              <a:gd name="connsiteY3" fmla="*/ 6867554 h 6867554"/>
              <a:gd name="connsiteX4" fmla="*/ 0 w 8791676"/>
              <a:gd name="connsiteY4" fmla="*/ 5129270 h 6867554"/>
              <a:gd name="connsiteX5" fmla="*/ 2083733 w 8791676"/>
              <a:gd name="connsiteY5" fmla="*/ 0 h 6867554"/>
              <a:gd name="connsiteX0" fmla="*/ 2083733 w 8948339"/>
              <a:gd name="connsiteY0" fmla="*/ 208 h 6867762"/>
              <a:gd name="connsiteX1" fmla="*/ 8948339 w 8948339"/>
              <a:gd name="connsiteY1" fmla="*/ 0 h 6867762"/>
              <a:gd name="connsiteX2" fmla="*/ 3388908 w 8948339"/>
              <a:gd name="connsiteY2" fmla="*/ 6862877 h 6867762"/>
              <a:gd name="connsiteX3" fmla="*/ 5505 w 8948339"/>
              <a:gd name="connsiteY3" fmla="*/ 6867762 h 6867762"/>
              <a:gd name="connsiteX4" fmla="*/ 0 w 8948339"/>
              <a:gd name="connsiteY4" fmla="*/ 5129478 h 6867762"/>
              <a:gd name="connsiteX5" fmla="*/ 2083733 w 8948339"/>
              <a:gd name="connsiteY5" fmla="*/ 208 h 6867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48339" h="6867762">
                <a:moveTo>
                  <a:pt x="2083733" y="208"/>
                </a:moveTo>
                <a:lnTo>
                  <a:pt x="8948339" y="0"/>
                </a:lnTo>
                <a:lnTo>
                  <a:pt x="3388908" y="6862877"/>
                </a:lnTo>
                <a:lnTo>
                  <a:pt x="5505" y="6867762"/>
                </a:lnTo>
                <a:cubicBezTo>
                  <a:pt x="5505" y="6488575"/>
                  <a:pt x="0" y="5508665"/>
                  <a:pt x="0" y="5129478"/>
                </a:cubicBezTo>
                <a:lnTo>
                  <a:pt x="2083733" y="208"/>
                </a:lnTo>
                <a:close/>
              </a:path>
            </a:pathLst>
          </a:custGeom>
          <a:solidFill>
            <a:srgbClr val="5557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1" name="Straight Connector 10"/>
          <p:cNvCxnSpPr/>
          <p:nvPr userDrawn="1"/>
        </p:nvCxnSpPr>
        <p:spPr>
          <a:xfrm>
            <a:off x="1866737" y="3588760"/>
            <a:ext cx="6604000"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9"/>
          <p:cNvSpPr>
            <a:spLocks noGrp="1"/>
          </p:cNvSpPr>
          <p:nvPr>
            <p:ph type="body" sz="quarter" idx="18" hasCustomPrompt="1"/>
          </p:nvPr>
        </p:nvSpPr>
        <p:spPr>
          <a:xfrm>
            <a:off x="1866739" y="3692359"/>
            <a:ext cx="5576799" cy="343400"/>
          </a:xfrm>
          <a:prstGeom prst="rect">
            <a:avLst/>
          </a:prstGeom>
        </p:spPr>
        <p:txBody>
          <a:bodyPr vert="horz" lIns="0" tIns="0" rIns="0" bIns="0"/>
          <a:lstStyle>
            <a:lvl1pPr marL="0" indent="0">
              <a:buFontTx/>
              <a:buNone/>
              <a:defRPr sz="1600" cap="all">
                <a:solidFill>
                  <a:schemeClr val="accent2"/>
                </a:solidFill>
                <a:latin typeface="+mn-lt"/>
              </a:defRPr>
            </a:lvl1pPr>
          </a:lstStyle>
          <a:p>
            <a:r>
              <a:rPr lang="en-US" sz="1600" dirty="0"/>
              <a:t>Click to edit SUB TITLE</a:t>
            </a:r>
          </a:p>
        </p:txBody>
      </p:sp>
      <p:sp>
        <p:nvSpPr>
          <p:cNvPr id="13" name="Text Placeholder 23"/>
          <p:cNvSpPr>
            <a:spLocks noGrp="1"/>
          </p:cNvSpPr>
          <p:nvPr>
            <p:ph type="body" sz="quarter" idx="19"/>
          </p:nvPr>
        </p:nvSpPr>
        <p:spPr>
          <a:xfrm>
            <a:off x="1866740" y="3059449"/>
            <a:ext cx="6154313" cy="452437"/>
          </a:xfrm>
          <a:prstGeom prst="rect">
            <a:avLst/>
          </a:prstGeom>
        </p:spPr>
        <p:txBody>
          <a:bodyPr vert="horz" lIns="0" rIns="0" bIns="0" anchor="b"/>
          <a:lstStyle>
            <a:lvl1pPr marL="0" indent="0">
              <a:buFontTx/>
              <a:buNone/>
              <a:defRPr sz="2500" cap="all" baseline="0">
                <a:solidFill>
                  <a:schemeClr val="bg1"/>
                </a:solidFill>
                <a:latin typeface="+mj-lt"/>
              </a:defRPr>
            </a:lvl1pPr>
            <a:lvl2pPr marL="457178" indent="0">
              <a:buFontTx/>
              <a:buNone/>
              <a:defRPr sz="2400" cap="all" baseline="0">
                <a:solidFill>
                  <a:schemeClr val="bg1"/>
                </a:solidFill>
              </a:defRPr>
            </a:lvl2pPr>
            <a:lvl3pPr marL="914354" indent="0">
              <a:buFontTx/>
              <a:buNone/>
              <a:defRPr sz="2400" cap="all" baseline="0">
                <a:solidFill>
                  <a:schemeClr val="bg1"/>
                </a:solidFill>
              </a:defRPr>
            </a:lvl3pPr>
            <a:lvl4pPr marL="1371532" indent="0">
              <a:buFontTx/>
              <a:buNone/>
              <a:defRPr sz="2400" cap="all" baseline="0">
                <a:solidFill>
                  <a:schemeClr val="bg1"/>
                </a:solidFill>
              </a:defRPr>
            </a:lvl4pPr>
            <a:lvl5pPr marL="1828709" indent="0">
              <a:buFontTx/>
              <a:buNone/>
              <a:defRPr sz="2400" cap="all" baseline="0">
                <a:solidFill>
                  <a:schemeClr val="bg1"/>
                </a:solidFill>
              </a:defRPr>
            </a:lvl5pPr>
          </a:lstStyle>
          <a:p>
            <a:pPr lvl="0"/>
            <a:r>
              <a:rPr lang="en-US"/>
              <a:t>Click to edit Master text styles</a:t>
            </a: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79975" y="6197563"/>
            <a:ext cx="2658995" cy="343835"/>
          </a:xfrm>
          <a:prstGeom prst="rect">
            <a:avLst/>
          </a:prstGeom>
        </p:spPr>
      </p:pic>
      <p:pic>
        <p:nvPicPr>
          <p:cNvPr id="10" name="Picture 9"/>
          <p:cNvPicPr>
            <a:picLocks noChangeAspect="1"/>
          </p:cNvPicPr>
          <p:nvPr userDrawn="1"/>
        </p:nvPicPr>
        <p:blipFill>
          <a:blip r:embed="rId3" cstate="email">
            <a:duotone>
              <a:prstClr val="black"/>
              <a:srgbClr val="95D600">
                <a:tint val="45000"/>
                <a:satMod val="400000"/>
              </a:srgbClr>
            </a:duotone>
            <a:extLst>
              <a:ext uri="{28A0092B-C50C-407E-A947-70E740481C1C}">
                <a14:useLocalDpi xmlns:a14="http://schemas.microsoft.com/office/drawing/2010/main"/>
              </a:ext>
            </a:extLst>
          </a:blip>
          <a:stretch>
            <a:fillRect/>
          </a:stretch>
        </p:blipFill>
        <p:spPr>
          <a:xfrm>
            <a:off x="-11935" y="-3993"/>
            <a:ext cx="2809700" cy="5232697"/>
          </a:xfrm>
          <a:prstGeom prst="rect">
            <a:avLst/>
          </a:prstGeom>
        </p:spPr>
      </p:pic>
    </p:spTree>
    <p:extLst>
      <p:ext uri="{BB962C8B-B14F-4D97-AF65-F5344CB8AC3E}">
        <p14:creationId xmlns:p14="http://schemas.microsoft.com/office/powerpoint/2010/main" val="256351661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lorBlock_Title Slide - Green">
    <p:spTree>
      <p:nvGrpSpPr>
        <p:cNvPr id="1" name=""/>
        <p:cNvGrpSpPr/>
        <p:nvPr/>
      </p:nvGrpSpPr>
      <p:grpSpPr>
        <a:xfrm>
          <a:off x="0" y="0"/>
          <a:ext cx="0" cy="0"/>
          <a:chOff x="0" y="0"/>
          <a:chExt cx="0" cy="0"/>
        </a:xfrm>
      </p:grpSpPr>
      <p:sp>
        <p:nvSpPr>
          <p:cNvPr id="7" name="Rectangle 6"/>
          <p:cNvSpPr/>
          <p:nvPr userDrawn="1"/>
        </p:nvSpPr>
        <p:spPr>
          <a:xfrm>
            <a:off x="1396" y="3692"/>
            <a:ext cx="12201685" cy="685430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1" name="Straight Connector 10"/>
          <p:cNvCxnSpPr/>
          <p:nvPr userDrawn="1"/>
        </p:nvCxnSpPr>
        <p:spPr>
          <a:xfrm>
            <a:off x="2786486" y="3588760"/>
            <a:ext cx="9005617"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9"/>
          <p:cNvSpPr>
            <a:spLocks noGrp="1"/>
          </p:cNvSpPr>
          <p:nvPr>
            <p:ph type="body" sz="quarter" idx="18" hasCustomPrompt="1"/>
          </p:nvPr>
        </p:nvSpPr>
        <p:spPr>
          <a:xfrm>
            <a:off x="2786487" y="3692359"/>
            <a:ext cx="9005616" cy="343400"/>
          </a:xfrm>
          <a:prstGeom prst="rect">
            <a:avLst/>
          </a:prstGeom>
        </p:spPr>
        <p:txBody>
          <a:bodyPr vert="horz" lIns="0" tIns="0" rIns="0" bIns="0"/>
          <a:lstStyle>
            <a:lvl1pPr marL="0" indent="0">
              <a:buFontTx/>
              <a:buNone/>
              <a:defRPr sz="1600" cap="all">
                <a:solidFill>
                  <a:schemeClr val="accent2"/>
                </a:solidFill>
                <a:latin typeface="+mn-lt"/>
              </a:defRPr>
            </a:lvl1pPr>
          </a:lstStyle>
          <a:p>
            <a:r>
              <a:rPr lang="en-US" sz="1600" dirty="0"/>
              <a:t>Click to edit SUB TITLE</a:t>
            </a:r>
          </a:p>
        </p:txBody>
      </p:sp>
      <p:sp>
        <p:nvSpPr>
          <p:cNvPr id="13" name="Text Placeholder 23"/>
          <p:cNvSpPr>
            <a:spLocks noGrp="1"/>
          </p:cNvSpPr>
          <p:nvPr>
            <p:ph type="body" sz="quarter" idx="19"/>
          </p:nvPr>
        </p:nvSpPr>
        <p:spPr>
          <a:xfrm>
            <a:off x="2786487" y="3059449"/>
            <a:ext cx="9005616" cy="452437"/>
          </a:xfrm>
          <a:prstGeom prst="rect">
            <a:avLst/>
          </a:prstGeom>
        </p:spPr>
        <p:txBody>
          <a:bodyPr vert="horz" lIns="0" rIns="0" bIns="0" anchor="b"/>
          <a:lstStyle>
            <a:lvl1pPr marL="0" indent="0">
              <a:buFontTx/>
              <a:buNone/>
              <a:defRPr sz="2500" cap="all" baseline="0">
                <a:solidFill>
                  <a:schemeClr val="bg1"/>
                </a:solidFill>
                <a:latin typeface="+mj-lt"/>
              </a:defRPr>
            </a:lvl1pPr>
            <a:lvl2pPr marL="457178" indent="0">
              <a:buFontTx/>
              <a:buNone/>
              <a:defRPr sz="2400" cap="all" baseline="0">
                <a:solidFill>
                  <a:schemeClr val="bg1"/>
                </a:solidFill>
              </a:defRPr>
            </a:lvl2pPr>
            <a:lvl3pPr marL="914354" indent="0">
              <a:buFontTx/>
              <a:buNone/>
              <a:defRPr sz="2400" cap="all" baseline="0">
                <a:solidFill>
                  <a:schemeClr val="bg1"/>
                </a:solidFill>
              </a:defRPr>
            </a:lvl3pPr>
            <a:lvl4pPr marL="1371532" indent="0">
              <a:buFontTx/>
              <a:buNone/>
              <a:defRPr sz="2400" cap="all" baseline="0">
                <a:solidFill>
                  <a:schemeClr val="bg1"/>
                </a:solidFill>
              </a:defRPr>
            </a:lvl4pPr>
            <a:lvl5pPr marL="1828709" indent="0">
              <a:buFontTx/>
              <a:buNone/>
              <a:defRPr sz="2400" cap="all" baseline="0">
                <a:solidFill>
                  <a:schemeClr val="bg1"/>
                </a:solidFill>
              </a:defRPr>
            </a:lvl5pPr>
          </a:lstStyle>
          <a:p>
            <a:pPr lvl="0"/>
            <a:r>
              <a:rPr lang="en-US"/>
              <a:t>Click to edit Master text styles</a:t>
            </a:r>
          </a:p>
        </p:txBody>
      </p:sp>
      <p:sp>
        <p:nvSpPr>
          <p:cNvPr id="15" name="Freeform 14"/>
          <p:cNvSpPr/>
          <p:nvPr userDrawn="1"/>
        </p:nvSpPr>
        <p:spPr>
          <a:xfrm>
            <a:off x="-8596" y="-3908"/>
            <a:ext cx="2781343" cy="5136220"/>
          </a:xfrm>
          <a:custGeom>
            <a:avLst/>
            <a:gdLst>
              <a:gd name="connsiteX0" fmla="*/ 0 w 1661746"/>
              <a:gd name="connsiteY0" fmla="*/ 0 h 4044462"/>
              <a:gd name="connsiteX1" fmla="*/ 1661746 w 1661746"/>
              <a:gd name="connsiteY1" fmla="*/ 0 h 4044462"/>
              <a:gd name="connsiteX2" fmla="*/ 17585 w 1661746"/>
              <a:gd name="connsiteY2" fmla="*/ 4044462 h 4044462"/>
              <a:gd name="connsiteX3" fmla="*/ 0 w 1661746"/>
              <a:gd name="connsiteY3" fmla="*/ 0 h 4044462"/>
              <a:gd name="connsiteX0" fmla="*/ 0 w 1661746"/>
              <a:gd name="connsiteY0" fmla="*/ 0 h 4039867"/>
              <a:gd name="connsiteX1" fmla="*/ 1661746 w 1661746"/>
              <a:gd name="connsiteY1" fmla="*/ 0 h 4039867"/>
              <a:gd name="connsiteX2" fmla="*/ 12990 w 1661746"/>
              <a:gd name="connsiteY2" fmla="*/ 4039867 h 4039867"/>
              <a:gd name="connsiteX3" fmla="*/ 0 w 1661746"/>
              <a:gd name="connsiteY3" fmla="*/ 0 h 4039867"/>
              <a:gd name="connsiteX0" fmla="*/ 170948 w 1648895"/>
              <a:gd name="connsiteY0" fmla="*/ 284889 h 4039867"/>
              <a:gd name="connsiteX1" fmla="*/ 1648895 w 1648895"/>
              <a:gd name="connsiteY1" fmla="*/ 0 h 4039867"/>
              <a:gd name="connsiteX2" fmla="*/ 139 w 1648895"/>
              <a:gd name="connsiteY2" fmla="*/ 4039867 h 4039867"/>
              <a:gd name="connsiteX3" fmla="*/ 170948 w 1648895"/>
              <a:gd name="connsiteY3" fmla="*/ 284889 h 4039867"/>
              <a:gd name="connsiteX0" fmla="*/ 170948 w 1653490"/>
              <a:gd name="connsiteY0" fmla="*/ 225154 h 3980132"/>
              <a:gd name="connsiteX1" fmla="*/ 1653490 w 1653490"/>
              <a:gd name="connsiteY1" fmla="*/ 0 h 3980132"/>
              <a:gd name="connsiteX2" fmla="*/ 139 w 1653490"/>
              <a:gd name="connsiteY2" fmla="*/ 3980132 h 3980132"/>
              <a:gd name="connsiteX3" fmla="*/ 170948 w 1653490"/>
              <a:gd name="connsiteY3" fmla="*/ 225154 h 3980132"/>
              <a:gd name="connsiteX0" fmla="*/ 170948 w 1658085"/>
              <a:gd name="connsiteY0" fmla="*/ 284889 h 4039867"/>
              <a:gd name="connsiteX1" fmla="*/ 1658085 w 1658085"/>
              <a:gd name="connsiteY1" fmla="*/ 0 h 4039867"/>
              <a:gd name="connsiteX2" fmla="*/ 139 w 1658085"/>
              <a:gd name="connsiteY2" fmla="*/ 4039867 h 4039867"/>
              <a:gd name="connsiteX3" fmla="*/ 170948 w 1658085"/>
              <a:gd name="connsiteY3" fmla="*/ 284889 h 4039867"/>
              <a:gd name="connsiteX0" fmla="*/ 0 w 1666341"/>
              <a:gd name="connsiteY0" fmla="*/ 4595 h 4039867"/>
              <a:gd name="connsiteX1" fmla="*/ 1666341 w 1666341"/>
              <a:gd name="connsiteY1" fmla="*/ 0 h 4039867"/>
              <a:gd name="connsiteX2" fmla="*/ 8395 w 1666341"/>
              <a:gd name="connsiteY2" fmla="*/ 4039867 h 4039867"/>
              <a:gd name="connsiteX3" fmla="*/ 0 w 1666341"/>
              <a:gd name="connsiteY3" fmla="*/ 4595 h 4039867"/>
              <a:gd name="connsiteX0" fmla="*/ 0 w 1666341"/>
              <a:gd name="connsiteY0" fmla="*/ 4595 h 4035272"/>
              <a:gd name="connsiteX1" fmla="*/ 1666341 w 1666341"/>
              <a:gd name="connsiteY1" fmla="*/ 0 h 4035272"/>
              <a:gd name="connsiteX2" fmla="*/ 8395 w 1666341"/>
              <a:gd name="connsiteY2" fmla="*/ 4035272 h 4035272"/>
              <a:gd name="connsiteX3" fmla="*/ 0 w 1666341"/>
              <a:gd name="connsiteY3" fmla="*/ 4595 h 4035272"/>
              <a:gd name="connsiteX0" fmla="*/ 56296 w 1658307"/>
              <a:gd name="connsiteY0" fmla="*/ 114874 h 4035272"/>
              <a:gd name="connsiteX1" fmla="*/ 1658307 w 1658307"/>
              <a:gd name="connsiteY1" fmla="*/ 0 h 4035272"/>
              <a:gd name="connsiteX2" fmla="*/ 361 w 1658307"/>
              <a:gd name="connsiteY2" fmla="*/ 4035272 h 4035272"/>
              <a:gd name="connsiteX3" fmla="*/ 56296 w 1658307"/>
              <a:gd name="connsiteY3" fmla="*/ 114874 h 4035272"/>
              <a:gd name="connsiteX0" fmla="*/ 2400 w 1659551"/>
              <a:gd name="connsiteY0" fmla="*/ 9190 h 4035272"/>
              <a:gd name="connsiteX1" fmla="*/ 1659551 w 1659551"/>
              <a:gd name="connsiteY1" fmla="*/ 0 h 4035272"/>
              <a:gd name="connsiteX2" fmla="*/ 1605 w 1659551"/>
              <a:gd name="connsiteY2" fmla="*/ 4035272 h 4035272"/>
              <a:gd name="connsiteX3" fmla="*/ 2400 w 1659551"/>
              <a:gd name="connsiteY3" fmla="*/ 9190 h 4035272"/>
              <a:gd name="connsiteX0" fmla="*/ 146 w 1659873"/>
              <a:gd name="connsiteY0" fmla="*/ 6614 h 4035272"/>
              <a:gd name="connsiteX1" fmla="*/ 1659873 w 1659873"/>
              <a:gd name="connsiteY1" fmla="*/ 0 h 4035272"/>
              <a:gd name="connsiteX2" fmla="*/ 1927 w 1659873"/>
              <a:gd name="connsiteY2" fmla="*/ 4035272 h 4035272"/>
              <a:gd name="connsiteX3" fmla="*/ 146 w 1659873"/>
              <a:gd name="connsiteY3" fmla="*/ 6614 h 4035272"/>
              <a:gd name="connsiteX0" fmla="*/ 146 w 1649570"/>
              <a:gd name="connsiteY0" fmla="*/ 0 h 4028658"/>
              <a:gd name="connsiteX1" fmla="*/ 1649570 w 1649570"/>
              <a:gd name="connsiteY1" fmla="*/ 11416 h 4028658"/>
              <a:gd name="connsiteX2" fmla="*/ 1927 w 1649570"/>
              <a:gd name="connsiteY2" fmla="*/ 4028658 h 4028658"/>
              <a:gd name="connsiteX3" fmla="*/ 146 w 1649570"/>
              <a:gd name="connsiteY3" fmla="*/ 0 h 4028658"/>
              <a:gd name="connsiteX0" fmla="*/ 57814 w 1647996"/>
              <a:gd name="connsiteY0" fmla="*/ 109645 h 4017242"/>
              <a:gd name="connsiteX1" fmla="*/ 1647996 w 1647996"/>
              <a:gd name="connsiteY1" fmla="*/ 0 h 4017242"/>
              <a:gd name="connsiteX2" fmla="*/ 353 w 1647996"/>
              <a:gd name="connsiteY2" fmla="*/ 4017242 h 4017242"/>
              <a:gd name="connsiteX3" fmla="*/ 57814 w 1647996"/>
              <a:gd name="connsiteY3" fmla="*/ 109645 h 4017242"/>
              <a:gd name="connsiteX0" fmla="*/ 52689 w 1648022"/>
              <a:gd name="connsiteY0" fmla="*/ 65857 h 4017242"/>
              <a:gd name="connsiteX1" fmla="*/ 1648022 w 1648022"/>
              <a:gd name="connsiteY1" fmla="*/ 0 h 4017242"/>
              <a:gd name="connsiteX2" fmla="*/ 379 w 1648022"/>
              <a:gd name="connsiteY2" fmla="*/ 4017242 h 4017242"/>
              <a:gd name="connsiteX3" fmla="*/ 52689 w 1648022"/>
              <a:gd name="connsiteY3" fmla="*/ 65857 h 4017242"/>
              <a:gd name="connsiteX0" fmla="*/ 9598 w 1648720"/>
              <a:gd name="connsiteY0" fmla="*/ 0 h 4020931"/>
              <a:gd name="connsiteX1" fmla="*/ 1648720 w 1648720"/>
              <a:gd name="connsiteY1" fmla="*/ 3689 h 4020931"/>
              <a:gd name="connsiteX2" fmla="*/ 1077 w 1648720"/>
              <a:gd name="connsiteY2" fmla="*/ 4020931 h 4020931"/>
              <a:gd name="connsiteX3" fmla="*/ 9598 w 1648720"/>
              <a:gd name="connsiteY3" fmla="*/ 0 h 4020931"/>
              <a:gd name="connsiteX0" fmla="*/ 12067 w 1651189"/>
              <a:gd name="connsiteY0" fmla="*/ 0 h 4023507"/>
              <a:gd name="connsiteX1" fmla="*/ 1651189 w 1651189"/>
              <a:gd name="connsiteY1" fmla="*/ 3689 h 4023507"/>
              <a:gd name="connsiteX2" fmla="*/ 971 w 1651189"/>
              <a:gd name="connsiteY2" fmla="*/ 4023507 h 4023507"/>
              <a:gd name="connsiteX3" fmla="*/ 12067 w 1651189"/>
              <a:gd name="connsiteY3" fmla="*/ 0 h 4023507"/>
              <a:gd name="connsiteX0" fmla="*/ 0 w 1639122"/>
              <a:gd name="connsiteY0" fmla="*/ 0 h 4023507"/>
              <a:gd name="connsiteX1" fmla="*/ 1639122 w 1639122"/>
              <a:gd name="connsiteY1" fmla="*/ 3689 h 4023507"/>
              <a:gd name="connsiteX2" fmla="*/ 6935 w 1639122"/>
              <a:gd name="connsiteY2" fmla="*/ 4023507 h 4023507"/>
              <a:gd name="connsiteX3" fmla="*/ 0 w 1639122"/>
              <a:gd name="connsiteY3" fmla="*/ 0 h 4023507"/>
              <a:gd name="connsiteX0" fmla="*/ 17059 w 1656181"/>
              <a:gd name="connsiteY0" fmla="*/ 0 h 4015780"/>
              <a:gd name="connsiteX1" fmla="*/ 1656181 w 1656181"/>
              <a:gd name="connsiteY1" fmla="*/ 3689 h 4015780"/>
              <a:gd name="connsiteX2" fmla="*/ 812 w 1656181"/>
              <a:gd name="connsiteY2" fmla="*/ 4015780 h 4015780"/>
              <a:gd name="connsiteX3" fmla="*/ 17059 w 1656181"/>
              <a:gd name="connsiteY3" fmla="*/ 0 h 4015780"/>
              <a:gd name="connsiteX0" fmla="*/ 0 w 1639122"/>
              <a:gd name="connsiteY0" fmla="*/ 0 h 3899870"/>
              <a:gd name="connsiteX1" fmla="*/ 1639122 w 1639122"/>
              <a:gd name="connsiteY1" fmla="*/ 3689 h 3899870"/>
              <a:gd name="connsiteX2" fmla="*/ 73905 w 1639122"/>
              <a:gd name="connsiteY2" fmla="*/ 3899870 h 3899870"/>
              <a:gd name="connsiteX3" fmla="*/ 0 w 1639122"/>
              <a:gd name="connsiteY3" fmla="*/ 0 h 3899870"/>
              <a:gd name="connsiteX0" fmla="*/ 0 w 1639122"/>
              <a:gd name="connsiteY0" fmla="*/ 0 h 3987447"/>
              <a:gd name="connsiteX1" fmla="*/ 1639122 w 1639122"/>
              <a:gd name="connsiteY1" fmla="*/ 3689 h 3987447"/>
              <a:gd name="connsiteX2" fmla="*/ 6935 w 1639122"/>
              <a:gd name="connsiteY2" fmla="*/ 3987447 h 3987447"/>
              <a:gd name="connsiteX3" fmla="*/ 0 w 1639122"/>
              <a:gd name="connsiteY3" fmla="*/ 0 h 3987447"/>
              <a:gd name="connsiteX0" fmla="*/ 144 w 1639266"/>
              <a:gd name="connsiteY0" fmla="*/ 0 h 3987447"/>
              <a:gd name="connsiteX1" fmla="*/ 1639266 w 1639266"/>
              <a:gd name="connsiteY1" fmla="*/ 3689 h 3987447"/>
              <a:gd name="connsiteX2" fmla="*/ 1927 w 1639266"/>
              <a:gd name="connsiteY2" fmla="*/ 3987447 h 3987447"/>
              <a:gd name="connsiteX3" fmla="*/ 144 w 1639266"/>
              <a:gd name="connsiteY3" fmla="*/ 0 h 3987447"/>
              <a:gd name="connsiteX0" fmla="*/ 2397 w 1641519"/>
              <a:gd name="connsiteY0" fmla="*/ 0 h 3995174"/>
              <a:gd name="connsiteX1" fmla="*/ 1641519 w 1641519"/>
              <a:gd name="connsiteY1" fmla="*/ 3689 h 3995174"/>
              <a:gd name="connsiteX2" fmla="*/ 1605 w 1641519"/>
              <a:gd name="connsiteY2" fmla="*/ 3995174 h 3995174"/>
              <a:gd name="connsiteX3" fmla="*/ 2397 w 1641519"/>
              <a:gd name="connsiteY3" fmla="*/ 0 h 3995174"/>
              <a:gd name="connsiteX0" fmla="*/ 9681 w 1648803"/>
              <a:gd name="connsiteY0" fmla="*/ 0 h 5116681"/>
              <a:gd name="connsiteX1" fmla="*/ 1648803 w 1648803"/>
              <a:gd name="connsiteY1" fmla="*/ 3689 h 5116681"/>
              <a:gd name="connsiteX2" fmla="*/ 1073 w 1648803"/>
              <a:gd name="connsiteY2" fmla="*/ 5116681 h 5116681"/>
              <a:gd name="connsiteX3" fmla="*/ 9681 w 1648803"/>
              <a:gd name="connsiteY3" fmla="*/ 0 h 5116681"/>
              <a:gd name="connsiteX0" fmla="*/ 9681 w 2078650"/>
              <a:gd name="connsiteY0" fmla="*/ 0 h 5116681"/>
              <a:gd name="connsiteX1" fmla="*/ 2078650 w 2078650"/>
              <a:gd name="connsiteY1" fmla="*/ 3689 h 5116681"/>
              <a:gd name="connsiteX2" fmla="*/ 1073 w 2078650"/>
              <a:gd name="connsiteY2" fmla="*/ 5116681 h 5116681"/>
              <a:gd name="connsiteX3" fmla="*/ 9681 w 2078650"/>
              <a:gd name="connsiteY3" fmla="*/ 0 h 5116681"/>
              <a:gd name="connsiteX0" fmla="*/ 5986 w 2078862"/>
              <a:gd name="connsiteY0" fmla="*/ 0 h 5120589"/>
              <a:gd name="connsiteX1" fmla="*/ 2078862 w 2078862"/>
              <a:gd name="connsiteY1" fmla="*/ 7597 h 5120589"/>
              <a:gd name="connsiteX2" fmla="*/ 1285 w 2078862"/>
              <a:gd name="connsiteY2" fmla="*/ 5120589 h 5120589"/>
              <a:gd name="connsiteX3" fmla="*/ 5986 w 2078862"/>
              <a:gd name="connsiteY3" fmla="*/ 0 h 5120589"/>
              <a:gd name="connsiteX0" fmla="*/ 2400 w 2075276"/>
              <a:gd name="connsiteY0" fmla="*/ 0 h 5108866"/>
              <a:gd name="connsiteX1" fmla="*/ 2075276 w 2075276"/>
              <a:gd name="connsiteY1" fmla="*/ 7597 h 5108866"/>
              <a:gd name="connsiteX2" fmla="*/ 1606 w 2075276"/>
              <a:gd name="connsiteY2" fmla="*/ 5108866 h 5108866"/>
              <a:gd name="connsiteX3" fmla="*/ 2400 w 2075276"/>
              <a:gd name="connsiteY3" fmla="*/ 0 h 5108866"/>
              <a:gd name="connsiteX0" fmla="*/ 5987 w 2078863"/>
              <a:gd name="connsiteY0" fmla="*/ 0 h 5136220"/>
              <a:gd name="connsiteX1" fmla="*/ 2078863 w 2078863"/>
              <a:gd name="connsiteY1" fmla="*/ 7597 h 5136220"/>
              <a:gd name="connsiteX2" fmla="*/ 1285 w 2078863"/>
              <a:gd name="connsiteY2" fmla="*/ 5136220 h 5136220"/>
              <a:gd name="connsiteX3" fmla="*/ 5987 w 2078863"/>
              <a:gd name="connsiteY3" fmla="*/ 0 h 5136220"/>
              <a:gd name="connsiteX0" fmla="*/ 5987 w 2086007"/>
              <a:gd name="connsiteY0" fmla="*/ 0 h 5136220"/>
              <a:gd name="connsiteX1" fmla="*/ 2086007 w 2086007"/>
              <a:gd name="connsiteY1" fmla="*/ 2835 h 5136220"/>
              <a:gd name="connsiteX2" fmla="*/ 1285 w 2086007"/>
              <a:gd name="connsiteY2" fmla="*/ 5136220 h 5136220"/>
              <a:gd name="connsiteX3" fmla="*/ 5987 w 2086007"/>
              <a:gd name="connsiteY3" fmla="*/ 0 h 5136220"/>
            </a:gdLst>
            <a:ahLst/>
            <a:cxnLst>
              <a:cxn ang="0">
                <a:pos x="connsiteX0" y="connsiteY0"/>
              </a:cxn>
              <a:cxn ang="0">
                <a:pos x="connsiteX1" y="connsiteY1"/>
              </a:cxn>
              <a:cxn ang="0">
                <a:pos x="connsiteX2" y="connsiteY2"/>
              </a:cxn>
              <a:cxn ang="0">
                <a:pos x="connsiteX3" y="connsiteY3"/>
              </a:cxn>
            </a:cxnLst>
            <a:rect l="l" t="t" r="r" b="b"/>
            <a:pathLst>
              <a:path w="2086007" h="5136220">
                <a:moveTo>
                  <a:pt x="5987" y="0"/>
                </a:moveTo>
                <a:lnTo>
                  <a:pt x="2086007" y="2835"/>
                </a:lnTo>
                <a:cubicBezTo>
                  <a:pt x="1539369" y="1333330"/>
                  <a:pt x="547923" y="3805725"/>
                  <a:pt x="1285" y="5136220"/>
                </a:cubicBezTo>
                <a:cubicBezTo>
                  <a:pt x="-4577" y="3790997"/>
                  <a:pt x="11849" y="1354016"/>
                  <a:pt x="5987" y="0"/>
                </a:cubicBezTo>
                <a:close/>
              </a:path>
            </a:pathLst>
          </a:custGeom>
          <a:gradFill>
            <a:gsLst>
              <a:gs pos="0">
                <a:srgbClr val="648C1A"/>
              </a:gs>
              <a:gs pos="100000">
                <a:schemeClr val="accent2"/>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40800" y="6042893"/>
            <a:ext cx="3144520" cy="654714"/>
          </a:xfrm>
          <a:prstGeom prst="rect">
            <a:avLst/>
          </a:prstGeom>
        </p:spPr>
      </p:pic>
    </p:spTree>
    <p:extLst>
      <p:ext uri="{BB962C8B-B14F-4D97-AF65-F5344CB8AC3E}">
        <p14:creationId xmlns:p14="http://schemas.microsoft.com/office/powerpoint/2010/main" val="385049873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Gray Bar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5371"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3" name="Rectangle 2"/>
          <p:cNvSpPr/>
          <p:nvPr userDrawn="1"/>
        </p:nvSpPr>
        <p:spPr bwMode="auto">
          <a:xfrm>
            <a:off x="0" y="0"/>
            <a:ext cx="12192000" cy="6858000"/>
          </a:xfrm>
          <a:prstGeom prst="rect">
            <a:avLst/>
          </a:prstGeom>
          <a:solidFill>
            <a:schemeClr val="bg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sp>
        <p:nvSpPr>
          <p:cNvPr id="4" name="Text Placeholder 18"/>
          <p:cNvSpPr txBox="1">
            <a:spLocks/>
          </p:cNvSpPr>
          <p:nvPr userDrawn="1"/>
        </p:nvSpPr>
        <p:spPr>
          <a:xfrm>
            <a:off x="412682" y="6370117"/>
            <a:ext cx="7770501" cy="205345"/>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r>
              <a:rPr lang="en-US" sz="900" dirty="0">
                <a:solidFill>
                  <a:schemeClr val="accent1">
                    <a:lumMod val="60000"/>
                    <a:lumOff val="40000"/>
                  </a:schemeClr>
                </a:solidFill>
              </a:rPr>
              <a:t>/ </a:t>
            </a:r>
            <a:r>
              <a:rPr lang="en-US" sz="900" kern="1200" cap="all" normalizeH="0" baseline="0" dirty="0">
                <a:solidFill>
                  <a:schemeClr val="accent1">
                    <a:lumMod val="60000"/>
                    <a:lumOff val="40000"/>
                  </a:schemeClr>
                </a:solidFill>
                <a:latin typeface="+mj-lt"/>
                <a:ea typeface="+mn-ea"/>
                <a:cs typeface="+mn-cs"/>
              </a:rPr>
              <a:t>©2019 </a:t>
            </a:r>
            <a:r>
              <a:rPr lang="en-US" sz="900" dirty="0">
                <a:solidFill>
                  <a:schemeClr val="accent1">
                    <a:lumMod val="60000"/>
                    <a:lumOff val="40000"/>
                  </a:schemeClr>
                </a:solidFill>
              </a:rPr>
              <a:t>Navigant – A </a:t>
            </a:r>
            <a:r>
              <a:rPr lang="en-US" sz="900" dirty="0" err="1">
                <a:solidFill>
                  <a:schemeClr val="accent1">
                    <a:lumMod val="60000"/>
                    <a:lumOff val="40000"/>
                  </a:schemeClr>
                </a:solidFill>
              </a:rPr>
              <a:t>Guidehouse</a:t>
            </a:r>
            <a:r>
              <a:rPr lang="en-US" sz="900" dirty="0">
                <a:solidFill>
                  <a:schemeClr val="accent1">
                    <a:lumMod val="60000"/>
                    <a:lumOff val="40000"/>
                  </a:schemeClr>
                </a:solidFill>
              </a:rPr>
              <a:t> Company Consulting,</a:t>
            </a:r>
            <a:r>
              <a:rPr lang="en-US" sz="900" baseline="0" dirty="0">
                <a:solidFill>
                  <a:schemeClr val="accent1">
                    <a:lumMod val="60000"/>
                    <a:lumOff val="40000"/>
                  </a:schemeClr>
                </a:solidFill>
              </a:rPr>
              <a:t> Inc. All rights Reserved</a:t>
            </a:r>
            <a:endParaRPr lang="en-US" sz="900" dirty="0">
              <a:solidFill>
                <a:schemeClr val="accent1">
                  <a:lumMod val="60000"/>
                  <a:lumOff val="40000"/>
                </a:schemeClr>
              </a:solidFill>
            </a:endParaRPr>
          </a:p>
        </p:txBody>
      </p:sp>
      <p:cxnSp>
        <p:nvCxnSpPr>
          <p:cNvPr id="5" name="Straight Connector 4"/>
          <p:cNvCxnSpPr/>
          <p:nvPr userDrawn="1"/>
        </p:nvCxnSpPr>
        <p:spPr>
          <a:xfrm>
            <a:off x="304802" y="6250077"/>
            <a:ext cx="11592985" cy="0"/>
          </a:xfrm>
          <a:prstGeom prst="line">
            <a:avLst/>
          </a:prstGeom>
          <a:ln w="9525">
            <a:solidFill>
              <a:srgbClr val="555759"/>
            </a:solidFill>
          </a:ln>
          <a:effectLst/>
        </p:spPr>
        <p:style>
          <a:lnRef idx="2">
            <a:schemeClr val="accent1"/>
          </a:lnRef>
          <a:fillRef idx="0">
            <a:schemeClr val="accent1"/>
          </a:fillRef>
          <a:effectRef idx="1">
            <a:schemeClr val="accent1"/>
          </a:effectRef>
          <a:fontRef idx="minor">
            <a:schemeClr val="tx1"/>
          </a:fontRef>
        </p:style>
      </p:cxnSp>
      <p:sp>
        <p:nvSpPr>
          <p:cNvPr id="6" name="Text Placeholder 18"/>
          <p:cNvSpPr txBox="1">
            <a:spLocks/>
          </p:cNvSpPr>
          <p:nvPr userDrawn="1"/>
        </p:nvSpPr>
        <p:spPr>
          <a:xfrm>
            <a:off x="182020" y="6365442"/>
            <a:ext cx="478315" cy="231169"/>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lgn="l"/>
            <a:fld id="{C0D4A90D-707C-4CFA-8F87-17CF45DE2B45}" type="slidenum">
              <a:rPr lang="en-US" sz="900" smtClean="0">
                <a:solidFill>
                  <a:srgbClr val="95D600"/>
                </a:solidFill>
              </a:rPr>
              <a:pPr algn="l"/>
              <a:t>‹#›</a:t>
            </a:fld>
            <a:endParaRPr lang="en-US" sz="900" dirty="0"/>
          </a:p>
        </p:txBody>
      </p:sp>
      <p:cxnSp>
        <p:nvCxnSpPr>
          <p:cNvPr id="7" name="Straight Connector 6"/>
          <p:cNvCxnSpPr/>
          <p:nvPr userDrawn="1"/>
        </p:nvCxnSpPr>
        <p:spPr bwMode="auto">
          <a:xfrm flipH="1">
            <a:off x="0" y="6302465"/>
            <a:ext cx="12192000" cy="0"/>
          </a:xfrm>
          <a:prstGeom prst="line">
            <a:avLst/>
          </a:prstGeom>
          <a:solidFill>
            <a:schemeClr val="accent1"/>
          </a:solidFill>
          <a:ln w="19050" cap="flat" cmpd="dbl" algn="ctr">
            <a:noFill/>
            <a:prstDash val="solid"/>
            <a:round/>
            <a:headEnd type="none" w="med" len="med"/>
            <a:tailEnd type="none" w="med" len="med"/>
          </a:ln>
          <a:effectLst/>
        </p:spPr>
      </p:cxnSp>
      <p:pic>
        <p:nvPicPr>
          <p:cNvPr id="8" name="Picture 7"/>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607280" y="6400190"/>
            <a:ext cx="1303209" cy="168518"/>
          </a:xfrm>
          <a:prstGeom prst="rect">
            <a:avLst/>
          </a:prstGeom>
        </p:spPr>
      </p:pic>
      <p:sp>
        <p:nvSpPr>
          <p:cNvPr id="10" name="Rectangle 9"/>
          <p:cNvSpPr/>
          <p:nvPr userDrawn="1"/>
        </p:nvSpPr>
        <p:spPr bwMode="auto">
          <a:xfrm>
            <a:off x="0" y="0"/>
            <a:ext cx="12192000" cy="1074396"/>
          </a:xfrm>
          <a:prstGeom prst="rect">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sp>
        <p:nvSpPr>
          <p:cNvPr id="11" name="Title 1"/>
          <p:cNvSpPr>
            <a:spLocks noGrp="1"/>
          </p:cNvSpPr>
          <p:nvPr>
            <p:ph type="title" hasCustomPrompt="1"/>
          </p:nvPr>
        </p:nvSpPr>
        <p:spPr>
          <a:xfrm>
            <a:off x="287453" y="1"/>
            <a:ext cx="11623035" cy="1011420"/>
          </a:xfrm>
          <a:prstGeom prst="rect">
            <a:avLst/>
          </a:prstGeom>
        </p:spPr>
        <p:txBody>
          <a:bodyPr anchor="b"/>
          <a:lstStyle>
            <a:lvl1pPr>
              <a:defRPr sz="2200" cap="all" baseline="0">
                <a:solidFill>
                  <a:schemeClr val="bg2"/>
                </a:solidFill>
              </a:defRPr>
            </a:lvl1pPr>
          </a:lstStyle>
          <a:p>
            <a:r>
              <a:rPr lang="en-US" dirty="0"/>
              <a:t>CLICK TO EDIT MASTER TITLE STYLE</a:t>
            </a:r>
          </a:p>
        </p:txBody>
      </p:sp>
      <p:sp>
        <p:nvSpPr>
          <p:cNvPr id="12" name="Rectangle 11"/>
          <p:cNvSpPr/>
          <p:nvPr userDrawn="1"/>
        </p:nvSpPr>
        <p:spPr bwMode="auto">
          <a:xfrm>
            <a:off x="0" y="1074396"/>
            <a:ext cx="12192000" cy="151354"/>
          </a:xfrm>
          <a:prstGeom prst="rect">
            <a:avLst/>
          </a:prstGeom>
          <a:solidFill>
            <a:schemeClr val="accent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sp>
        <p:nvSpPr>
          <p:cNvPr id="13" name="Rectangle 14"/>
          <p:cNvSpPr>
            <a:spLocks noGrp="1" noChangeArrowheads="1"/>
          </p:cNvSpPr>
          <p:nvPr>
            <p:ph idx="1"/>
          </p:nvPr>
        </p:nvSpPr>
        <p:spPr bwMode="auto">
          <a:xfrm>
            <a:off x="287453" y="1403684"/>
            <a:ext cx="11623035" cy="476534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14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53900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een_Title Slide">
    <p:spTree>
      <p:nvGrpSpPr>
        <p:cNvPr id="1" name=""/>
        <p:cNvGrpSpPr/>
        <p:nvPr/>
      </p:nvGrpSpPr>
      <p:grpSpPr>
        <a:xfrm>
          <a:off x="0" y="0"/>
          <a:ext cx="0" cy="0"/>
          <a:chOff x="0" y="0"/>
          <a:chExt cx="0" cy="0"/>
        </a:xfrm>
      </p:grpSpPr>
      <p:sp>
        <p:nvSpPr>
          <p:cNvPr id="7" name="Rectangle 6"/>
          <p:cNvSpPr/>
          <p:nvPr userDrawn="1"/>
        </p:nvSpPr>
        <p:spPr>
          <a:xfrm>
            <a:off x="1396" y="3692"/>
            <a:ext cx="12201685" cy="685430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Freeform 8"/>
          <p:cNvSpPr/>
          <p:nvPr userDrawn="1"/>
        </p:nvSpPr>
        <p:spPr>
          <a:xfrm>
            <a:off x="-11936" y="-3148"/>
            <a:ext cx="11931119" cy="6867762"/>
          </a:xfrm>
          <a:custGeom>
            <a:avLst/>
            <a:gdLst>
              <a:gd name="connsiteX0" fmla="*/ 1643975 w 8501975"/>
              <a:gd name="connsiteY0" fmla="*/ 0 h 5175115"/>
              <a:gd name="connsiteX1" fmla="*/ 8501975 w 8501975"/>
              <a:gd name="connsiteY1" fmla="*/ 19455 h 5175115"/>
              <a:gd name="connsiteX2" fmla="*/ 4289898 w 8501975"/>
              <a:gd name="connsiteY2" fmla="*/ 5175115 h 5175115"/>
              <a:gd name="connsiteX3" fmla="*/ 0 w 8501975"/>
              <a:gd name="connsiteY3" fmla="*/ 5175115 h 5175115"/>
              <a:gd name="connsiteX4" fmla="*/ 0 w 8501975"/>
              <a:gd name="connsiteY4" fmla="*/ 4027251 h 5175115"/>
              <a:gd name="connsiteX5" fmla="*/ 1643975 w 8501975"/>
              <a:gd name="connsiteY5" fmla="*/ 0 h 5175115"/>
              <a:gd name="connsiteX0" fmla="*/ 1649126 w 8507126"/>
              <a:gd name="connsiteY0" fmla="*/ 0 h 5175115"/>
              <a:gd name="connsiteX1" fmla="*/ 8507126 w 8507126"/>
              <a:gd name="connsiteY1" fmla="*/ 19455 h 5175115"/>
              <a:gd name="connsiteX2" fmla="*/ 4295049 w 8507126"/>
              <a:gd name="connsiteY2" fmla="*/ 5175115 h 5175115"/>
              <a:gd name="connsiteX3" fmla="*/ 5151 w 8507126"/>
              <a:gd name="connsiteY3" fmla="*/ 5175115 h 5175115"/>
              <a:gd name="connsiteX4" fmla="*/ 0 w 8507126"/>
              <a:gd name="connsiteY4" fmla="*/ 4037554 h 5175115"/>
              <a:gd name="connsiteX5" fmla="*/ 1649126 w 8507126"/>
              <a:gd name="connsiteY5" fmla="*/ 0 h 5175115"/>
              <a:gd name="connsiteX0" fmla="*/ 1649127 w 8507127"/>
              <a:gd name="connsiteY0" fmla="*/ 0 h 5175115"/>
              <a:gd name="connsiteX1" fmla="*/ 8507127 w 8507127"/>
              <a:gd name="connsiteY1" fmla="*/ 19455 h 5175115"/>
              <a:gd name="connsiteX2" fmla="*/ 4295050 w 8507127"/>
              <a:gd name="connsiteY2" fmla="*/ 5175115 h 5175115"/>
              <a:gd name="connsiteX3" fmla="*/ 0 w 8507127"/>
              <a:gd name="connsiteY3" fmla="*/ 5175115 h 5175115"/>
              <a:gd name="connsiteX4" fmla="*/ 1 w 8507127"/>
              <a:gd name="connsiteY4" fmla="*/ 4037554 h 5175115"/>
              <a:gd name="connsiteX5" fmla="*/ 1649127 w 8507127"/>
              <a:gd name="connsiteY5" fmla="*/ 0 h 5175115"/>
              <a:gd name="connsiteX0" fmla="*/ 1690339 w 8507127"/>
              <a:gd name="connsiteY0" fmla="*/ 34637 h 5155660"/>
              <a:gd name="connsiteX1" fmla="*/ 8507127 w 8507127"/>
              <a:gd name="connsiteY1" fmla="*/ 0 h 5155660"/>
              <a:gd name="connsiteX2" fmla="*/ 4295050 w 8507127"/>
              <a:gd name="connsiteY2" fmla="*/ 5155660 h 5155660"/>
              <a:gd name="connsiteX3" fmla="*/ 0 w 8507127"/>
              <a:gd name="connsiteY3" fmla="*/ 5155660 h 5155660"/>
              <a:gd name="connsiteX4" fmla="*/ 1 w 8507127"/>
              <a:gd name="connsiteY4" fmla="*/ 4018099 h 5155660"/>
              <a:gd name="connsiteX5" fmla="*/ 1690339 w 8507127"/>
              <a:gd name="connsiteY5" fmla="*/ 34637 h 5155660"/>
              <a:gd name="connsiteX0" fmla="*/ 1651702 w 8507127"/>
              <a:gd name="connsiteY0" fmla="*/ 0 h 5157084"/>
              <a:gd name="connsiteX1" fmla="*/ 8507127 w 8507127"/>
              <a:gd name="connsiteY1" fmla="*/ 1424 h 5157084"/>
              <a:gd name="connsiteX2" fmla="*/ 4295050 w 8507127"/>
              <a:gd name="connsiteY2" fmla="*/ 5157084 h 5157084"/>
              <a:gd name="connsiteX3" fmla="*/ 0 w 8507127"/>
              <a:gd name="connsiteY3" fmla="*/ 5157084 h 5157084"/>
              <a:gd name="connsiteX4" fmla="*/ 1 w 8507127"/>
              <a:gd name="connsiteY4" fmla="*/ 4019523 h 5157084"/>
              <a:gd name="connsiteX5" fmla="*/ 1651702 w 8507127"/>
              <a:gd name="connsiteY5" fmla="*/ 0 h 5157084"/>
              <a:gd name="connsiteX0" fmla="*/ 1651702 w 8507127"/>
              <a:gd name="connsiteY0" fmla="*/ 0 h 5157084"/>
              <a:gd name="connsiteX1" fmla="*/ 8507127 w 8507127"/>
              <a:gd name="connsiteY1" fmla="*/ 1424 h 5157084"/>
              <a:gd name="connsiteX2" fmla="*/ 4295050 w 8507127"/>
              <a:gd name="connsiteY2" fmla="*/ 5157084 h 5157084"/>
              <a:gd name="connsiteX3" fmla="*/ 0 w 8507127"/>
              <a:gd name="connsiteY3" fmla="*/ 5157084 h 5157084"/>
              <a:gd name="connsiteX4" fmla="*/ 46365 w 8507127"/>
              <a:gd name="connsiteY4" fmla="*/ 4006644 h 5157084"/>
              <a:gd name="connsiteX5" fmla="*/ 1651702 w 8507127"/>
              <a:gd name="connsiteY5" fmla="*/ 0 h 5157084"/>
              <a:gd name="connsiteX0" fmla="*/ 1651702 w 8507127"/>
              <a:gd name="connsiteY0" fmla="*/ 0 h 5157084"/>
              <a:gd name="connsiteX1" fmla="*/ 8507127 w 8507127"/>
              <a:gd name="connsiteY1" fmla="*/ 1424 h 5157084"/>
              <a:gd name="connsiteX2" fmla="*/ 4295050 w 8507127"/>
              <a:gd name="connsiteY2" fmla="*/ 5157084 h 5157084"/>
              <a:gd name="connsiteX3" fmla="*/ 0 w 8507127"/>
              <a:gd name="connsiteY3" fmla="*/ 5157084 h 5157084"/>
              <a:gd name="connsiteX4" fmla="*/ 15455 w 8507127"/>
              <a:gd name="connsiteY4" fmla="*/ 3973159 h 5157084"/>
              <a:gd name="connsiteX5" fmla="*/ 1651702 w 8507127"/>
              <a:gd name="connsiteY5" fmla="*/ 0 h 5157084"/>
              <a:gd name="connsiteX0" fmla="*/ 1636247 w 8491672"/>
              <a:gd name="connsiteY0" fmla="*/ 0 h 5157084"/>
              <a:gd name="connsiteX1" fmla="*/ 8491672 w 8491672"/>
              <a:gd name="connsiteY1" fmla="*/ 1424 h 5157084"/>
              <a:gd name="connsiteX2" fmla="*/ 4279595 w 8491672"/>
              <a:gd name="connsiteY2" fmla="*/ 5157084 h 5157084"/>
              <a:gd name="connsiteX3" fmla="*/ 64394 w 8491672"/>
              <a:gd name="connsiteY3" fmla="*/ 5157084 h 5157084"/>
              <a:gd name="connsiteX4" fmla="*/ 0 w 8491672"/>
              <a:gd name="connsiteY4" fmla="*/ 3973159 h 5157084"/>
              <a:gd name="connsiteX5" fmla="*/ 1636247 w 8491672"/>
              <a:gd name="connsiteY5" fmla="*/ 0 h 5157084"/>
              <a:gd name="connsiteX0" fmla="*/ 1638823 w 8494248"/>
              <a:gd name="connsiteY0" fmla="*/ 0 h 5157084"/>
              <a:gd name="connsiteX1" fmla="*/ 8494248 w 8494248"/>
              <a:gd name="connsiteY1" fmla="*/ 1424 h 5157084"/>
              <a:gd name="connsiteX2" fmla="*/ 4282171 w 8494248"/>
              <a:gd name="connsiteY2" fmla="*/ 5157084 h 5157084"/>
              <a:gd name="connsiteX3" fmla="*/ 0 w 8494248"/>
              <a:gd name="connsiteY3" fmla="*/ 5157084 h 5157084"/>
              <a:gd name="connsiteX4" fmla="*/ 2576 w 8494248"/>
              <a:gd name="connsiteY4" fmla="*/ 3973159 h 5157084"/>
              <a:gd name="connsiteX5" fmla="*/ 1638823 w 8494248"/>
              <a:gd name="connsiteY5" fmla="*/ 0 h 5157084"/>
              <a:gd name="connsiteX0" fmla="*/ 1638823 w 8494248"/>
              <a:gd name="connsiteY0" fmla="*/ 0 h 5157084"/>
              <a:gd name="connsiteX1" fmla="*/ 8494248 w 8494248"/>
              <a:gd name="connsiteY1" fmla="*/ 1424 h 5157084"/>
              <a:gd name="connsiteX2" fmla="*/ 4282171 w 8494248"/>
              <a:gd name="connsiteY2" fmla="*/ 5157084 h 5157084"/>
              <a:gd name="connsiteX3" fmla="*/ 0 w 8494248"/>
              <a:gd name="connsiteY3" fmla="*/ 5157084 h 5157084"/>
              <a:gd name="connsiteX4" fmla="*/ 38637 w 8494248"/>
              <a:gd name="connsiteY4" fmla="*/ 4029826 h 5157084"/>
              <a:gd name="connsiteX5" fmla="*/ 1638823 w 8494248"/>
              <a:gd name="connsiteY5" fmla="*/ 0 h 5157084"/>
              <a:gd name="connsiteX0" fmla="*/ 1641398 w 8496823"/>
              <a:gd name="connsiteY0" fmla="*/ 0 h 5157084"/>
              <a:gd name="connsiteX1" fmla="*/ 8496823 w 8496823"/>
              <a:gd name="connsiteY1" fmla="*/ 1424 h 5157084"/>
              <a:gd name="connsiteX2" fmla="*/ 4284746 w 8496823"/>
              <a:gd name="connsiteY2" fmla="*/ 5157084 h 5157084"/>
              <a:gd name="connsiteX3" fmla="*/ 2575 w 8496823"/>
              <a:gd name="connsiteY3" fmla="*/ 5157084 h 5157084"/>
              <a:gd name="connsiteX4" fmla="*/ 0 w 8496823"/>
              <a:gd name="connsiteY4" fmla="*/ 3983462 h 5157084"/>
              <a:gd name="connsiteX5" fmla="*/ 1641398 w 8496823"/>
              <a:gd name="connsiteY5" fmla="*/ 0 h 5157084"/>
              <a:gd name="connsiteX0" fmla="*/ 1638256 w 8496823"/>
              <a:gd name="connsiteY0" fmla="*/ 0 h 5157084"/>
              <a:gd name="connsiteX1" fmla="*/ 8496823 w 8496823"/>
              <a:gd name="connsiteY1" fmla="*/ 1424 h 5157084"/>
              <a:gd name="connsiteX2" fmla="*/ 4284746 w 8496823"/>
              <a:gd name="connsiteY2" fmla="*/ 5157084 h 5157084"/>
              <a:gd name="connsiteX3" fmla="*/ 2575 w 8496823"/>
              <a:gd name="connsiteY3" fmla="*/ 5157084 h 5157084"/>
              <a:gd name="connsiteX4" fmla="*/ 0 w 8496823"/>
              <a:gd name="connsiteY4" fmla="*/ 3983462 h 5157084"/>
              <a:gd name="connsiteX5" fmla="*/ 1638256 w 8496823"/>
              <a:gd name="connsiteY5" fmla="*/ 0 h 5157084"/>
              <a:gd name="connsiteX0" fmla="*/ 1638256 w 8496823"/>
              <a:gd name="connsiteY0" fmla="*/ 0 h 6846184"/>
              <a:gd name="connsiteX1" fmla="*/ 8496823 w 8496823"/>
              <a:gd name="connsiteY1" fmla="*/ 1424 h 6846184"/>
              <a:gd name="connsiteX2" fmla="*/ 2900446 w 8496823"/>
              <a:gd name="connsiteY2" fmla="*/ 6846184 h 6846184"/>
              <a:gd name="connsiteX3" fmla="*/ 2575 w 8496823"/>
              <a:gd name="connsiteY3" fmla="*/ 5157084 h 6846184"/>
              <a:gd name="connsiteX4" fmla="*/ 0 w 8496823"/>
              <a:gd name="connsiteY4" fmla="*/ 3983462 h 6846184"/>
              <a:gd name="connsiteX5" fmla="*/ 1638256 w 8496823"/>
              <a:gd name="connsiteY5" fmla="*/ 0 h 6846184"/>
              <a:gd name="connsiteX0" fmla="*/ 1648381 w 8506948"/>
              <a:gd name="connsiteY0" fmla="*/ 0 h 6858884"/>
              <a:gd name="connsiteX1" fmla="*/ 8506948 w 8506948"/>
              <a:gd name="connsiteY1" fmla="*/ 1424 h 6858884"/>
              <a:gd name="connsiteX2" fmla="*/ 2910571 w 8506948"/>
              <a:gd name="connsiteY2" fmla="*/ 6846184 h 6858884"/>
              <a:gd name="connsiteX3" fmla="*/ 0 w 8506948"/>
              <a:gd name="connsiteY3" fmla="*/ 6858884 h 6858884"/>
              <a:gd name="connsiteX4" fmla="*/ 10125 w 8506948"/>
              <a:gd name="connsiteY4" fmla="*/ 3983462 h 6858884"/>
              <a:gd name="connsiteX5" fmla="*/ 1648381 w 8506948"/>
              <a:gd name="connsiteY5" fmla="*/ 0 h 6858884"/>
              <a:gd name="connsiteX0" fmla="*/ 1597581 w 8506948"/>
              <a:gd name="connsiteY0" fmla="*/ 0 h 6858884"/>
              <a:gd name="connsiteX1" fmla="*/ 8506948 w 8506948"/>
              <a:gd name="connsiteY1" fmla="*/ 1424 h 6858884"/>
              <a:gd name="connsiteX2" fmla="*/ 2910571 w 8506948"/>
              <a:gd name="connsiteY2" fmla="*/ 6846184 h 6858884"/>
              <a:gd name="connsiteX3" fmla="*/ 0 w 8506948"/>
              <a:gd name="connsiteY3" fmla="*/ 6858884 h 6858884"/>
              <a:gd name="connsiteX4" fmla="*/ 10125 w 8506948"/>
              <a:gd name="connsiteY4" fmla="*/ 3983462 h 6858884"/>
              <a:gd name="connsiteX5" fmla="*/ 1597581 w 8506948"/>
              <a:gd name="connsiteY5" fmla="*/ 0 h 6858884"/>
              <a:gd name="connsiteX0" fmla="*/ 2083733 w 8993100"/>
              <a:gd name="connsiteY0" fmla="*/ 0 h 6858884"/>
              <a:gd name="connsiteX1" fmla="*/ 8993100 w 8993100"/>
              <a:gd name="connsiteY1" fmla="*/ 1424 h 6858884"/>
              <a:gd name="connsiteX2" fmla="*/ 3396723 w 8993100"/>
              <a:gd name="connsiteY2" fmla="*/ 6846184 h 6858884"/>
              <a:gd name="connsiteX3" fmla="*/ 486152 w 8993100"/>
              <a:gd name="connsiteY3" fmla="*/ 6858884 h 6858884"/>
              <a:gd name="connsiteX4" fmla="*/ 0 w 8993100"/>
              <a:gd name="connsiteY4" fmla="*/ 5136231 h 6858884"/>
              <a:gd name="connsiteX5" fmla="*/ 2083733 w 8993100"/>
              <a:gd name="connsiteY5" fmla="*/ 0 h 6858884"/>
              <a:gd name="connsiteX0" fmla="*/ 2083733 w 8993100"/>
              <a:gd name="connsiteY0" fmla="*/ 0 h 6862792"/>
              <a:gd name="connsiteX1" fmla="*/ 8993100 w 8993100"/>
              <a:gd name="connsiteY1" fmla="*/ 1424 h 6862792"/>
              <a:gd name="connsiteX2" fmla="*/ 3396723 w 8993100"/>
              <a:gd name="connsiteY2" fmla="*/ 6846184 h 6862792"/>
              <a:gd name="connsiteX3" fmla="*/ 9413 w 8993100"/>
              <a:gd name="connsiteY3" fmla="*/ 6862792 h 6862792"/>
              <a:gd name="connsiteX4" fmla="*/ 0 w 8993100"/>
              <a:gd name="connsiteY4" fmla="*/ 5136231 h 6862792"/>
              <a:gd name="connsiteX5" fmla="*/ 2083733 w 8993100"/>
              <a:gd name="connsiteY5" fmla="*/ 0 h 6862792"/>
              <a:gd name="connsiteX0" fmla="*/ 2083733 w 8993100"/>
              <a:gd name="connsiteY0" fmla="*/ 0 h 6862792"/>
              <a:gd name="connsiteX1" fmla="*/ 8993100 w 8993100"/>
              <a:gd name="connsiteY1" fmla="*/ 1424 h 6862792"/>
              <a:gd name="connsiteX2" fmla="*/ 3396723 w 8993100"/>
              <a:gd name="connsiteY2" fmla="*/ 6846184 h 6862792"/>
              <a:gd name="connsiteX3" fmla="*/ 9413 w 8993100"/>
              <a:gd name="connsiteY3" fmla="*/ 6862792 h 6862792"/>
              <a:gd name="connsiteX4" fmla="*/ 0 w 8993100"/>
              <a:gd name="connsiteY4" fmla="*/ 5124508 h 6862792"/>
              <a:gd name="connsiteX5" fmla="*/ 2083733 w 8993100"/>
              <a:gd name="connsiteY5" fmla="*/ 0 h 6862792"/>
              <a:gd name="connsiteX0" fmla="*/ 2083733 w 8993100"/>
              <a:gd name="connsiteY0" fmla="*/ 0 h 6862792"/>
              <a:gd name="connsiteX1" fmla="*/ 8993100 w 8993100"/>
              <a:gd name="connsiteY1" fmla="*/ 1424 h 6862792"/>
              <a:gd name="connsiteX2" fmla="*/ 3388908 w 8993100"/>
              <a:gd name="connsiteY2" fmla="*/ 6857907 h 6862792"/>
              <a:gd name="connsiteX3" fmla="*/ 9413 w 8993100"/>
              <a:gd name="connsiteY3" fmla="*/ 6862792 h 6862792"/>
              <a:gd name="connsiteX4" fmla="*/ 0 w 8993100"/>
              <a:gd name="connsiteY4" fmla="*/ 5124508 h 6862792"/>
              <a:gd name="connsiteX5" fmla="*/ 2083733 w 8993100"/>
              <a:gd name="connsiteY5" fmla="*/ 0 h 6862792"/>
              <a:gd name="connsiteX0" fmla="*/ 2083733 w 8993100"/>
              <a:gd name="connsiteY0" fmla="*/ 0 h 6862792"/>
              <a:gd name="connsiteX1" fmla="*/ 8993100 w 8993100"/>
              <a:gd name="connsiteY1" fmla="*/ 1424 h 6862792"/>
              <a:gd name="connsiteX2" fmla="*/ 3388908 w 8993100"/>
              <a:gd name="connsiteY2" fmla="*/ 6857907 h 6862792"/>
              <a:gd name="connsiteX3" fmla="*/ 9413 w 8993100"/>
              <a:gd name="connsiteY3" fmla="*/ 6862792 h 6862792"/>
              <a:gd name="connsiteX4" fmla="*/ 0 w 8993100"/>
              <a:gd name="connsiteY4" fmla="*/ 5124508 h 6862792"/>
              <a:gd name="connsiteX5" fmla="*/ 2083733 w 8993100"/>
              <a:gd name="connsiteY5" fmla="*/ 0 h 6862792"/>
              <a:gd name="connsiteX0" fmla="*/ 2083733 w 8993100"/>
              <a:gd name="connsiteY0" fmla="*/ 0 h 6857907"/>
              <a:gd name="connsiteX1" fmla="*/ 8993100 w 8993100"/>
              <a:gd name="connsiteY1" fmla="*/ 1424 h 6857907"/>
              <a:gd name="connsiteX2" fmla="*/ 3388908 w 8993100"/>
              <a:gd name="connsiteY2" fmla="*/ 6857907 h 6857907"/>
              <a:gd name="connsiteX3" fmla="*/ 99290 w 8993100"/>
              <a:gd name="connsiteY3" fmla="*/ 6851069 h 6857907"/>
              <a:gd name="connsiteX4" fmla="*/ 0 w 8993100"/>
              <a:gd name="connsiteY4" fmla="*/ 5124508 h 6857907"/>
              <a:gd name="connsiteX5" fmla="*/ 2083733 w 8993100"/>
              <a:gd name="connsiteY5" fmla="*/ 0 h 6857907"/>
              <a:gd name="connsiteX0" fmla="*/ 2083733 w 8993100"/>
              <a:gd name="connsiteY0" fmla="*/ 0 h 6862792"/>
              <a:gd name="connsiteX1" fmla="*/ 8993100 w 8993100"/>
              <a:gd name="connsiteY1" fmla="*/ 1424 h 6862792"/>
              <a:gd name="connsiteX2" fmla="*/ 3388908 w 8993100"/>
              <a:gd name="connsiteY2" fmla="*/ 6857907 h 6862792"/>
              <a:gd name="connsiteX3" fmla="*/ 5505 w 8993100"/>
              <a:gd name="connsiteY3" fmla="*/ 6862792 h 6862792"/>
              <a:gd name="connsiteX4" fmla="*/ 0 w 8993100"/>
              <a:gd name="connsiteY4" fmla="*/ 5124508 h 6862792"/>
              <a:gd name="connsiteX5" fmla="*/ 2083733 w 8993100"/>
              <a:gd name="connsiteY5" fmla="*/ 0 h 6862792"/>
              <a:gd name="connsiteX0" fmla="*/ 2083733 w 8993100"/>
              <a:gd name="connsiteY0" fmla="*/ 0 h 6867554"/>
              <a:gd name="connsiteX1" fmla="*/ 8993100 w 8993100"/>
              <a:gd name="connsiteY1" fmla="*/ 6186 h 6867554"/>
              <a:gd name="connsiteX2" fmla="*/ 3388908 w 8993100"/>
              <a:gd name="connsiteY2" fmla="*/ 6862669 h 6867554"/>
              <a:gd name="connsiteX3" fmla="*/ 5505 w 8993100"/>
              <a:gd name="connsiteY3" fmla="*/ 6867554 h 6867554"/>
              <a:gd name="connsiteX4" fmla="*/ 0 w 8993100"/>
              <a:gd name="connsiteY4" fmla="*/ 5129270 h 6867554"/>
              <a:gd name="connsiteX5" fmla="*/ 2083733 w 8993100"/>
              <a:gd name="connsiteY5" fmla="*/ 0 h 6867554"/>
              <a:gd name="connsiteX0" fmla="*/ 2083733 w 8791676"/>
              <a:gd name="connsiteY0" fmla="*/ 0 h 6867554"/>
              <a:gd name="connsiteX1" fmla="*/ 8791676 w 8791676"/>
              <a:gd name="connsiteY1" fmla="*/ 22172 h 6867554"/>
              <a:gd name="connsiteX2" fmla="*/ 3388908 w 8791676"/>
              <a:gd name="connsiteY2" fmla="*/ 6862669 h 6867554"/>
              <a:gd name="connsiteX3" fmla="*/ 5505 w 8791676"/>
              <a:gd name="connsiteY3" fmla="*/ 6867554 h 6867554"/>
              <a:gd name="connsiteX4" fmla="*/ 0 w 8791676"/>
              <a:gd name="connsiteY4" fmla="*/ 5129270 h 6867554"/>
              <a:gd name="connsiteX5" fmla="*/ 2083733 w 8791676"/>
              <a:gd name="connsiteY5" fmla="*/ 0 h 6867554"/>
              <a:gd name="connsiteX0" fmla="*/ 2083733 w 8948339"/>
              <a:gd name="connsiteY0" fmla="*/ 208 h 6867762"/>
              <a:gd name="connsiteX1" fmla="*/ 8948339 w 8948339"/>
              <a:gd name="connsiteY1" fmla="*/ 0 h 6867762"/>
              <a:gd name="connsiteX2" fmla="*/ 3388908 w 8948339"/>
              <a:gd name="connsiteY2" fmla="*/ 6862877 h 6867762"/>
              <a:gd name="connsiteX3" fmla="*/ 5505 w 8948339"/>
              <a:gd name="connsiteY3" fmla="*/ 6867762 h 6867762"/>
              <a:gd name="connsiteX4" fmla="*/ 0 w 8948339"/>
              <a:gd name="connsiteY4" fmla="*/ 5129478 h 6867762"/>
              <a:gd name="connsiteX5" fmla="*/ 2083733 w 8948339"/>
              <a:gd name="connsiteY5" fmla="*/ 208 h 6867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48339" h="6867762">
                <a:moveTo>
                  <a:pt x="2083733" y="208"/>
                </a:moveTo>
                <a:lnTo>
                  <a:pt x="8948339" y="0"/>
                </a:lnTo>
                <a:lnTo>
                  <a:pt x="3388908" y="6862877"/>
                </a:lnTo>
                <a:lnTo>
                  <a:pt x="5505" y="6867762"/>
                </a:lnTo>
                <a:cubicBezTo>
                  <a:pt x="5505" y="6488575"/>
                  <a:pt x="0" y="5508665"/>
                  <a:pt x="0" y="5129478"/>
                </a:cubicBezTo>
                <a:lnTo>
                  <a:pt x="2083733" y="208"/>
                </a:lnTo>
                <a:close/>
              </a:path>
            </a:pathLst>
          </a:custGeom>
          <a:solidFill>
            <a:srgbClr val="5557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1" name="Straight Connector 10"/>
          <p:cNvCxnSpPr/>
          <p:nvPr userDrawn="1"/>
        </p:nvCxnSpPr>
        <p:spPr>
          <a:xfrm>
            <a:off x="1866737" y="3588760"/>
            <a:ext cx="6604000"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9"/>
          <p:cNvSpPr>
            <a:spLocks noGrp="1"/>
          </p:cNvSpPr>
          <p:nvPr>
            <p:ph type="body" sz="quarter" idx="18" hasCustomPrompt="1"/>
          </p:nvPr>
        </p:nvSpPr>
        <p:spPr>
          <a:xfrm>
            <a:off x="1866739" y="3692359"/>
            <a:ext cx="5576799" cy="343400"/>
          </a:xfrm>
          <a:prstGeom prst="rect">
            <a:avLst/>
          </a:prstGeom>
        </p:spPr>
        <p:txBody>
          <a:bodyPr vert="horz" lIns="0" tIns="0" rIns="0" bIns="0"/>
          <a:lstStyle>
            <a:lvl1pPr marL="0" indent="0">
              <a:buFontTx/>
              <a:buNone/>
              <a:defRPr sz="1600" cap="all">
                <a:solidFill>
                  <a:schemeClr val="accent2"/>
                </a:solidFill>
                <a:latin typeface="+mn-lt"/>
              </a:defRPr>
            </a:lvl1pPr>
          </a:lstStyle>
          <a:p>
            <a:r>
              <a:rPr lang="en-US" sz="1600" dirty="0"/>
              <a:t>Click to edit SUB TITLE</a:t>
            </a:r>
          </a:p>
        </p:txBody>
      </p:sp>
      <p:sp>
        <p:nvSpPr>
          <p:cNvPr id="13" name="Text Placeholder 23"/>
          <p:cNvSpPr>
            <a:spLocks noGrp="1"/>
          </p:cNvSpPr>
          <p:nvPr>
            <p:ph type="body" sz="quarter" idx="19"/>
          </p:nvPr>
        </p:nvSpPr>
        <p:spPr>
          <a:xfrm>
            <a:off x="1866740" y="3059449"/>
            <a:ext cx="6154313" cy="452437"/>
          </a:xfrm>
          <a:prstGeom prst="rect">
            <a:avLst/>
          </a:prstGeom>
        </p:spPr>
        <p:txBody>
          <a:bodyPr vert="horz" lIns="0" rIns="0" bIns="0" anchor="b"/>
          <a:lstStyle>
            <a:lvl1pPr marL="0" indent="0">
              <a:buFontTx/>
              <a:buNone/>
              <a:defRPr sz="2500" cap="all" baseline="0">
                <a:solidFill>
                  <a:schemeClr val="bg1"/>
                </a:solidFill>
                <a:latin typeface="+mj-lt"/>
              </a:defRPr>
            </a:lvl1pPr>
            <a:lvl2pPr marL="457178" indent="0">
              <a:buFontTx/>
              <a:buNone/>
              <a:defRPr sz="2400" cap="all" baseline="0">
                <a:solidFill>
                  <a:schemeClr val="bg1"/>
                </a:solidFill>
              </a:defRPr>
            </a:lvl2pPr>
            <a:lvl3pPr marL="914354" indent="0">
              <a:buFontTx/>
              <a:buNone/>
              <a:defRPr sz="2400" cap="all" baseline="0">
                <a:solidFill>
                  <a:schemeClr val="bg1"/>
                </a:solidFill>
              </a:defRPr>
            </a:lvl3pPr>
            <a:lvl4pPr marL="1371532" indent="0">
              <a:buFontTx/>
              <a:buNone/>
              <a:defRPr sz="2400" cap="all" baseline="0">
                <a:solidFill>
                  <a:schemeClr val="bg1"/>
                </a:solidFill>
              </a:defRPr>
            </a:lvl4pPr>
            <a:lvl5pPr marL="1828709" indent="0">
              <a:buFontTx/>
              <a:buNone/>
              <a:defRPr sz="2400" cap="all" baseline="0">
                <a:solidFill>
                  <a:schemeClr val="bg1"/>
                </a:solidFill>
              </a:defRPr>
            </a:lvl5pPr>
          </a:lstStyle>
          <a:p>
            <a:pPr lvl="0"/>
            <a:r>
              <a:rPr lang="en-US"/>
              <a:t>Edit Master text styles</a:t>
            </a:r>
          </a:p>
        </p:txBody>
      </p:sp>
      <p:sp>
        <p:nvSpPr>
          <p:cNvPr id="15" name="Freeform 14"/>
          <p:cNvSpPr/>
          <p:nvPr userDrawn="1"/>
        </p:nvSpPr>
        <p:spPr>
          <a:xfrm>
            <a:off x="-8596" y="-3908"/>
            <a:ext cx="2781343" cy="5136220"/>
          </a:xfrm>
          <a:custGeom>
            <a:avLst/>
            <a:gdLst>
              <a:gd name="connsiteX0" fmla="*/ 0 w 1661746"/>
              <a:gd name="connsiteY0" fmla="*/ 0 h 4044462"/>
              <a:gd name="connsiteX1" fmla="*/ 1661746 w 1661746"/>
              <a:gd name="connsiteY1" fmla="*/ 0 h 4044462"/>
              <a:gd name="connsiteX2" fmla="*/ 17585 w 1661746"/>
              <a:gd name="connsiteY2" fmla="*/ 4044462 h 4044462"/>
              <a:gd name="connsiteX3" fmla="*/ 0 w 1661746"/>
              <a:gd name="connsiteY3" fmla="*/ 0 h 4044462"/>
              <a:gd name="connsiteX0" fmla="*/ 0 w 1661746"/>
              <a:gd name="connsiteY0" fmla="*/ 0 h 4039867"/>
              <a:gd name="connsiteX1" fmla="*/ 1661746 w 1661746"/>
              <a:gd name="connsiteY1" fmla="*/ 0 h 4039867"/>
              <a:gd name="connsiteX2" fmla="*/ 12990 w 1661746"/>
              <a:gd name="connsiteY2" fmla="*/ 4039867 h 4039867"/>
              <a:gd name="connsiteX3" fmla="*/ 0 w 1661746"/>
              <a:gd name="connsiteY3" fmla="*/ 0 h 4039867"/>
              <a:gd name="connsiteX0" fmla="*/ 170948 w 1648895"/>
              <a:gd name="connsiteY0" fmla="*/ 284889 h 4039867"/>
              <a:gd name="connsiteX1" fmla="*/ 1648895 w 1648895"/>
              <a:gd name="connsiteY1" fmla="*/ 0 h 4039867"/>
              <a:gd name="connsiteX2" fmla="*/ 139 w 1648895"/>
              <a:gd name="connsiteY2" fmla="*/ 4039867 h 4039867"/>
              <a:gd name="connsiteX3" fmla="*/ 170948 w 1648895"/>
              <a:gd name="connsiteY3" fmla="*/ 284889 h 4039867"/>
              <a:gd name="connsiteX0" fmla="*/ 170948 w 1653490"/>
              <a:gd name="connsiteY0" fmla="*/ 225154 h 3980132"/>
              <a:gd name="connsiteX1" fmla="*/ 1653490 w 1653490"/>
              <a:gd name="connsiteY1" fmla="*/ 0 h 3980132"/>
              <a:gd name="connsiteX2" fmla="*/ 139 w 1653490"/>
              <a:gd name="connsiteY2" fmla="*/ 3980132 h 3980132"/>
              <a:gd name="connsiteX3" fmla="*/ 170948 w 1653490"/>
              <a:gd name="connsiteY3" fmla="*/ 225154 h 3980132"/>
              <a:gd name="connsiteX0" fmla="*/ 170948 w 1658085"/>
              <a:gd name="connsiteY0" fmla="*/ 284889 h 4039867"/>
              <a:gd name="connsiteX1" fmla="*/ 1658085 w 1658085"/>
              <a:gd name="connsiteY1" fmla="*/ 0 h 4039867"/>
              <a:gd name="connsiteX2" fmla="*/ 139 w 1658085"/>
              <a:gd name="connsiteY2" fmla="*/ 4039867 h 4039867"/>
              <a:gd name="connsiteX3" fmla="*/ 170948 w 1658085"/>
              <a:gd name="connsiteY3" fmla="*/ 284889 h 4039867"/>
              <a:gd name="connsiteX0" fmla="*/ 0 w 1666341"/>
              <a:gd name="connsiteY0" fmla="*/ 4595 h 4039867"/>
              <a:gd name="connsiteX1" fmla="*/ 1666341 w 1666341"/>
              <a:gd name="connsiteY1" fmla="*/ 0 h 4039867"/>
              <a:gd name="connsiteX2" fmla="*/ 8395 w 1666341"/>
              <a:gd name="connsiteY2" fmla="*/ 4039867 h 4039867"/>
              <a:gd name="connsiteX3" fmla="*/ 0 w 1666341"/>
              <a:gd name="connsiteY3" fmla="*/ 4595 h 4039867"/>
              <a:gd name="connsiteX0" fmla="*/ 0 w 1666341"/>
              <a:gd name="connsiteY0" fmla="*/ 4595 h 4035272"/>
              <a:gd name="connsiteX1" fmla="*/ 1666341 w 1666341"/>
              <a:gd name="connsiteY1" fmla="*/ 0 h 4035272"/>
              <a:gd name="connsiteX2" fmla="*/ 8395 w 1666341"/>
              <a:gd name="connsiteY2" fmla="*/ 4035272 h 4035272"/>
              <a:gd name="connsiteX3" fmla="*/ 0 w 1666341"/>
              <a:gd name="connsiteY3" fmla="*/ 4595 h 4035272"/>
              <a:gd name="connsiteX0" fmla="*/ 56296 w 1658307"/>
              <a:gd name="connsiteY0" fmla="*/ 114874 h 4035272"/>
              <a:gd name="connsiteX1" fmla="*/ 1658307 w 1658307"/>
              <a:gd name="connsiteY1" fmla="*/ 0 h 4035272"/>
              <a:gd name="connsiteX2" fmla="*/ 361 w 1658307"/>
              <a:gd name="connsiteY2" fmla="*/ 4035272 h 4035272"/>
              <a:gd name="connsiteX3" fmla="*/ 56296 w 1658307"/>
              <a:gd name="connsiteY3" fmla="*/ 114874 h 4035272"/>
              <a:gd name="connsiteX0" fmla="*/ 2400 w 1659551"/>
              <a:gd name="connsiteY0" fmla="*/ 9190 h 4035272"/>
              <a:gd name="connsiteX1" fmla="*/ 1659551 w 1659551"/>
              <a:gd name="connsiteY1" fmla="*/ 0 h 4035272"/>
              <a:gd name="connsiteX2" fmla="*/ 1605 w 1659551"/>
              <a:gd name="connsiteY2" fmla="*/ 4035272 h 4035272"/>
              <a:gd name="connsiteX3" fmla="*/ 2400 w 1659551"/>
              <a:gd name="connsiteY3" fmla="*/ 9190 h 4035272"/>
              <a:gd name="connsiteX0" fmla="*/ 146 w 1659873"/>
              <a:gd name="connsiteY0" fmla="*/ 6614 h 4035272"/>
              <a:gd name="connsiteX1" fmla="*/ 1659873 w 1659873"/>
              <a:gd name="connsiteY1" fmla="*/ 0 h 4035272"/>
              <a:gd name="connsiteX2" fmla="*/ 1927 w 1659873"/>
              <a:gd name="connsiteY2" fmla="*/ 4035272 h 4035272"/>
              <a:gd name="connsiteX3" fmla="*/ 146 w 1659873"/>
              <a:gd name="connsiteY3" fmla="*/ 6614 h 4035272"/>
              <a:gd name="connsiteX0" fmla="*/ 146 w 1649570"/>
              <a:gd name="connsiteY0" fmla="*/ 0 h 4028658"/>
              <a:gd name="connsiteX1" fmla="*/ 1649570 w 1649570"/>
              <a:gd name="connsiteY1" fmla="*/ 11416 h 4028658"/>
              <a:gd name="connsiteX2" fmla="*/ 1927 w 1649570"/>
              <a:gd name="connsiteY2" fmla="*/ 4028658 h 4028658"/>
              <a:gd name="connsiteX3" fmla="*/ 146 w 1649570"/>
              <a:gd name="connsiteY3" fmla="*/ 0 h 4028658"/>
              <a:gd name="connsiteX0" fmla="*/ 57814 w 1647996"/>
              <a:gd name="connsiteY0" fmla="*/ 109645 h 4017242"/>
              <a:gd name="connsiteX1" fmla="*/ 1647996 w 1647996"/>
              <a:gd name="connsiteY1" fmla="*/ 0 h 4017242"/>
              <a:gd name="connsiteX2" fmla="*/ 353 w 1647996"/>
              <a:gd name="connsiteY2" fmla="*/ 4017242 h 4017242"/>
              <a:gd name="connsiteX3" fmla="*/ 57814 w 1647996"/>
              <a:gd name="connsiteY3" fmla="*/ 109645 h 4017242"/>
              <a:gd name="connsiteX0" fmla="*/ 52689 w 1648022"/>
              <a:gd name="connsiteY0" fmla="*/ 65857 h 4017242"/>
              <a:gd name="connsiteX1" fmla="*/ 1648022 w 1648022"/>
              <a:gd name="connsiteY1" fmla="*/ 0 h 4017242"/>
              <a:gd name="connsiteX2" fmla="*/ 379 w 1648022"/>
              <a:gd name="connsiteY2" fmla="*/ 4017242 h 4017242"/>
              <a:gd name="connsiteX3" fmla="*/ 52689 w 1648022"/>
              <a:gd name="connsiteY3" fmla="*/ 65857 h 4017242"/>
              <a:gd name="connsiteX0" fmla="*/ 9598 w 1648720"/>
              <a:gd name="connsiteY0" fmla="*/ 0 h 4020931"/>
              <a:gd name="connsiteX1" fmla="*/ 1648720 w 1648720"/>
              <a:gd name="connsiteY1" fmla="*/ 3689 h 4020931"/>
              <a:gd name="connsiteX2" fmla="*/ 1077 w 1648720"/>
              <a:gd name="connsiteY2" fmla="*/ 4020931 h 4020931"/>
              <a:gd name="connsiteX3" fmla="*/ 9598 w 1648720"/>
              <a:gd name="connsiteY3" fmla="*/ 0 h 4020931"/>
              <a:gd name="connsiteX0" fmla="*/ 12067 w 1651189"/>
              <a:gd name="connsiteY0" fmla="*/ 0 h 4023507"/>
              <a:gd name="connsiteX1" fmla="*/ 1651189 w 1651189"/>
              <a:gd name="connsiteY1" fmla="*/ 3689 h 4023507"/>
              <a:gd name="connsiteX2" fmla="*/ 971 w 1651189"/>
              <a:gd name="connsiteY2" fmla="*/ 4023507 h 4023507"/>
              <a:gd name="connsiteX3" fmla="*/ 12067 w 1651189"/>
              <a:gd name="connsiteY3" fmla="*/ 0 h 4023507"/>
              <a:gd name="connsiteX0" fmla="*/ 0 w 1639122"/>
              <a:gd name="connsiteY0" fmla="*/ 0 h 4023507"/>
              <a:gd name="connsiteX1" fmla="*/ 1639122 w 1639122"/>
              <a:gd name="connsiteY1" fmla="*/ 3689 h 4023507"/>
              <a:gd name="connsiteX2" fmla="*/ 6935 w 1639122"/>
              <a:gd name="connsiteY2" fmla="*/ 4023507 h 4023507"/>
              <a:gd name="connsiteX3" fmla="*/ 0 w 1639122"/>
              <a:gd name="connsiteY3" fmla="*/ 0 h 4023507"/>
              <a:gd name="connsiteX0" fmla="*/ 17059 w 1656181"/>
              <a:gd name="connsiteY0" fmla="*/ 0 h 4015780"/>
              <a:gd name="connsiteX1" fmla="*/ 1656181 w 1656181"/>
              <a:gd name="connsiteY1" fmla="*/ 3689 h 4015780"/>
              <a:gd name="connsiteX2" fmla="*/ 812 w 1656181"/>
              <a:gd name="connsiteY2" fmla="*/ 4015780 h 4015780"/>
              <a:gd name="connsiteX3" fmla="*/ 17059 w 1656181"/>
              <a:gd name="connsiteY3" fmla="*/ 0 h 4015780"/>
              <a:gd name="connsiteX0" fmla="*/ 0 w 1639122"/>
              <a:gd name="connsiteY0" fmla="*/ 0 h 3899870"/>
              <a:gd name="connsiteX1" fmla="*/ 1639122 w 1639122"/>
              <a:gd name="connsiteY1" fmla="*/ 3689 h 3899870"/>
              <a:gd name="connsiteX2" fmla="*/ 73905 w 1639122"/>
              <a:gd name="connsiteY2" fmla="*/ 3899870 h 3899870"/>
              <a:gd name="connsiteX3" fmla="*/ 0 w 1639122"/>
              <a:gd name="connsiteY3" fmla="*/ 0 h 3899870"/>
              <a:gd name="connsiteX0" fmla="*/ 0 w 1639122"/>
              <a:gd name="connsiteY0" fmla="*/ 0 h 3987447"/>
              <a:gd name="connsiteX1" fmla="*/ 1639122 w 1639122"/>
              <a:gd name="connsiteY1" fmla="*/ 3689 h 3987447"/>
              <a:gd name="connsiteX2" fmla="*/ 6935 w 1639122"/>
              <a:gd name="connsiteY2" fmla="*/ 3987447 h 3987447"/>
              <a:gd name="connsiteX3" fmla="*/ 0 w 1639122"/>
              <a:gd name="connsiteY3" fmla="*/ 0 h 3987447"/>
              <a:gd name="connsiteX0" fmla="*/ 144 w 1639266"/>
              <a:gd name="connsiteY0" fmla="*/ 0 h 3987447"/>
              <a:gd name="connsiteX1" fmla="*/ 1639266 w 1639266"/>
              <a:gd name="connsiteY1" fmla="*/ 3689 h 3987447"/>
              <a:gd name="connsiteX2" fmla="*/ 1927 w 1639266"/>
              <a:gd name="connsiteY2" fmla="*/ 3987447 h 3987447"/>
              <a:gd name="connsiteX3" fmla="*/ 144 w 1639266"/>
              <a:gd name="connsiteY3" fmla="*/ 0 h 3987447"/>
              <a:gd name="connsiteX0" fmla="*/ 2397 w 1641519"/>
              <a:gd name="connsiteY0" fmla="*/ 0 h 3995174"/>
              <a:gd name="connsiteX1" fmla="*/ 1641519 w 1641519"/>
              <a:gd name="connsiteY1" fmla="*/ 3689 h 3995174"/>
              <a:gd name="connsiteX2" fmla="*/ 1605 w 1641519"/>
              <a:gd name="connsiteY2" fmla="*/ 3995174 h 3995174"/>
              <a:gd name="connsiteX3" fmla="*/ 2397 w 1641519"/>
              <a:gd name="connsiteY3" fmla="*/ 0 h 3995174"/>
              <a:gd name="connsiteX0" fmla="*/ 9681 w 1648803"/>
              <a:gd name="connsiteY0" fmla="*/ 0 h 5116681"/>
              <a:gd name="connsiteX1" fmla="*/ 1648803 w 1648803"/>
              <a:gd name="connsiteY1" fmla="*/ 3689 h 5116681"/>
              <a:gd name="connsiteX2" fmla="*/ 1073 w 1648803"/>
              <a:gd name="connsiteY2" fmla="*/ 5116681 h 5116681"/>
              <a:gd name="connsiteX3" fmla="*/ 9681 w 1648803"/>
              <a:gd name="connsiteY3" fmla="*/ 0 h 5116681"/>
              <a:gd name="connsiteX0" fmla="*/ 9681 w 2078650"/>
              <a:gd name="connsiteY0" fmla="*/ 0 h 5116681"/>
              <a:gd name="connsiteX1" fmla="*/ 2078650 w 2078650"/>
              <a:gd name="connsiteY1" fmla="*/ 3689 h 5116681"/>
              <a:gd name="connsiteX2" fmla="*/ 1073 w 2078650"/>
              <a:gd name="connsiteY2" fmla="*/ 5116681 h 5116681"/>
              <a:gd name="connsiteX3" fmla="*/ 9681 w 2078650"/>
              <a:gd name="connsiteY3" fmla="*/ 0 h 5116681"/>
              <a:gd name="connsiteX0" fmla="*/ 5986 w 2078862"/>
              <a:gd name="connsiteY0" fmla="*/ 0 h 5120589"/>
              <a:gd name="connsiteX1" fmla="*/ 2078862 w 2078862"/>
              <a:gd name="connsiteY1" fmla="*/ 7597 h 5120589"/>
              <a:gd name="connsiteX2" fmla="*/ 1285 w 2078862"/>
              <a:gd name="connsiteY2" fmla="*/ 5120589 h 5120589"/>
              <a:gd name="connsiteX3" fmla="*/ 5986 w 2078862"/>
              <a:gd name="connsiteY3" fmla="*/ 0 h 5120589"/>
              <a:gd name="connsiteX0" fmla="*/ 2400 w 2075276"/>
              <a:gd name="connsiteY0" fmla="*/ 0 h 5108866"/>
              <a:gd name="connsiteX1" fmla="*/ 2075276 w 2075276"/>
              <a:gd name="connsiteY1" fmla="*/ 7597 h 5108866"/>
              <a:gd name="connsiteX2" fmla="*/ 1606 w 2075276"/>
              <a:gd name="connsiteY2" fmla="*/ 5108866 h 5108866"/>
              <a:gd name="connsiteX3" fmla="*/ 2400 w 2075276"/>
              <a:gd name="connsiteY3" fmla="*/ 0 h 5108866"/>
              <a:gd name="connsiteX0" fmla="*/ 5987 w 2078863"/>
              <a:gd name="connsiteY0" fmla="*/ 0 h 5136220"/>
              <a:gd name="connsiteX1" fmla="*/ 2078863 w 2078863"/>
              <a:gd name="connsiteY1" fmla="*/ 7597 h 5136220"/>
              <a:gd name="connsiteX2" fmla="*/ 1285 w 2078863"/>
              <a:gd name="connsiteY2" fmla="*/ 5136220 h 5136220"/>
              <a:gd name="connsiteX3" fmla="*/ 5987 w 2078863"/>
              <a:gd name="connsiteY3" fmla="*/ 0 h 5136220"/>
              <a:gd name="connsiteX0" fmla="*/ 5987 w 2086007"/>
              <a:gd name="connsiteY0" fmla="*/ 0 h 5136220"/>
              <a:gd name="connsiteX1" fmla="*/ 2086007 w 2086007"/>
              <a:gd name="connsiteY1" fmla="*/ 2835 h 5136220"/>
              <a:gd name="connsiteX2" fmla="*/ 1285 w 2086007"/>
              <a:gd name="connsiteY2" fmla="*/ 5136220 h 5136220"/>
              <a:gd name="connsiteX3" fmla="*/ 5987 w 2086007"/>
              <a:gd name="connsiteY3" fmla="*/ 0 h 5136220"/>
            </a:gdLst>
            <a:ahLst/>
            <a:cxnLst>
              <a:cxn ang="0">
                <a:pos x="connsiteX0" y="connsiteY0"/>
              </a:cxn>
              <a:cxn ang="0">
                <a:pos x="connsiteX1" y="connsiteY1"/>
              </a:cxn>
              <a:cxn ang="0">
                <a:pos x="connsiteX2" y="connsiteY2"/>
              </a:cxn>
              <a:cxn ang="0">
                <a:pos x="connsiteX3" y="connsiteY3"/>
              </a:cxn>
            </a:cxnLst>
            <a:rect l="l" t="t" r="r" b="b"/>
            <a:pathLst>
              <a:path w="2086007" h="5136220">
                <a:moveTo>
                  <a:pt x="5987" y="0"/>
                </a:moveTo>
                <a:lnTo>
                  <a:pt x="2086007" y="2835"/>
                </a:lnTo>
                <a:cubicBezTo>
                  <a:pt x="1539369" y="1333330"/>
                  <a:pt x="547923" y="3805725"/>
                  <a:pt x="1285" y="5136220"/>
                </a:cubicBezTo>
                <a:cubicBezTo>
                  <a:pt x="-4577" y="3790997"/>
                  <a:pt x="11849" y="1354016"/>
                  <a:pt x="5987" y="0"/>
                </a:cubicBezTo>
                <a:close/>
              </a:path>
            </a:pathLst>
          </a:custGeom>
          <a:gradFill>
            <a:gsLst>
              <a:gs pos="0">
                <a:srgbClr val="648C1A"/>
              </a:gs>
              <a:gs pos="100000">
                <a:schemeClr val="accent2"/>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64139" y="5666597"/>
            <a:ext cx="3174831" cy="874800"/>
          </a:xfrm>
          <a:prstGeom prst="rect">
            <a:avLst/>
          </a:prstGeom>
        </p:spPr>
      </p:pic>
    </p:spTree>
    <p:extLst>
      <p:ext uri="{BB962C8B-B14F-4D97-AF65-F5344CB8AC3E}">
        <p14:creationId xmlns:p14="http://schemas.microsoft.com/office/powerpoint/2010/main" val="292257055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Divider - Gra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Rectangle 11"/>
          <p:cNvSpPr/>
          <p:nvPr userDrawn="1"/>
        </p:nvSpPr>
        <p:spPr>
          <a:xfrm>
            <a:off x="6096007" y="1"/>
            <a:ext cx="6095999" cy="6857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8" name="Rectangle 17"/>
          <p:cNvSpPr/>
          <p:nvPr userDrawn="1"/>
        </p:nvSpPr>
        <p:spPr>
          <a:xfrm>
            <a:off x="1" y="866"/>
            <a:ext cx="6096000" cy="6857135"/>
          </a:xfrm>
          <a:prstGeom prst="rect">
            <a:avLst/>
          </a:prstGeom>
          <a:solidFill>
            <a:srgbClr val="5C5C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9" name="Text Placeholder 23"/>
          <p:cNvSpPr>
            <a:spLocks noGrp="1"/>
          </p:cNvSpPr>
          <p:nvPr>
            <p:ph type="body" sz="quarter" idx="12" hasCustomPrompt="1"/>
          </p:nvPr>
        </p:nvSpPr>
        <p:spPr>
          <a:xfrm>
            <a:off x="8947053" y="858420"/>
            <a:ext cx="2963436" cy="4842504"/>
          </a:xfrm>
          <a:prstGeom prst="rect">
            <a:avLst/>
          </a:prstGeom>
        </p:spPr>
        <p:txBody>
          <a:bodyPr vert="horz" lIns="0" rIns="0" bIns="0" anchor="ctr"/>
          <a:lstStyle>
            <a:lvl1pPr marL="0" indent="0">
              <a:buFontTx/>
              <a:buNone/>
              <a:defRPr sz="2000" cap="all" baseline="0">
                <a:solidFill>
                  <a:srgbClr val="555759"/>
                </a:solidFill>
              </a:defRPr>
            </a:lvl1pPr>
            <a:lvl2pPr marL="457178" indent="0">
              <a:buFontTx/>
              <a:buNone/>
              <a:defRPr sz="2400" cap="all" baseline="0">
                <a:solidFill>
                  <a:schemeClr val="bg1"/>
                </a:solidFill>
              </a:defRPr>
            </a:lvl2pPr>
            <a:lvl3pPr marL="914354" indent="0">
              <a:buFontTx/>
              <a:buNone/>
              <a:defRPr sz="2400" cap="all" baseline="0">
                <a:solidFill>
                  <a:schemeClr val="bg1"/>
                </a:solidFill>
              </a:defRPr>
            </a:lvl3pPr>
            <a:lvl4pPr marL="1371532" indent="0">
              <a:buFontTx/>
              <a:buNone/>
              <a:defRPr sz="2400" cap="all" baseline="0">
                <a:solidFill>
                  <a:schemeClr val="bg1"/>
                </a:solidFill>
              </a:defRPr>
            </a:lvl4pPr>
            <a:lvl5pPr marL="1828709" indent="0">
              <a:buFontTx/>
              <a:buNone/>
              <a:defRPr sz="2400" cap="all" baseline="0">
                <a:solidFill>
                  <a:schemeClr val="bg1"/>
                </a:solidFill>
              </a:defRPr>
            </a:lvl5pPr>
          </a:lstStyle>
          <a:p>
            <a:pPr lvl="0"/>
            <a:r>
              <a:rPr lang="en-US" dirty="0"/>
              <a:t>DIVIDER SLIDE</a:t>
            </a:r>
          </a:p>
          <a:p>
            <a:pPr lvl="0"/>
            <a:r>
              <a:rPr lang="en-US" dirty="0"/>
              <a:t>OPTIONAL TEXT</a:t>
            </a:r>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472526" y="858420"/>
            <a:ext cx="5246949" cy="4842504"/>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07280" y="6396705"/>
            <a:ext cx="1303209" cy="168678"/>
          </a:xfrm>
          <a:prstGeom prst="rect">
            <a:avLst/>
          </a:prstGeom>
        </p:spPr>
      </p:pic>
      <p:sp>
        <p:nvSpPr>
          <p:cNvPr id="8" name="TextBox 7"/>
          <p:cNvSpPr txBox="1"/>
          <p:nvPr userDrawn="1"/>
        </p:nvSpPr>
        <p:spPr>
          <a:xfrm>
            <a:off x="-11935" y="6396704"/>
            <a:ext cx="6107936" cy="230832"/>
          </a:xfrm>
          <a:prstGeom prst="rect">
            <a:avLst/>
          </a:prstGeom>
          <a:noFill/>
        </p:spPr>
        <p:txBody>
          <a:bodyPr wrap="square" rtlCol="0">
            <a:spAutoFit/>
          </a:bodyPr>
          <a:lstStyle/>
          <a:p>
            <a:pPr algn="ctr"/>
            <a:r>
              <a:rPr lang="en-US" sz="900" i="1" dirty="0">
                <a:solidFill>
                  <a:srgbClr val="555759">
                    <a:lumMod val="60000"/>
                    <a:lumOff val="40000"/>
                  </a:srgbClr>
                </a:solidFill>
              </a:rPr>
              <a:t>Confidential and Proprietary</a:t>
            </a:r>
          </a:p>
        </p:txBody>
      </p:sp>
    </p:spTree>
    <p:extLst>
      <p:ext uri="{BB962C8B-B14F-4D97-AF65-F5344CB8AC3E}">
        <p14:creationId xmlns:p14="http://schemas.microsoft.com/office/powerpoint/2010/main" val="3205522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Rectangle 6"/>
          <p:cNvSpPr/>
          <p:nvPr userDrawn="1"/>
        </p:nvSpPr>
        <p:spPr>
          <a:xfrm>
            <a:off x="1396" y="3692"/>
            <a:ext cx="12201685" cy="685430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FFFFFF"/>
              </a:solidFill>
            </a:endParaRPr>
          </a:p>
        </p:txBody>
      </p:sp>
      <p:sp>
        <p:nvSpPr>
          <p:cNvPr id="9" name="Freeform 8"/>
          <p:cNvSpPr/>
          <p:nvPr userDrawn="1"/>
        </p:nvSpPr>
        <p:spPr>
          <a:xfrm>
            <a:off x="-11936" y="-3148"/>
            <a:ext cx="11931119" cy="6867762"/>
          </a:xfrm>
          <a:custGeom>
            <a:avLst/>
            <a:gdLst>
              <a:gd name="connsiteX0" fmla="*/ 1643975 w 8501975"/>
              <a:gd name="connsiteY0" fmla="*/ 0 h 5175115"/>
              <a:gd name="connsiteX1" fmla="*/ 8501975 w 8501975"/>
              <a:gd name="connsiteY1" fmla="*/ 19455 h 5175115"/>
              <a:gd name="connsiteX2" fmla="*/ 4289898 w 8501975"/>
              <a:gd name="connsiteY2" fmla="*/ 5175115 h 5175115"/>
              <a:gd name="connsiteX3" fmla="*/ 0 w 8501975"/>
              <a:gd name="connsiteY3" fmla="*/ 5175115 h 5175115"/>
              <a:gd name="connsiteX4" fmla="*/ 0 w 8501975"/>
              <a:gd name="connsiteY4" fmla="*/ 4027251 h 5175115"/>
              <a:gd name="connsiteX5" fmla="*/ 1643975 w 8501975"/>
              <a:gd name="connsiteY5" fmla="*/ 0 h 5175115"/>
              <a:gd name="connsiteX0" fmla="*/ 1649126 w 8507126"/>
              <a:gd name="connsiteY0" fmla="*/ 0 h 5175115"/>
              <a:gd name="connsiteX1" fmla="*/ 8507126 w 8507126"/>
              <a:gd name="connsiteY1" fmla="*/ 19455 h 5175115"/>
              <a:gd name="connsiteX2" fmla="*/ 4295049 w 8507126"/>
              <a:gd name="connsiteY2" fmla="*/ 5175115 h 5175115"/>
              <a:gd name="connsiteX3" fmla="*/ 5151 w 8507126"/>
              <a:gd name="connsiteY3" fmla="*/ 5175115 h 5175115"/>
              <a:gd name="connsiteX4" fmla="*/ 0 w 8507126"/>
              <a:gd name="connsiteY4" fmla="*/ 4037554 h 5175115"/>
              <a:gd name="connsiteX5" fmla="*/ 1649126 w 8507126"/>
              <a:gd name="connsiteY5" fmla="*/ 0 h 5175115"/>
              <a:gd name="connsiteX0" fmla="*/ 1649127 w 8507127"/>
              <a:gd name="connsiteY0" fmla="*/ 0 h 5175115"/>
              <a:gd name="connsiteX1" fmla="*/ 8507127 w 8507127"/>
              <a:gd name="connsiteY1" fmla="*/ 19455 h 5175115"/>
              <a:gd name="connsiteX2" fmla="*/ 4295050 w 8507127"/>
              <a:gd name="connsiteY2" fmla="*/ 5175115 h 5175115"/>
              <a:gd name="connsiteX3" fmla="*/ 0 w 8507127"/>
              <a:gd name="connsiteY3" fmla="*/ 5175115 h 5175115"/>
              <a:gd name="connsiteX4" fmla="*/ 1 w 8507127"/>
              <a:gd name="connsiteY4" fmla="*/ 4037554 h 5175115"/>
              <a:gd name="connsiteX5" fmla="*/ 1649127 w 8507127"/>
              <a:gd name="connsiteY5" fmla="*/ 0 h 5175115"/>
              <a:gd name="connsiteX0" fmla="*/ 1690339 w 8507127"/>
              <a:gd name="connsiteY0" fmla="*/ 34637 h 5155660"/>
              <a:gd name="connsiteX1" fmla="*/ 8507127 w 8507127"/>
              <a:gd name="connsiteY1" fmla="*/ 0 h 5155660"/>
              <a:gd name="connsiteX2" fmla="*/ 4295050 w 8507127"/>
              <a:gd name="connsiteY2" fmla="*/ 5155660 h 5155660"/>
              <a:gd name="connsiteX3" fmla="*/ 0 w 8507127"/>
              <a:gd name="connsiteY3" fmla="*/ 5155660 h 5155660"/>
              <a:gd name="connsiteX4" fmla="*/ 1 w 8507127"/>
              <a:gd name="connsiteY4" fmla="*/ 4018099 h 5155660"/>
              <a:gd name="connsiteX5" fmla="*/ 1690339 w 8507127"/>
              <a:gd name="connsiteY5" fmla="*/ 34637 h 5155660"/>
              <a:gd name="connsiteX0" fmla="*/ 1651702 w 8507127"/>
              <a:gd name="connsiteY0" fmla="*/ 0 h 5157084"/>
              <a:gd name="connsiteX1" fmla="*/ 8507127 w 8507127"/>
              <a:gd name="connsiteY1" fmla="*/ 1424 h 5157084"/>
              <a:gd name="connsiteX2" fmla="*/ 4295050 w 8507127"/>
              <a:gd name="connsiteY2" fmla="*/ 5157084 h 5157084"/>
              <a:gd name="connsiteX3" fmla="*/ 0 w 8507127"/>
              <a:gd name="connsiteY3" fmla="*/ 5157084 h 5157084"/>
              <a:gd name="connsiteX4" fmla="*/ 1 w 8507127"/>
              <a:gd name="connsiteY4" fmla="*/ 4019523 h 5157084"/>
              <a:gd name="connsiteX5" fmla="*/ 1651702 w 8507127"/>
              <a:gd name="connsiteY5" fmla="*/ 0 h 5157084"/>
              <a:gd name="connsiteX0" fmla="*/ 1651702 w 8507127"/>
              <a:gd name="connsiteY0" fmla="*/ 0 h 5157084"/>
              <a:gd name="connsiteX1" fmla="*/ 8507127 w 8507127"/>
              <a:gd name="connsiteY1" fmla="*/ 1424 h 5157084"/>
              <a:gd name="connsiteX2" fmla="*/ 4295050 w 8507127"/>
              <a:gd name="connsiteY2" fmla="*/ 5157084 h 5157084"/>
              <a:gd name="connsiteX3" fmla="*/ 0 w 8507127"/>
              <a:gd name="connsiteY3" fmla="*/ 5157084 h 5157084"/>
              <a:gd name="connsiteX4" fmla="*/ 46365 w 8507127"/>
              <a:gd name="connsiteY4" fmla="*/ 4006644 h 5157084"/>
              <a:gd name="connsiteX5" fmla="*/ 1651702 w 8507127"/>
              <a:gd name="connsiteY5" fmla="*/ 0 h 5157084"/>
              <a:gd name="connsiteX0" fmla="*/ 1651702 w 8507127"/>
              <a:gd name="connsiteY0" fmla="*/ 0 h 5157084"/>
              <a:gd name="connsiteX1" fmla="*/ 8507127 w 8507127"/>
              <a:gd name="connsiteY1" fmla="*/ 1424 h 5157084"/>
              <a:gd name="connsiteX2" fmla="*/ 4295050 w 8507127"/>
              <a:gd name="connsiteY2" fmla="*/ 5157084 h 5157084"/>
              <a:gd name="connsiteX3" fmla="*/ 0 w 8507127"/>
              <a:gd name="connsiteY3" fmla="*/ 5157084 h 5157084"/>
              <a:gd name="connsiteX4" fmla="*/ 15455 w 8507127"/>
              <a:gd name="connsiteY4" fmla="*/ 3973159 h 5157084"/>
              <a:gd name="connsiteX5" fmla="*/ 1651702 w 8507127"/>
              <a:gd name="connsiteY5" fmla="*/ 0 h 5157084"/>
              <a:gd name="connsiteX0" fmla="*/ 1636247 w 8491672"/>
              <a:gd name="connsiteY0" fmla="*/ 0 h 5157084"/>
              <a:gd name="connsiteX1" fmla="*/ 8491672 w 8491672"/>
              <a:gd name="connsiteY1" fmla="*/ 1424 h 5157084"/>
              <a:gd name="connsiteX2" fmla="*/ 4279595 w 8491672"/>
              <a:gd name="connsiteY2" fmla="*/ 5157084 h 5157084"/>
              <a:gd name="connsiteX3" fmla="*/ 64394 w 8491672"/>
              <a:gd name="connsiteY3" fmla="*/ 5157084 h 5157084"/>
              <a:gd name="connsiteX4" fmla="*/ 0 w 8491672"/>
              <a:gd name="connsiteY4" fmla="*/ 3973159 h 5157084"/>
              <a:gd name="connsiteX5" fmla="*/ 1636247 w 8491672"/>
              <a:gd name="connsiteY5" fmla="*/ 0 h 5157084"/>
              <a:gd name="connsiteX0" fmla="*/ 1638823 w 8494248"/>
              <a:gd name="connsiteY0" fmla="*/ 0 h 5157084"/>
              <a:gd name="connsiteX1" fmla="*/ 8494248 w 8494248"/>
              <a:gd name="connsiteY1" fmla="*/ 1424 h 5157084"/>
              <a:gd name="connsiteX2" fmla="*/ 4282171 w 8494248"/>
              <a:gd name="connsiteY2" fmla="*/ 5157084 h 5157084"/>
              <a:gd name="connsiteX3" fmla="*/ 0 w 8494248"/>
              <a:gd name="connsiteY3" fmla="*/ 5157084 h 5157084"/>
              <a:gd name="connsiteX4" fmla="*/ 2576 w 8494248"/>
              <a:gd name="connsiteY4" fmla="*/ 3973159 h 5157084"/>
              <a:gd name="connsiteX5" fmla="*/ 1638823 w 8494248"/>
              <a:gd name="connsiteY5" fmla="*/ 0 h 5157084"/>
              <a:gd name="connsiteX0" fmla="*/ 1638823 w 8494248"/>
              <a:gd name="connsiteY0" fmla="*/ 0 h 5157084"/>
              <a:gd name="connsiteX1" fmla="*/ 8494248 w 8494248"/>
              <a:gd name="connsiteY1" fmla="*/ 1424 h 5157084"/>
              <a:gd name="connsiteX2" fmla="*/ 4282171 w 8494248"/>
              <a:gd name="connsiteY2" fmla="*/ 5157084 h 5157084"/>
              <a:gd name="connsiteX3" fmla="*/ 0 w 8494248"/>
              <a:gd name="connsiteY3" fmla="*/ 5157084 h 5157084"/>
              <a:gd name="connsiteX4" fmla="*/ 38637 w 8494248"/>
              <a:gd name="connsiteY4" fmla="*/ 4029826 h 5157084"/>
              <a:gd name="connsiteX5" fmla="*/ 1638823 w 8494248"/>
              <a:gd name="connsiteY5" fmla="*/ 0 h 5157084"/>
              <a:gd name="connsiteX0" fmla="*/ 1641398 w 8496823"/>
              <a:gd name="connsiteY0" fmla="*/ 0 h 5157084"/>
              <a:gd name="connsiteX1" fmla="*/ 8496823 w 8496823"/>
              <a:gd name="connsiteY1" fmla="*/ 1424 h 5157084"/>
              <a:gd name="connsiteX2" fmla="*/ 4284746 w 8496823"/>
              <a:gd name="connsiteY2" fmla="*/ 5157084 h 5157084"/>
              <a:gd name="connsiteX3" fmla="*/ 2575 w 8496823"/>
              <a:gd name="connsiteY3" fmla="*/ 5157084 h 5157084"/>
              <a:gd name="connsiteX4" fmla="*/ 0 w 8496823"/>
              <a:gd name="connsiteY4" fmla="*/ 3983462 h 5157084"/>
              <a:gd name="connsiteX5" fmla="*/ 1641398 w 8496823"/>
              <a:gd name="connsiteY5" fmla="*/ 0 h 5157084"/>
              <a:gd name="connsiteX0" fmla="*/ 1638256 w 8496823"/>
              <a:gd name="connsiteY0" fmla="*/ 0 h 5157084"/>
              <a:gd name="connsiteX1" fmla="*/ 8496823 w 8496823"/>
              <a:gd name="connsiteY1" fmla="*/ 1424 h 5157084"/>
              <a:gd name="connsiteX2" fmla="*/ 4284746 w 8496823"/>
              <a:gd name="connsiteY2" fmla="*/ 5157084 h 5157084"/>
              <a:gd name="connsiteX3" fmla="*/ 2575 w 8496823"/>
              <a:gd name="connsiteY3" fmla="*/ 5157084 h 5157084"/>
              <a:gd name="connsiteX4" fmla="*/ 0 w 8496823"/>
              <a:gd name="connsiteY4" fmla="*/ 3983462 h 5157084"/>
              <a:gd name="connsiteX5" fmla="*/ 1638256 w 8496823"/>
              <a:gd name="connsiteY5" fmla="*/ 0 h 5157084"/>
              <a:gd name="connsiteX0" fmla="*/ 1638256 w 8496823"/>
              <a:gd name="connsiteY0" fmla="*/ 0 h 6846184"/>
              <a:gd name="connsiteX1" fmla="*/ 8496823 w 8496823"/>
              <a:gd name="connsiteY1" fmla="*/ 1424 h 6846184"/>
              <a:gd name="connsiteX2" fmla="*/ 2900446 w 8496823"/>
              <a:gd name="connsiteY2" fmla="*/ 6846184 h 6846184"/>
              <a:gd name="connsiteX3" fmla="*/ 2575 w 8496823"/>
              <a:gd name="connsiteY3" fmla="*/ 5157084 h 6846184"/>
              <a:gd name="connsiteX4" fmla="*/ 0 w 8496823"/>
              <a:gd name="connsiteY4" fmla="*/ 3983462 h 6846184"/>
              <a:gd name="connsiteX5" fmla="*/ 1638256 w 8496823"/>
              <a:gd name="connsiteY5" fmla="*/ 0 h 6846184"/>
              <a:gd name="connsiteX0" fmla="*/ 1648381 w 8506948"/>
              <a:gd name="connsiteY0" fmla="*/ 0 h 6858884"/>
              <a:gd name="connsiteX1" fmla="*/ 8506948 w 8506948"/>
              <a:gd name="connsiteY1" fmla="*/ 1424 h 6858884"/>
              <a:gd name="connsiteX2" fmla="*/ 2910571 w 8506948"/>
              <a:gd name="connsiteY2" fmla="*/ 6846184 h 6858884"/>
              <a:gd name="connsiteX3" fmla="*/ 0 w 8506948"/>
              <a:gd name="connsiteY3" fmla="*/ 6858884 h 6858884"/>
              <a:gd name="connsiteX4" fmla="*/ 10125 w 8506948"/>
              <a:gd name="connsiteY4" fmla="*/ 3983462 h 6858884"/>
              <a:gd name="connsiteX5" fmla="*/ 1648381 w 8506948"/>
              <a:gd name="connsiteY5" fmla="*/ 0 h 6858884"/>
              <a:gd name="connsiteX0" fmla="*/ 1597581 w 8506948"/>
              <a:gd name="connsiteY0" fmla="*/ 0 h 6858884"/>
              <a:gd name="connsiteX1" fmla="*/ 8506948 w 8506948"/>
              <a:gd name="connsiteY1" fmla="*/ 1424 h 6858884"/>
              <a:gd name="connsiteX2" fmla="*/ 2910571 w 8506948"/>
              <a:gd name="connsiteY2" fmla="*/ 6846184 h 6858884"/>
              <a:gd name="connsiteX3" fmla="*/ 0 w 8506948"/>
              <a:gd name="connsiteY3" fmla="*/ 6858884 h 6858884"/>
              <a:gd name="connsiteX4" fmla="*/ 10125 w 8506948"/>
              <a:gd name="connsiteY4" fmla="*/ 3983462 h 6858884"/>
              <a:gd name="connsiteX5" fmla="*/ 1597581 w 8506948"/>
              <a:gd name="connsiteY5" fmla="*/ 0 h 6858884"/>
              <a:gd name="connsiteX0" fmla="*/ 2083733 w 8993100"/>
              <a:gd name="connsiteY0" fmla="*/ 0 h 6858884"/>
              <a:gd name="connsiteX1" fmla="*/ 8993100 w 8993100"/>
              <a:gd name="connsiteY1" fmla="*/ 1424 h 6858884"/>
              <a:gd name="connsiteX2" fmla="*/ 3396723 w 8993100"/>
              <a:gd name="connsiteY2" fmla="*/ 6846184 h 6858884"/>
              <a:gd name="connsiteX3" fmla="*/ 486152 w 8993100"/>
              <a:gd name="connsiteY3" fmla="*/ 6858884 h 6858884"/>
              <a:gd name="connsiteX4" fmla="*/ 0 w 8993100"/>
              <a:gd name="connsiteY4" fmla="*/ 5136231 h 6858884"/>
              <a:gd name="connsiteX5" fmla="*/ 2083733 w 8993100"/>
              <a:gd name="connsiteY5" fmla="*/ 0 h 6858884"/>
              <a:gd name="connsiteX0" fmla="*/ 2083733 w 8993100"/>
              <a:gd name="connsiteY0" fmla="*/ 0 h 6862792"/>
              <a:gd name="connsiteX1" fmla="*/ 8993100 w 8993100"/>
              <a:gd name="connsiteY1" fmla="*/ 1424 h 6862792"/>
              <a:gd name="connsiteX2" fmla="*/ 3396723 w 8993100"/>
              <a:gd name="connsiteY2" fmla="*/ 6846184 h 6862792"/>
              <a:gd name="connsiteX3" fmla="*/ 9413 w 8993100"/>
              <a:gd name="connsiteY3" fmla="*/ 6862792 h 6862792"/>
              <a:gd name="connsiteX4" fmla="*/ 0 w 8993100"/>
              <a:gd name="connsiteY4" fmla="*/ 5136231 h 6862792"/>
              <a:gd name="connsiteX5" fmla="*/ 2083733 w 8993100"/>
              <a:gd name="connsiteY5" fmla="*/ 0 h 6862792"/>
              <a:gd name="connsiteX0" fmla="*/ 2083733 w 8993100"/>
              <a:gd name="connsiteY0" fmla="*/ 0 h 6862792"/>
              <a:gd name="connsiteX1" fmla="*/ 8993100 w 8993100"/>
              <a:gd name="connsiteY1" fmla="*/ 1424 h 6862792"/>
              <a:gd name="connsiteX2" fmla="*/ 3396723 w 8993100"/>
              <a:gd name="connsiteY2" fmla="*/ 6846184 h 6862792"/>
              <a:gd name="connsiteX3" fmla="*/ 9413 w 8993100"/>
              <a:gd name="connsiteY3" fmla="*/ 6862792 h 6862792"/>
              <a:gd name="connsiteX4" fmla="*/ 0 w 8993100"/>
              <a:gd name="connsiteY4" fmla="*/ 5124508 h 6862792"/>
              <a:gd name="connsiteX5" fmla="*/ 2083733 w 8993100"/>
              <a:gd name="connsiteY5" fmla="*/ 0 h 6862792"/>
              <a:gd name="connsiteX0" fmla="*/ 2083733 w 8993100"/>
              <a:gd name="connsiteY0" fmla="*/ 0 h 6862792"/>
              <a:gd name="connsiteX1" fmla="*/ 8993100 w 8993100"/>
              <a:gd name="connsiteY1" fmla="*/ 1424 h 6862792"/>
              <a:gd name="connsiteX2" fmla="*/ 3388908 w 8993100"/>
              <a:gd name="connsiteY2" fmla="*/ 6857907 h 6862792"/>
              <a:gd name="connsiteX3" fmla="*/ 9413 w 8993100"/>
              <a:gd name="connsiteY3" fmla="*/ 6862792 h 6862792"/>
              <a:gd name="connsiteX4" fmla="*/ 0 w 8993100"/>
              <a:gd name="connsiteY4" fmla="*/ 5124508 h 6862792"/>
              <a:gd name="connsiteX5" fmla="*/ 2083733 w 8993100"/>
              <a:gd name="connsiteY5" fmla="*/ 0 h 6862792"/>
              <a:gd name="connsiteX0" fmla="*/ 2083733 w 8993100"/>
              <a:gd name="connsiteY0" fmla="*/ 0 h 6862792"/>
              <a:gd name="connsiteX1" fmla="*/ 8993100 w 8993100"/>
              <a:gd name="connsiteY1" fmla="*/ 1424 h 6862792"/>
              <a:gd name="connsiteX2" fmla="*/ 3388908 w 8993100"/>
              <a:gd name="connsiteY2" fmla="*/ 6857907 h 6862792"/>
              <a:gd name="connsiteX3" fmla="*/ 9413 w 8993100"/>
              <a:gd name="connsiteY3" fmla="*/ 6862792 h 6862792"/>
              <a:gd name="connsiteX4" fmla="*/ 0 w 8993100"/>
              <a:gd name="connsiteY4" fmla="*/ 5124508 h 6862792"/>
              <a:gd name="connsiteX5" fmla="*/ 2083733 w 8993100"/>
              <a:gd name="connsiteY5" fmla="*/ 0 h 6862792"/>
              <a:gd name="connsiteX0" fmla="*/ 2083733 w 8993100"/>
              <a:gd name="connsiteY0" fmla="*/ 0 h 6857907"/>
              <a:gd name="connsiteX1" fmla="*/ 8993100 w 8993100"/>
              <a:gd name="connsiteY1" fmla="*/ 1424 h 6857907"/>
              <a:gd name="connsiteX2" fmla="*/ 3388908 w 8993100"/>
              <a:gd name="connsiteY2" fmla="*/ 6857907 h 6857907"/>
              <a:gd name="connsiteX3" fmla="*/ 99290 w 8993100"/>
              <a:gd name="connsiteY3" fmla="*/ 6851069 h 6857907"/>
              <a:gd name="connsiteX4" fmla="*/ 0 w 8993100"/>
              <a:gd name="connsiteY4" fmla="*/ 5124508 h 6857907"/>
              <a:gd name="connsiteX5" fmla="*/ 2083733 w 8993100"/>
              <a:gd name="connsiteY5" fmla="*/ 0 h 6857907"/>
              <a:gd name="connsiteX0" fmla="*/ 2083733 w 8993100"/>
              <a:gd name="connsiteY0" fmla="*/ 0 h 6862792"/>
              <a:gd name="connsiteX1" fmla="*/ 8993100 w 8993100"/>
              <a:gd name="connsiteY1" fmla="*/ 1424 h 6862792"/>
              <a:gd name="connsiteX2" fmla="*/ 3388908 w 8993100"/>
              <a:gd name="connsiteY2" fmla="*/ 6857907 h 6862792"/>
              <a:gd name="connsiteX3" fmla="*/ 5505 w 8993100"/>
              <a:gd name="connsiteY3" fmla="*/ 6862792 h 6862792"/>
              <a:gd name="connsiteX4" fmla="*/ 0 w 8993100"/>
              <a:gd name="connsiteY4" fmla="*/ 5124508 h 6862792"/>
              <a:gd name="connsiteX5" fmla="*/ 2083733 w 8993100"/>
              <a:gd name="connsiteY5" fmla="*/ 0 h 6862792"/>
              <a:gd name="connsiteX0" fmla="*/ 2083733 w 8993100"/>
              <a:gd name="connsiteY0" fmla="*/ 0 h 6867554"/>
              <a:gd name="connsiteX1" fmla="*/ 8993100 w 8993100"/>
              <a:gd name="connsiteY1" fmla="*/ 6186 h 6867554"/>
              <a:gd name="connsiteX2" fmla="*/ 3388908 w 8993100"/>
              <a:gd name="connsiteY2" fmla="*/ 6862669 h 6867554"/>
              <a:gd name="connsiteX3" fmla="*/ 5505 w 8993100"/>
              <a:gd name="connsiteY3" fmla="*/ 6867554 h 6867554"/>
              <a:gd name="connsiteX4" fmla="*/ 0 w 8993100"/>
              <a:gd name="connsiteY4" fmla="*/ 5129270 h 6867554"/>
              <a:gd name="connsiteX5" fmla="*/ 2083733 w 8993100"/>
              <a:gd name="connsiteY5" fmla="*/ 0 h 6867554"/>
              <a:gd name="connsiteX0" fmla="*/ 2083733 w 8791676"/>
              <a:gd name="connsiteY0" fmla="*/ 0 h 6867554"/>
              <a:gd name="connsiteX1" fmla="*/ 8791676 w 8791676"/>
              <a:gd name="connsiteY1" fmla="*/ 22172 h 6867554"/>
              <a:gd name="connsiteX2" fmla="*/ 3388908 w 8791676"/>
              <a:gd name="connsiteY2" fmla="*/ 6862669 h 6867554"/>
              <a:gd name="connsiteX3" fmla="*/ 5505 w 8791676"/>
              <a:gd name="connsiteY3" fmla="*/ 6867554 h 6867554"/>
              <a:gd name="connsiteX4" fmla="*/ 0 w 8791676"/>
              <a:gd name="connsiteY4" fmla="*/ 5129270 h 6867554"/>
              <a:gd name="connsiteX5" fmla="*/ 2083733 w 8791676"/>
              <a:gd name="connsiteY5" fmla="*/ 0 h 6867554"/>
              <a:gd name="connsiteX0" fmla="*/ 2083733 w 8948339"/>
              <a:gd name="connsiteY0" fmla="*/ 208 h 6867762"/>
              <a:gd name="connsiteX1" fmla="*/ 8948339 w 8948339"/>
              <a:gd name="connsiteY1" fmla="*/ 0 h 6867762"/>
              <a:gd name="connsiteX2" fmla="*/ 3388908 w 8948339"/>
              <a:gd name="connsiteY2" fmla="*/ 6862877 h 6867762"/>
              <a:gd name="connsiteX3" fmla="*/ 5505 w 8948339"/>
              <a:gd name="connsiteY3" fmla="*/ 6867762 h 6867762"/>
              <a:gd name="connsiteX4" fmla="*/ 0 w 8948339"/>
              <a:gd name="connsiteY4" fmla="*/ 5129478 h 6867762"/>
              <a:gd name="connsiteX5" fmla="*/ 2083733 w 8948339"/>
              <a:gd name="connsiteY5" fmla="*/ 208 h 6867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48339" h="6867762">
                <a:moveTo>
                  <a:pt x="2083733" y="208"/>
                </a:moveTo>
                <a:lnTo>
                  <a:pt x="8948339" y="0"/>
                </a:lnTo>
                <a:lnTo>
                  <a:pt x="3388908" y="6862877"/>
                </a:lnTo>
                <a:lnTo>
                  <a:pt x="5505" y="6867762"/>
                </a:lnTo>
                <a:cubicBezTo>
                  <a:pt x="5505" y="6488575"/>
                  <a:pt x="0" y="5508665"/>
                  <a:pt x="0" y="5129478"/>
                </a:cubicBezTo>
                <a:lnTo>
                  <a:pt x="2083733" y="208"/>
                </a:lnTo>
                <a:close/>
              </a:path>
            </a:pathLst>
          </a:custGeom>
          <a:solidFill>
            <a:srgbClr val="5557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FFFFFF"/>
              </a:solidFill>
            </a:endParaRPr>
          </a:p>
        </p:txBody>
      </p:sp>
      <p:cxnSp>
        <p:nvCxnSpPr>
          <p:cNvPr id="11" name="Straight Connector 10"/>
          <p:cNvCxnSpPr/>
          <p:nvPr userDrawn="1"/>
        </p:nvCxnSpPr>
        <p:spPr>
          <a:xfrm>
            <a:off x="1866737" y="3588760"/>
            <a:ext cx="6604000"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9"/>
          <p:cNvSpPr>
            <a:spLocks noGrp="1"/>
          </p:cNvSpPr>
          <p:nvPr>
            <p:ph type="body" sz="quarter" idx="18" hasCustomPrompt="1"/>
          </p:nvPr>
        </p:nvSpPr>
        <p:spPr>
          <a:xfrm>
            <a:off x="1866739" y="3692359"/>
            <a:ext cx="5576799" cy="343400"/>
          </a:xfrm>
          <a:prstGeom prst="rect">
            <a:avLst/>
          </a:prstGeom>
        </p:spPr>
        <p:txBody>
          <a:bodyPr vert="horz" lIns="0" tIns="0" rIns="0" bIns="0"/>
          <a:lstStyle>
            <a:lvl1pPr marL="0" indent="0">
              <a:buFontTx/>
              <a:buNone/>
              <a:defRPr sz="1600" cap="all">
                <a:solidFill>
                  <a:schemeClr val="accent2"/>
                </a:solidFill>
                <a:latin typeface="+mn-lt"/>
              </a:defRPr>
            </a:lvl1pPr>
          </a:lstStyle>
          <a:p>
            <a:r>
              <a:rPr lang="en-US" sz="1600" dirty="0"/>
              <a:t>Click to edit SUBTITLE</a:t>
            </a:r>
          </a:p>
        </p:txBody>
      </p:sp>
      <p:sp>
        <p:nvSpPr>
          <p:cNvPr id="13" name="Text Placeholder 23"/>
          <p:cNvSpPr>
            <a:spLocks noGrp="1"/>
          </p:cNvSpPr>
          <p:nvPr>
            <p:ph type="body" sz="quarter" idx="19"/>
          </p:nvPr>
        </p:nvSpPr>
        <p:spPr>
          <a:xfrm>
            <a:off x="1866740" y="3059449"/>
            <a:ext cx="6154313" cy="452437"/>
          </a:xfrm>
          <a:prstGeom prst="rect">
            <a:avLst/>
          </a:prstGeom>
        </p:spPr>
        <p:txBody>
          <a:bodyPr vert="horz" lIns="0" rIns="0" bIns="0" anchor="b"/>
          <a:lstStyle>
            <a:lvl1pPr marL="0" indent="0">
              <a:buFontTx/>
              <a:buNone/>
              <a:defRPr sz="2500" cap="all" baseline="0">
                <a:solidFill>
                  <a:schemeClr val="bg1"/>
                </a:solidFill>
                <a:latin typeface="+mj-lt"/>
              </a:defRPr>
            </a:lvl1pPr>
            <a:lvl2pPr marL="457178" indent="0">
              <a:buFontTx/>
              <a:buNone/>
              <a:defRPr sz="2400" cap="all" baseline="0">
                <a:solidFill>
                  <a:schemeClr val="bg1"/>
                </a:solidFill>
              </a:defRPr>
            </a:lvl2pPr>
            <a:lvl3pPr marL="914354" indent="0">
              <a:buFontTx/>
              <a:buNone/>
              <a:defRPr sz="2400" cap="all" baseline="0">
                <a:solidFill>
                  <a:schemeClr val="bg1"/>
                </a:solidFill>
              </a:defRPr>
            </a:lvl3pPr>
            <a:lvl4pPr marL="1371532" indent="0">
              <a:buFontTx/>
              <a:buNone/>
              <a:defRPr sz="2400" cap="all" baseline="0">
                <a:solidFill>
                  <a:schemeClr val="bg1"/>
                </a:solidFill>
              </a:defRPr>
            </a:lvl4pPr>
            <a:lvl5pPr marL="1828709" indent="0">
              <a:buFontTx/>
              <a:buNone/>
              <a:defRPr sz="2400" cap="all" baseline="0">
                <a:solidFill>
                  <a:schemeClr val="bg1"/>
                </a:solidFill>
              </a:defRPr>
            </a:lvl5pPr>
          </a:lstStyle>
          <a:p>
            <a:pPr lvl="0"/>
            <a:r>
              <a:rPr lang="en-US"/>
              <a:t>Click to edit Master text styles</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79975" y="6197563"/>
            <a:ext cx="2658995" cy="343835"/>
          </a:xfrm>
          <a:prstGeom prst="rect">
            <a:avLst/>
          </a:prstGeom>
        </p:spPr>
      </p:pic>
      <p:sp>
        <p:nvSpPr>
          <p:cNvPr id="4" name="Text Placeholder 3"/>
          <p:cNvSpPr>
            <a:spLocks noGrp="1"/>
          </p:cNvSpPr>
          <p:nvPr>
            <p:ph type="body" sz="quarter" idx="20" hasCustomPrompt="1"/>
          </p:nvPr>
        </p:nvSpPr>
        <p:spPr>
          <a:xfrm>
            <a:off x="1866737" y="4200993"/>
            <a:ext cx="4267200" cy="347472"/>
          </a:xfrm>
        </p:spPr>
        <p:txBody>
          <a:bodyPr anchor="ctr"/>
          <a:lstStyle>
            <a:lvl1pPr marL="0" indent="0">
              <a:buNone/>
              <a:defRPr sz="1600" cap="all" baseline="0">
                <a:solidFill>
                  <a:schemeClr val="bg1"/>
                </a:solidFill>
              </a:defRPr>
            </a:lvl1pPr>
          </a:lstStyle>
          <a:p>
            <a:pPr lvl="0"/>
            <a:r>
              <a:rPr lang="en-US" dirty="0"/>
              <a:t>Insert Date</a:t>
            </a:r>
          </a:p>
        </p:txBody>
      </p:sp>
      <p:sp>
        <p:nvSpPr>
          <p:cNvPr id="14" name="Text Placeholder 3"/>
          <p:cNvSpPr>
            <a:spLocks noGrp="1"/>
          </p:cNvSpPr>
          <p:nvPr>
            <p:ph type="body" sz="quarter" idx="21" hasCustomPrompt="1"/>
          </p:nvPr>
        </p:nvSpPr>
        <p:spPr>
          <a:xfrm>
            <a:off x="1866737" y="4889321"/>
            <a:ext cx="4267200" cy="347472"/>
          </a:xfrm>
        </p:spPr>
        <p:txBody>
          <a:bodyPr anchor="ctr"/>
          <a:lstStyle>
            <a:lvl1pPr marL="0" indent="0">
              <a:buNone/>
              <a:defRPr sz="1050" cap="all" baseline="0">
                <a:solidFill>
                  <a:schemeClr val="bg1"/>
                </a:solidFill>
              </a:defRPr>
            </a:lvl1pPr>
          </a:lstStyle>
          <a:p>
            <a:pPr lvl="0"/>
            <a:r>
              <a:rPr lang="en-US" dirty="0"/>
              <a:t>Navigant Reference No:</a:t>
            </a:r>
          </a:p>
        </p:txBody>
      </p:sp>
      <p:sp>
        <p:nvSpPr>
          <p:cNvPr id="15" name="Freeform 14"/>
          <p:cNvSpPr/>
          <p:nvPr userDrawn="1"/>
        </p:nvSpPr>
        <p:spPr>
          <a:xfrm>
            <a:off x="-8596" y="-3908"/>
            <a:ext cx="2781343" cy="5136220"/>
          </a:xfrm>
          <a:custGeom>
            <a:avLst/>
            <a:gdLst>
              <a:gd name="connsiteX0" fmla="*/ 0 w 1661746"/>
              <a:gd name="connsiteY0" fmla="*/ 0 h 4044462"/>
              <a:gd name="connsiteX1" fmla="*/ 1661746 w 1661746"/>
              <a:gd name="connsiteY1" fmla="*/ 0 h 4044462"/>
              <a:gd name="connsiteX2" fmla="*/ 17585 w 1661746"/>
              <a:gd name="connsiteY2" fmla="*/ 4044462 h 4044462"/>
              <a:gd name="connsiteX3" fmla="*/ 0 w 1661746"/>
              <a:gd name="connsiteY3" fmla="*/ 0 h 4044462"/>
              <a:gd name="connsiteX0" fmla="*/ 0 w 1661746"/>
              <a:gd name="connsiteY0" fmla="*/ 0 h 4039867"/>
              <a:gd name="connsiteX1" fmla="*/ 1661746 w 1661746"/>
              <a:gd name="connsiteY1" fmla="*/ 0 h 4039867"/>
              <a:gd name="connsiteX2" fmla="*/ 12990 w 1661746"/>
              <a:gd name="connsiteY2" fmla="*/ 4039867 h 4039867"/>
              <a:gd name="connsiteX3" fmla="*/ 0 w 1661746"/>
              <a:gd name="connsiteY3" fmla="*/ 0 h 4039867"/>
              <a:gd name="connsiteX0" fmla="*/ 170948 w 1648895"/>
              <a:gd name="connsiteY0" fmla="*/ 284889 h 4039867"/>
              <a:gd name="connsiteX1" fmla="*/ 1648895 w 1648895"/>
              <a:gd name="connsiteY1" fmla="*/ 0 h 4039867"/>
              <a:gd name="connsiteX2" fmla="*/ 139 w 1648895"/>
              <a:gd name="connsiteY2" fmla="*/ 4039867 h 4039867"/>
              <a:gd name="connsiteX3" fmla="*/ 170948 w 1648895"/>
              <a:gd name="connsiteY3" fmla="*/ 284889 h 4039867"/>
              <a:gd name="connsiteX0" fmla="*/ 170948 w 1653490"/>
              <a:gd name="connsiteY0" fmla="*/ 225154 h 3980132"/>
              <a:gd name="connsiteX1" fmla="*/ 1653490 w 1653490"/>
              <a:gd name="connsiteY1" fmla="*/ 0 h 3980132"/>
              <a:gd name="connsiteX2" fmla="*/ 139 w 1653490"/>
              <a:gd name="connsiteY2" fmla="*/ 3980132 h 3980132"/>
              <a:gd name="connsiteX3" fmla="*/ 170948 w 1653490"/>
              <a:gd name="connsiteY3" fmla="*/ 225154 h 3980132"/>
              <a:gd name="connsiteX0" fmla="*/ 170948 w 1658085"/>
              <a:gd name="connsiteY0" fmla="*/ 284889 h 4039867"/>
              <a:gd name="connsiteX1" fmla="*/ 1658085 w 1658085"/>
              <a:gd name="connsiteY1" fmla="*/ 0 h 4039867"/>
              <a:gd name="connsiteX2" fmla="*/ 139 w 1658085"/>
              <a:gd name="connsiteY2" fmla="*/ 4039867 h 4039867"/>
              <a:gd name="connsiteX3" fmla="*/ 170948 w 1658085"/>
              <a:gd name="connsiteY3" fmla="*/ 284889 h 4039867"/>
              <a:gd name="connsiteX0" fmla="*/ 0 w 1666341"/>
              <a:gd name="connsiteY0" fmla="*/ 4595 h 4039867"/>
              <a:gd name="connsiteX1" fmla="*/ 1666341 w 1666341"/>
              <a:gd name="connsiteY1" fmla="*/ 0 h 4039867"/>
              <a:gd name="connsiteX2" fmla="*/ 8395 w 1666341"/>
              <a:gd name="connsiteY2" fmla="*/ 4039867 h 4039867"/>
              <a:gd name="connsiteX3" fmla="*/ 0 w 1666341"/>
              <a:gd name="connsiteY3" fmla="*/ 4595 h 4039867"/>
              <a:gd name="connsiteX0" fmla="*/ 0 w 1666341"/>
              <a:gd name="connsiteY0" fmla="*/ 4595 h 4035272"/>
              <a:gd name="connsiteX1" fmla="*/ 1666341 w 1666341"/>
              <a:gd name="connsiteY1" fmla="*/ 0 h 4035272"/>
              <a:gd name="connsiteX2" fmla="*/ 8395 w 1666341"/>
              <a:gd name="connsiteY2" fmla="*/ 4035272 h 4035272"/>
              <a:gd name="connsiteX3" fmla="*/ 0 w 1666341"/>
              <a:gd name="connsiteY3" fmla="*/ 4595 h 4035272"/>
              <a:gd name="connsiteX0" fmla="*/ 56296 w 1658307"/>
              <a:gd name="connsiteY0" fmla="*/ 114874 h 4035272"/>
              <a:gd name="connsiteX1" fmla="*/ 1658307 w 1658307"/>
              <a:gd name="connsiteY1" fmla="*/ 0 h 4035272"/>
              <a:gd name="connsiteX2" fmla="*/ 361 w 1658307"/>
              <a:gd name="connsiteY2" fmla="*/ 4035272 h 4035272"/>
              <a:gd name="connsiteX3" fmla="*/ 56296 w 1658307"/>
              <a:gd name="connsiteY3" fmla="*/ 114874 h 4035272"/>
              <a:gd name="connsiteX0" fmla="*/ 2400 w 1659551"/>
              <a:gd name="connsiteY0" fmla="*/ 9190 h 4035272"/>
              <a:gd name="connsiteX1" fmla="*/ 1659551 w 1659551"/>
              <a:gd name="connsiteY1" fmla="*/ 0 h 4035272"/>
              <a:gd name="connsiteX2" fmla="*/ 1605 w 1659551"/>
              <a:gd name="connsiteY2" fmla="*/ 4035272 h 4035272"/>
              <a:gd name="connsiteX3" fmla="*/ 2400 w 1659551"/>
              <a:gd name="connsiteY3" fmla="*/ 9190 h 4035272"/>
              <a:gd name="connsiteX0" fmla="*/ 146 w 1659873"/>
              <a:gd name="connsiteY0" fmla="*/ 6614 h 4035272"/>
              <a:gd name="connsiteX1" fmla="*/ 1659873 w 1659873"/>
              <a:gd name="connsiteY1" fmla="*/ 0 h 4035272"/>
              <a:gd name="connsiteX2" fmla="*/ 1927 w 1659873"/>
              <a:gd name="connsiteY2" fmla="*/ 4035272 h 4035272"/>
              <a:gd name="connsiteX3" fmla="*/ 146 w 1659873"/>
              <a:gd name="connsiteY3" fmla="*/ 6614 h 4035272"/>
              <a:gd name="connsiteX0" fmla="*/ 146 w 1649570"/>
              <a:gd name="connsiteY0" fmla="*/ 0 h 4028658"/>
              <a:gd name="connsiteX1" fmla="*/ 1649570 w 1649570"/>
              <a:gd name="connsiteY1" fmla="*/ 11416 h 4028658"/>
              <a:gd name="connsiteX2" fmla="*/ 1927 w 1649570"/>
              <a:gd name="connsiteY2" fmla="*/ 4028658 h 4028658"/>
              <a:gd name="connsiteX3" fmla="*/ 146 w 1649570"/>
              <a:gd name="connsiteY3" fmla="*/ 0 h 4028658"/>
              <a:gd name="connsiteX0" fmla="*/ 57814 w 1647996"/>
              <a:gd name="connsiteY0" fmla="*/ 109645 h 4017242"/>
              <a:gd name="connsiteX1" fmla="*/ 1647996 w 1647996"/>
              <a:gd name="connsiteY1" fmla="*/ 0 h 4017242"/>
              <a:gd name="connsiteX2" fmla="*/ 353 w 1647996"/>
              <a:gd name="connsiteY2" fmla="*/ 4017242 h 4017242"/>
              <a:gd name="connsiteX3" fmla="*/ 57814 w 1647996"/>
              <a:gd name="connsiteY3" fmla="*/ 109645 h 4017242"/>
              <a:gd name="connsiteX0" fmla="*/ 52689 w 1648022"/>
              <a:gd name="connsiteY0" fmla="*/ 65857 h 4017242"/>
              <a:gd name="connsiteX1" fmla="*/ 1648022 w 1648022"/>
              <a:gd name="connsiteY1" fmla="*/ 0 h 4017242"/>
              <a:gd name="connsiteX2" fmla="*/ 379 w 1648022"/>
              <a:gd name="connsiteY2" fmla="*/ 4017242 h 4017242"/>
              <a:gd name="connsiteX3" fmla="*/ 52689 w 1648022"/>
              <a:gd name="connsiteY3" fmla="*/ 65857 h 4017242"/>
              <a:gd name="connsiteX0" fmla="*/ 9598 w 1648720"/>
              <a:gd name="connsiteY0" fmla="*/ 0 h 4020931"/>
              <a:gd name="connsiteX1" fmla="*/ 1648720 w 1648720"/>
              <a:gd name="connsiteY1" fmla="*/ 3689 h 4020931"/>
              <a:gd name="connsiteX2" fmla="*/ 1077 w 1648720"/>
              <a:gd name="connsiteY2" fmla="*/ 4020931 h 4020931"/>
              <a:gd name="connsiteX3" fmla="*/ 9598 w 1648720"/>
              <a:gd name="connsiteY3" fmla="*/ 0 h 4020931"/>
              <a:gd name="connsiteX0" fmla="*/ 12067 w 1651189"/>
              <a:gd name="connsiteY0" fmla="*/ 0 h 4023507"/>
              <a:gd name="connsiteX1" fmla="*/ 1651189 w 1651189"/>
              <a:gd name="connsiteY1" fmla="*/ 3689 h 4023507"/>
              <a:gd name="connsiteX2" fmla="*/ 971 w 1651189"/>
              <a:gd name="connsiteY2" fmla="*/ 4023507 h 4023507"/>
              <a:gd name="connsiteX3" fmla="*/ 12067 w 1651189"/>
              <a:gd name="connsiteY3" fmla="*/ 0 h 4023507"/>
              <a:gd name="connsiteX0" fmla="*/ 0 w 1639122"/>
              <a:gd name="connsiteY0" fmla="*/ 0 h 4023507"/>
              <a:gd name="connsiteX1" fmla="*/ 1639122 w 1639122"/>
              <a:gd name="connsiteY1" fmla="*/ 3689 h 4023507"/>
              <a:gd name="connsiteX2" fmla="*/ 6935 w 1639122"/>
              <a:gd name="connsiteY2" fmla="*/ 4023507 h 4023507"/>
              <a:gd name="connsiteX3" fmla="*/ 0 w 1639122"/>
              <a:gd name="connsiteY3" fmla="*/ 0 h 4023507"/>
              <a:gd name="connsiteX0" fmla="*/ 17059 w 1656181"/>
              <a:gd name="connsiteY0" fmla="*/ 0 h 4015780"/>
              <a:gd name="connsiteX1" fmla="*/ 1656181 w 1656181"/>
              <a:gd name="connsiteY1" fmla="*/ 3689 h 4015780"/>
              <a:gd name="connsiteX2" fmla="*/ 812 w 1656181"/>
              <a:gd name="connsiteY2" fmla="*/ 4015780 h 4015780"/>
              <a:gd name="connsiteX3" fmla="*/ 17059 w 1656181"/>
              <a:gd name="connsiteY3" fmla="*/ 0 h 4015780"/>
              <a:gd name="connsiteX0" fmla="*/ 0 w 1639122"/>
              <a:gd name="connsiteY0" fmla="*/ 0 h 3899870"/>
              <a:gd name="connsiteX1" fmla="*/ 1639122 w 1639122"/>
              <a:gd name="connsiteY1" fmla="*/ 3689 h 3899870"/>
              <a:gd name="connsiteX2" fmla="*/ 73905 w 1639122"/>
              <a:gd name="connsiteY2" fmla="*/ 3899870 h 3899870"/>
              <a:gd name="connsiteX3" fmla="*/ 0 w 1639122"/>
              <a:gd name="connsiteY3" fmla="*/ 0 h 3899870"/>
              <a:gd name="connsiteX0" fmla="*/ 0 w 1639122"/>
              <a:gd name="connsiteY0" fmla="*/ 0 h 3987447"/>
              <a:gd name="connsiteX1" fmla="*/ 1639122 w 1639122"/>
              <a:gd name="connsiteY1" fmla="*/ 3689 h 3987447"/>
              <a:gd name="connsiteX2" fmla="*/ 6935 w 1639122"/>
              <a:gd name="connsiteY2" fmla="*/ 3987447 h 3987447"/>
              <a:gd name="connsiteX3" fmla="*/ 0 w 1639122"/>
              <a:gd name="connsiteY3" fmla="*/ 0 h 3987447"/>
              <a:gd name="connsiteX0" fmla="*/ 144 w 1639266"/>
              <a:gd name="connsiteY0" fmla="*/ 0 h 3987447"/>
              <a:gd name="connsiteX1" fmla="*/ 1639266 w 1639266"/>
              <a:gd name="connsiteY1" fmla="*/ 3689 h 3987447"/>
              <a:gd name="connsiteX2" fmla="*/ 1927 w 1639266"/>
              <a:gd name="connsiteY2" fmla="*/ 3987447 h 3987447"/>
              <a:gd name="connsiteX3" fmla="*/ 144 w 1639266"/>
              <a:gd name="connsiteY3" fmla="*/ 0 h 3987447"/>
              <a:gd name="connsiteX0" fmla="*/ 2397 w 1641519"/>
              <a:gd name="connsiteY0" fmla="*/ 0 h 3995174"/>
              <a:gd name="connsiteX1" fmla="*/ 1641519 w 1641519"/>
              <a:gd name="connsiteY1" fmla="*/ 3689 h 3995174"/>
              <a:gd name="connsiteX2" fmla="*/ 1605 w 1641519"/>
              <a:gd name="connsiteY2" fmla="*/ 3995174 h 3995174"/>
              <a:gd name="connsiteX3" fmla="*/ 2397 w 1641519"/>
              <a:gd name="connsiteY3" fmla="*/ 0 h 3995174"/>
              <a:gd name="connsiteX0" fmla="*/ 9681 w 1648803"/>
              <a:gd name="connsiteY0" fmla="*/ 0 h 5116681"/>
              <a:gd name="connsiteX1" fmla="*/ 1648803 w 1648803"/>
              <a:gd name="connsiteY1" fmla="*/ 3689 h 5116681"/>
              <a:gd name="connsiteX2" fmla="*/ 1073 w 1648803"/>
              <a:gd name="connsiteY2" fmla="*/ 5116681 h 5116681"/>
              <a:gd name="connsiteX3" fmla="*/ 9681 w 1648803"/>
              <a:gd name="connsiteY3" fmla="*/ 0 h 5116681"/>
              <a:gd name="connsiteX0" fmla="*/ 9681 w 2078650"/>
              <a:gd name="connsiteY0" fmla="*/ 0 h 5116681"/>
              <a:gd name="connsiteX1" fmla="*/ 2078650 w 2078650"/>
              <a:gd name="connsiteY1" fmla="*/ 3689 h 5116681"/>
              <a:gd name="connsiteX2" fmla="*/ 1073 w 2078650"/>
              <a:gd name="connsiteY2" fmla="*/ 5116681 h 5116681"/>
              <a:gd name="connsiteX3" fmla="*/ 9681 w 2078650"/>
              <a:gd name="connsiteY3" fmla="*/ 0 h 5116681"/>
              <a:gd name="connsiteX0" fmla="*/ 5986 w 2078862"/>
              <a:gd name="connsiteY0" fmla="*/ 0 h 5120589"/>
              <a:gd name="connsiteX1" fmla="*/ 2078862 w 2078862"/>
              <a:gd name="connsiteY1" fmla="*/ 7597 h 5120589"/>
              <a:gd name="connsiteX2" fmla="*/ 1285 w 2078862"/>
              <a:gd name="connsiteY2" fmla="*/ 5120589 h 5120589"/>
              <a:gd name="connsiteX3" fmla="*/ 5986 w 2078862"/>
              <a:gd name="connsiteY3" fmla="*/ 0 h 5120589"/>
              <a:gd name="connsiteX0" fmla="*/ 2400 w 2075276"/>
              <a:gd name="connsiteY0" fmla="*/ 0 h 5108866"/>
              <a:gd name="connsiteX1" fmla="*/ 2075276 w 2075276"/>
              <a:gd name="connsiteY1" fmla="*/ 7597 h 5108866"/>
              <a:gd name="connsiteX2" fmla="*/ 1606 w 2075276"/>
              <a:gd name="connsiteY2" fmla="*/ 5108866 h 5108866"/>
              <a:gd name="connsiteX3" fmla="*/ 2400 w 2075276"/>
              <a:gd name="connsiteY3" fmla="*/ 0 h 5108866"/>
              <a:gd name="connsiteX0" fmla="*/ 5987 w 2078863"/>
              <a:gd name="connsiteY0" fmla="*/ 0 h 5136220"/>
              <a:gd name="connsiteX1" fmla="*/ 2078863 w 2078863"/>
              <a:gd name="connsiteY1" fmla="*/ 7597 h 5136220"/>
              <a:gd name="connsiteX2" fmla="*/ 1285 w 2078863"/>
              <a:gd name="connsiteY2" fmla="*/ 5136220 h 5136220"/>
              <a:gd name="connsiteX3" fmla="*/ 5987 w 2078863"/>
              <a:gd name="connsiteY3" fmla="*/ 0 h 5136220"/>
              <a:gd name="connsiteX0" fmla="*/ 5987 w 2086007"/>
              <a:gd name="connsiteY0" fmla="*/ 0 h 5136220"/>
              <a:gd name="connsiteX1" fmla="*/ 2086007 w 2086007"/>
              <a:gd name="connsiteY1" fmla="*/ 2835 h 5136220"/>
              <a:gd name="connsiteX2" fmla="*/ 1285 w 2086007"/>
              <a:gd name="connsiteY2" fmla="*/ 5136220 h 5136220"/>
              <a:gd name="connsiteX3" fmla="*/ 5987 w 2086007"/>
              <a:gd name="connsiteY3" fmla="*/ 0 h 5136220"/>
            </a:gdLst>
            <a:ahLst/>
            <a:cxnLst>
              <a:cxn ang="0">
                <a:pos x="connsiteX0" y="connsiteY0"/>
              </a:cxn>
              <a:cxn ang="0">
                <a:pos x="connsiteX1" y="connsiteY1"/>
              </a:cxn>
              <a:cxn ang="0">
                <a:pos x="connsiteX2" y="connsiteY2"/>
              </a:cxn>
              <a:cxn ang="0">
                <a:pos x="connsiteX3" y="connsiteY3"/>
              </a:cxn>
            </a:cxnLst>
            <a:rect l="l" t="t" r="r" b="b"/>
            <a:pathLst>
              <a:path w="2086007" h="5136220">
                <a:moveTo>
                  <a:pt x="5987" y="0"/>
                </a:moveTo>
                <a:lnTo>
                  <a:pt x="2086007" y="2835"/>
                </a:lnTo>
                <a:cubicBezTo>
                  <a:pt x="1539369" y="1333330"/>
                  <a:pt x="547923" y="3805725"/>
                  <a:pt x="1285" y="5136220"/>
                </a:cubicBezTo>
                <a:cubicBezTo>
                  <a:pt x="-4577" y="3790997"/>
                  <a:pt x="11849" y="1354016"/>
                  <a:pt x="5987" y="0"/>
                </a:cubicBezTo>
                <a:close/>
              </a:path>
            </a:pathLst>
          </a:custGeom>
          <a:gradFill>
            <a:gsLst>
              <a:gs pos="0">
                <a:srgbClr val="648C1A"/>
              </a:gs>
              <a:gs pos="100000">
                <a:schemeClr val="accent2"/>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FFFFFF"/>
              </a:solidFill>
            </a:endParaRPr>
          </a:p>
        </p:txBody>
      </p:sp>
    </p:spTree>
    <p:extLst>
      <p:ext uri="{BB962C8B-B14F-4D97-AF65-F5344CB8AC3E}">
        <p14:creationId xmlns:p14="http://schemas.microsoft.com/office/powerpoint/2010/main" val="417602707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7419" name="think-cell Slide" r:id="rId5" imgW="530" imgH="531" progId="TCLayout.ActiveDocument.1">
                  <p:embed/>
                </p:oleObj>
              </mc:Choice>
              <mc:Fallback>
                <p:oleObj name="think-cell Slide" r:id="rId5" imgW="530" imgH="531" progId="TCLayout.ActiveDocument.1">
                  <p:embed/>
                  <p:pic>
                    <p:nvPicPr>
                      <p:cNvPr id="2" name="Object 1"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3" name="Content"/>
          <p:cNvSpPr>
            <a:spLocks noGrp="1"/>
          </p:cNvSpPr>
          <p:nvPr>
            <p:ph idx="1"/>
          </p:nvPr>
        </p:nvSpPr>
        <p:spPr bwMode="gray">
          <a:xfrm>
            <a:off x="287453" y="1341114"/>
            <a:ext cx="11625600" cy="482804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9" name="Title"/>
          <p:cNvSpPr>
            <a:spLocks noGrp="1" noChangeArrowheads="1"/>
          </p:cNvSpPr>
          <p:nvPr>
            <p:ph type="title"/>
            <p:custDataLst>
              <p:tags r:id="rId3"/>
            </p:custDataLst>
          </p:nvPr>
        </p:nvSpPr>
        <p:spPr bwMode="gray">
          <a:xfrm>
            <a:off x="287453" y="1"/>
            <a:ext cx="11625600" cy="1011600"/>
          </a:xfrm>
          <a:prstGeom prst="rect">
            <a:avLst/>
          </a:prstGeom>
        </p:spPr>
        <p:txBody>
          <a:bodyPr anchor="b"/>
          <a:lstStyle/>
          <a:p>
            <a:pPr lvl="0"/>
            <a:r>
              <a:rPr lang="en-US" altLang="ja-JP"/>
              <a:t>Click to edit Master title style</a:t>
            </a:r>
            <a:endParaRPr lang="en-GB" dirty="0"/>
          </a:p>
        </p:txBody>
      </p:sp>
      <p:sp>
        <p:nvSpPr>
          <p:cNvPr id="6" name="Content"/>
          <p:cNvSpPr>
            <a:spLocks noGrp="1"/>
          </p:cNvSpPr>
          <p:nvPr>
            <p:ph idx="10" hasCustomPrompt="1"/>
          </p:nvPr>
        </p:nvSpPr>
        <p:spPr bwMode="gray">
          <a:xfrm>
            <a:off x="287453" y="6046048"/>
            <a:ext cx="11625600" cy="1231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fontAlgn="base">
              <a:lnSpc>
                <a:spcPct val="100000"/>
              </a:lnSpc>
              <a:spcBef>
                <a:spcPts val="0"/>
              </a:spcBef>
              <a:spcAft>
                <a:spcPts val="0"/>
              </a:spcAft>
              <a:buNone/>
              <a:defRPr lang="en-US" sz="800"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GB" dirty="0"/>
              <a:t>Source: </a:t>
            </a:r>
          </a:p>
        </p:txBody>
      </p:sp>
    </p:spTree>
    <p:extLst>
      <p:ext uri="{BB962C8B-B14F-4D97-AF65-F5344CB8AC3E}">
        <p14:creationId xmlns:p14="http://schemas.microsoft.com/office/powerpoint/2010/main" val="229805487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nd Content with heading">
    <p:spTree>
      <p:nvGrpSpPr>
        <p:cNvPr id="1" name=""/>
        <p:cNvGrpSpPr/>
        <p:nvPr/>
      </p:nvGrpSpPr>
      <p:grpSpPr>
        <a:xfrm>
          <a:off x="0" y="0"/>
          <a:ext cx="0" cy="0"/>
          <a:chOff x="0" y="0"/>
          <a:chExt cx="0" cy="0"/>
        </a:xfrm>
      </p:grpSpPr>
      <p:sp>
        <p:nvSpPr>
          <p:cNvPr id="3" name="Content"/>
          <p:cNvSpPr>
            <a:spLocks noGrp="1"/>
          </p:cNvSpPr>
          <p:nvPr>
            <p:ph idx="1"/>
          </p:nvPr>
        </p:nvSpPr>
        <p:spPr bwMode="gray">
          <a:xfrm>
            <a:off x="287453" y="1944002"/>
            <a:ext cx="11625600" cy="422515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400" dirty="0" smtClean="0">
                <a:latin typeface="+mn-lt"/>
                <a:ea typeface="+mn-ea"/>
                <a:sym typeface="+mn-lt"/>
              </a:defRPr>
            </a:lvl1pPr>
            <a:lvl2pPr fontAlgn="base">
              <a:lnSpc>
                <a:spcPct val="100000"/>
              </a:lnSpc>
              <a:spcAft>
                <a:spcPts val="0"/>
              </a:spcAft>
              <a:defRPr lang="en-US" sz="1400" dirty="0" smtClean="0">
                <a:latin typeface="+mn-lt"/>
                <a:ea typeface="+mn-ea"/>
                <a:sym typeface="+mn-lt"/>
              </a:defRPr>
            </a:lvl2pPr>
            <a:lvl3pPr fontAlgn="base">
              <a:lnSpc>
                <a:spcPct val="100000"/>
              </a:lnSpc>
              <a:spcAft>
                <a:spcPts val="0"/>
              </a:spcAft>
              <a:defRPr lang="en-US" sz="1400" dirty="0" smtClean="0">
                <a:latin typeface="+mn-lt"/>
                <a:ea typeface="+mn-ea"/>
                <a:sym typeface="+mn-lt"/>
              </a:defRPr>
            </a:lvl3pPr>
            <a:lvl4pPr fontAlgn="base">
              <a:lnSpc>
                <a:spcPct val="100000"/>
              </a:lnSpc>
              <a:spcAft>
                <a:spcPts val="0"/>
              </a:spcAft>
              <a:defRPr lang="en-US" sz="1400" dirty="0" smtClean="0">
                <a:latin typeface="+mn-lt"/>
                <a:ea typeface="+mn-ea"/>
                <a:sym typeface="+mn-lt"/>
              </a:defRPr>
            </a:lvl4pPr>
            <a:lvl5pPr fontAlgn="base">
              <a:lnSpc>
                <a:spcPct val="100000"/>
              </a:lnSpc>
              <a:spcAft>
                <a:spcPts val="0"/>
              </a:spcAft>
              <a:defRPr lang="en-GB" sz="1400"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8" name="Heading "/>
          <p:cNvSpPr>
            <a:spLocks noGrp="1"/>
          </p:cNvSpPr>
          <p:nvPr>
            <p:ph type="body" sz="quarter" idx="15" hasCustomPrompt="1"/>
          </p:nvPr>
        </p:nvSpPr>
        <p:spPr bwMode="gray">
          <a:xfrm>
            <a:off x="287453" y="1341115"/>
            <a:ext cx="11625600" cy="430887"/>
          </a:xfrm>
        </p:spPr>
        <p:txBody>
          <a:bodyPr wrap="square" lIns="0" tIns="0" rIns="0" bIns="0">
            <a:spAutoFit/>
          </a:bodyPr>
          <a:lstStyle>
            <a:lvl1pPr marL="0" indent="0" fontAlgn="base">
              <a:lnSpc>
                <a:spcPct val="100000"/>
              </a:lnSpc>
              <a:spcBef>
                <a:spcPts val="0"/>
              </a:spcBef>
              <a:spcAft>
                <a:spcPct val="0"/>
              </a:spcAft>
              <a:buNone/>
              <a:defRPr sz="1400" b="1">
                <a:solidFill>
                  <a:schemeClr val="accent1"/>
                </a:solidFill>
                <a:latin typeface="+mn-lt"/>
                <a:sym typeface="+mn-lt"/>
              </a:defRPr>
            </a:lvl1pPr>
            <a:lvl2pPr marL="0" indent="0" fontAlgn="base">
              <a:lnSpc>
                <a:spcPct val="100000"/>
              </a:lnSpc>
              <a:spcBef>
                <a:spcPts val="0"/>
              </a:spcBef>
              <a:spcAft>
                <a:spcPct val="0"/>
              </a:spcAft>
              <a:buNone/>
              <a:defRPr sz="1400">
                <a:solidFill>
                  <a:schemeClr val="accent1"/>
                </a:solidFill>
                <a:latin typeface="+mn-lt"/>
                <a:sym typeface="+mn-lt"/>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14 </a:t>
            </a:r>
            <a:r>
              <a:rPr lang="en-US" dirty="0" err="1"/>
              <a:t>pt</a:t>
            </a:r>
            <a:endParaRPr lang="en-US" dirty="0"/>
          </a:p>
          <a:p>
            <a:pPr lvl="1"/>
            <a:r>
              <a:rPr lang="en-US" dirty="0"/>
              <a:t>Subheading 14 </a:t>
            </a:r>
            <a:r>
              <a:rPr lang="en-US" dirty="0" err="1"/>
              <a:t>pt</a:t>
            </a:r>
            <a:endParaRPr lang="en-US" dirty="0"/>
          </a:p>
        </p:txBody>
      </p:sp>
      <p:sp>
        <p:nvSpPr>
          <p:cNvPr id="6" name="Title"/>
          <p:cNvSpPr>
            <a:spLocks noGrp="1" noChangeArrowheads="1"/>
          </p:cNvSpPr>
          <p:nvPr>
            <p:ph type="title"/>
            <p:custDataLst>
              <p:tags r:id="rId1"/>
            </p:custDataLst>
          </p:nvPr>
        </p:nvSpPr>
        <p:spPr bwMode="gray">
          <a:xfrm>
            <a:off x="287453" y="1"/>
            <a:ext cx="11625600" cy="1011600"/>
          </a:xfrm>
          <a:prstGeom prst="rect">
            <a:avLst/>
          </a:prstGeom>
        </p:spPr>
        <p:txBody>
          <a:bodyPr anchor="b"/>
          <a:lstStyle/>
          <a:p>
            <a:pPr lvl="0"/>
            <a:r>
              <a:rPr lang="en-US" altLang="ja-JP"/>
              <a:t>Click to edit Master title style</a:t>
            </a:r>
            <a:endParaRPr lang="en-GB" dirty="0"/>
          </a:p>
        </p:txBody>
      </p:sp>
      <p:sp>
        <p:nvSpPr>
          <p:cNvPr id="9" name="Content"/>
          <p:cNvSpPr>
            <a:spLocks noGrp="1"/>
          </p:cNvSpPr>
          <p:nvPr>
            <p:ph idx="10" hasCustomPrompt="1"/>
          </p:nvPr>
        </p:nvSpPr>
        <p:spPr bwMode="gray">
          <a:xfrm>
            <a:off x="287453" y="6046048"/>
            <a:ext cx="11625600" cy="1231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fontAlgn="base">
              <a:lnSpc>
                <a:spcPct val="100000"/>
              </a:lnSpc>
              <a:spcBef>
                <a:spcPts val="0"/>
              </a:spcBef>
              <a:spcAft>
                <a:spcPts val="0"/>
              </a:spcAft>
              <a:buNone/>
              <a:defRPr lang="en-US" sz="800"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GB" dirty="0"/>
              <a:t>Source: </a:t>
            </a:r>
          </a:p>
        </p:txBody>
      </p:sp>
    </p:spTree>
    <p:extLst>
      <p:ext uri="{BB962C8B-B14F-4D97-AF65-F5344CB8AC3E}">
        <p14:creationId xmlns:p14="http://schemas.microsoft.com/office/powerpoint/2010/main" val="341513333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p:cNvSpPr/>
          <p:nvPr userDrawn="1"/>
        </p:nvSpPr>
        <p:spPr>
          <a:xfrm>
            <a:off x="6096007" y="1"/>
            <a:ext cx="6095999" cy="6857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FFFFFF"/>
              </a:solidFill>
            </a:endParaRPr>
          </a:p>
        </p:txBody>
      </p:sp>
      <p:sp>
        <p:nvSpPr>
          <p:cNvPr id="19" name="Text Placeholder 23"/>
          <p:cNvSpPr>
            <a:spLocks noGrp="1"/>
          </p:cNvSpPr>
          <p:nvPr>
            <p:ph type="body" sz="quarter" idx="12" hasCustomPrompt="1"/>
          </p:nvPr>
        </p:nvSpPr>
        <p:spPr>
          <a:xfrm>
            <a:off x="8947053" y="858420"/>
            <a:ext cx="2963436" cy="4842504"/>
          </a:xfrm>
          <a:prstGeom prst="rect">
            <a:avLst/>
          </a:prstGeom>
        </p:spPr>
        <p:txBody>
          <a:bodyPr vert="horz" lIns="0" rIns="0" bIns="0" anchor="ctr"/>
          <a:lstStyle>
            <a:lvl1pPr marL="0" indent="0">
              <a:buFontTx/>
              <a:buNone/>
              <a:defRPr sz="2000" cap="all" baseline="0">
                <a:solidFill>
                  <a:srgbClr val="555759"/>
                </a:solidFill>
              </a:defRPr>
            </a:lvl1pPr>
            <a:lvl2pPr marL="457178" indent="0">
              <a:buFontTx/>
              <a:buNone/>
              <a:defRPr sz="2400" cap="all" baseline="0">
                <a:solidFill>
                  <a:schemeClr val="bg1"/>
                </a:solidFill>
              </a:defRPr>
            </a:lvl2pPr>
            <a:lvl3pPr marL="914354" indent="0">
              <a:buFontTx/>
              <a:buNone/>
              <a:defRPr sz="2400" cap="all" baseline="0">
                <a:solidFill>
                  <a:schemeClr val="bg1"/>
                </a:solidFill>
              </a:defRPr>
            </a:lvl3pPr>
            <a:lvl4pPr marL="1371532" indent="0">
              <a:buFontTx/>
              <a:buNone/>
              <a:defRPr sz="2400" cap="all" baseline="0">
                <a:solidFill>
                  <a:schemeClr val="bg1"/>
                </a:solidFill>
              </a:defRPr>
            </a:lvl4pPr>
            <a:lvl5pPr marL="1828709" indent="0">
              <a:buFontTx/>
              <a:buNone/>
              <a:defRPr sz="2400" cap="all" baseline="0">
                <a:solidFill>
                  <a:schemeClr val="bg1"/>
                </a:solidFill>
              </a:defRPr>
            </a:lvl5pPr>
          </a:lstStyle>
          <a:p>
            <a:pPr lvl="0"/>
            <a:r>
              <a:rPr lang="en-US" dirty="0"/>
              <a:t>Section #:</a:t>
            </a:r>
          </a:p>
          <a:p>
            <a:pPr lvl="0"/>
            <a:r>
              <a:rPr lang="en-US" dirty="0"/>
              <a:t>Click to add text</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07280" y="6400190"/>
            <a:ext cx="1303209" cy="168518"/>
          </a:xfrm>
          <a:prstGeom prst="rect">
            <a:avLst/>
          </a:prstGeom>
        </p:spPr>
      </p:pic>
      <p:sp>
        <p:nvSpPr>
          <p:cNvPr id="9" name="Rectangle 8"/>
          <p:cNvSpPr/>
          <p:nvPr userDrawn="1"/>
        </p:nvSpPr>
        <p:spPr>
          <a:xfrm>
            <a:off x="1" y="866"/>
            <a:ext cx="6096000" cy="6857135"/>
          </a:xfrm>
          <a:prstGeom prst="rect">
            <a:avLst/>
          </a:prstGeom>
          <a:solidFill>
            <a:srgbClr val="5557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FFFFFF"/>
              </a:solidFill>
            </a:endParaRPr>
          </a:p>
        </p:txBody>
      </p:sp>
      <p:pic>
        <p:nvPicPr>
          <p:cNvPr id="21" name="Picture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472526" y="858420"/>
            <a:ext cx="5246949" cy="4842504"/>
          </a:xfrm>
          <a:prstGeom prst="rect">
            <a:avLst/>
          </a:prstGeom>
        </p:spPr>
      </p:pic>
    </p:spTree>
    <p:extLst>
      <p:ext uri="{BB962C8B-B14F-4D97-AF65-F5344CB8AC3E}">
        <p14:creationId xmlns:p14="http://schemas.microsoft.com/office/powerpoint/2010/main" val="282978659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6" name="Content Right"/>
          <p:cNvSpPr>
            <a:spLocks noGrp="1"/>
          </p:cNvSpPr>
          <p:nvPr>
            <p:ph idx="11"/>
          </p:nvPr>
        </p:nvSpPr>
        <p:spPr bwMode="gray">
          <a:xfrm>
            <a:off x="6393053" y="1341114"/>
            <a:ext cx="5520000" cy="482804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200" dirty="0" smtClean="0">
                <a:latin typeface="+mn-lt"/>
                <a:ea typeface="+mn-ea"/>
                <a:sym typeface="+mn-lt"/>
              </a:defRPr>
            </a:lvl1pPr>
            <a:lvl2pPr fontAlgn="base">
              <a:lnSpc>
                <a:spcPct val="100000"/>
              </a:lnSpc>
              <a:spcAft>
                <a:spcPts val="0"/>
              </a:spcAft>
              <a:defRPr lang="en-US" sz="1200" dirty="0" smtClean="0">
                <a:latin typeface="+mn-lt"/>
                <a:ea typeface="+mn-ea"/>
                <a:sym typeface="+mn-lt"/>
              </a:defRPr>
            </a:lvl2pPr>
            <a:lvl3pPr fontAlgn="base">
              <a:lnSpc>
                <a:spcPct val="100000"/>
              </a:lnSpc>
              <a:spcAft>
                <a:spcPts val="0"/>
              </a:spcAft>
              <a:defRPr lang="en-US" sz="1200" dirty="0" smtClean="0">
                <a:latin typeface="+mn-lt"/>
                <a:ea typeface="+mn-ea"/>
                <a:sym typeface="+mn-lt"/>
              </a:defRPr>
            </a:lvl3pPr>
            <a:lvl4pPr fontAlgn="base">
              <a:lnSpc>
                <a:spcPct val="100000"/>
              </a:lnSpc>
              <a:spcAft>
                <a:spcPts val="0"/>
              </a:spcAft>
              <a:defRPr lang="en-US" sz="1200" dirty="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5" name="Content Left"/>
          <p:cNvSpPr>
            <a:spLocks noGrp="1"/>
          </p:cNvSpPr>
          <p:nvPr>
            <p:ph idx="1"/>
          </p:nvPr>
        </p:nvSpPr>
        <p:spPr bwMode="gray">
          <a:xfrm>
            <a:off x="287455" y="1341114"/>
            <a:ext cx="5520000" cy="482804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200" dirty="0" smtClean="0">
                <a:latin typeface="+mn-lt"/>
                <a:ea typeface="+mn-ea"/>
                <a:sym typeface="+mn-lt"/>
              </a:defRPr>
            </a:lvl1pPr>
            <a:lvl2pPr fontAlgn="base">
              <a:lnSpc>
                <a:spcPct val="100000"/>
              </a:lnSpc>
              <a:spcAft>
                <a:spcPts val="0"/>
              </a:spcAft>
              <a:defRPr lang="en-US" sz="1200" dirty="0" smtClean="0">
                <a:latin typeface="+mn-lt"/>
                <a:ea typeface="+mn-ea"/>
                <a:sym typeface="+mn-lt"/>
              </a:defRPr>
            </a:lvl2pPr>
            <a:lvl3pPr fontAlgn="base">
              <a:lnSpc>
                <a:spcPct val="100000"/>
              </a:lnSpc>
              <a:spcAft>
                <a:spcPts val="0"/>
              </a:spcAft>
              <a:defRPr lang="en-US" sz="1200" dirty="0" smtClean="0">
                <a:latin typeface="+mn-lt"/>
                <a:ea typeface="+mn-ea"/>
                <a:sym typeface="+mn-lt"/>
              </a:defRPr>
            </a:lvl3pPr>
            <a:lvl4pPr fontAlgn="base">
              <a:lnSpc>
                <a:spcPct val="100000"/>
              </a:lnSpc>
              <a:spcAft>
                <a:spcPts val="0"/>
              </a:spcAft>
              <a:defRPr lang="en-US" sz="1200" dirty="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8" name="Title"/>
          <p:cNvSpPr>
            <a:spLocks noGrp="1" noChangeArrowheads="1"/>
          </p:cNvSpPr>
          <p:nvPr>
            <p:ph type="title"/>
            <p:custDataLst>
              <p:tags r:id="rId1"/>
            </p:custDataLst>
          </p:nvPr>
        </p:nvSpPr>
        <p:spPr bwMode="gray">
          <a:xfrm>
            <a:off x="287453" y="1"/>
            <a:ext cx="11625600" cy="1011600"/>
          </a:xfrm>
          <a:prstGeom prst="rect">
            <a:avLst/>
          </a:prstGeom>
        </p:spPr>
        <p:txBody>
          <a:bodyPr anchor="b"/>
          <a:lstStyle/>
          <a:p>
            <a:pPr lvl="0"/>
            <a:r>
              <a:rPr lang="en-US" altLang="ja-JP"/>
              <a:t>Click to edit Master title style</a:t>
            </a:r>
            <a:endParaRPr lang="en-GB" dirty="0"/>
          </a:p>
        </p:txBody>
      </p:sp>
      <p:sp>
        <p:nvSpPr>
          <p:cNvPr id="9" name="Content"/>
          <p:cNvSpPr>
            <a:spLocks noGrp="1"/>
          </p:cNvSpPr>
          <p:nvPr>
            <p:ph idx="10" hasCustomPrompt="1"/>
          </p:nvPr>
        </p:nvSpPr>
        <p:spPr bwMode="gray">
          <a:xfrm>
            <a:off x="287453" y="6046048"/>
            <a:ext cx="11625600" cy="1231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fontAlgn="base">
              <a:lnSpc>
                <a:spcPct val="100000"/>
              </a:lnSpc>
              <a:spcBef>
                <a:spcPts val="0"/>
              </a:spcBef>
              <a:spcAft>
                <a:spcPts val="0"/>
              </a:spcAft>
              <a:buNone/>
              <a:defRPr lang="en-US" sz="800"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GB" dirty="0"/>
              <a:t>Source: </a:t>
            </a:r>
          </a:p>
        </p:txBody>
      </p:sp>
    </p:spTree>
    <p:extLst>
      <p:ext uri="{BB962C8B-B14F-4D97-AF65-F5344CB8AC3E}">
        <p14:creationId xmlns:p14="http://schemas.microsoft.com/office/powerpoint/2010/main" val="28249457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 columns with heading">
    <p:spTree>
      <p:nvGrpSpPr>
        <p:cNvPr id="1" name=""/>
        <p:cNvGrpSpPr/>
        <p:nvPr/>
      </p:nvGrpSpPr>
      <p:grpSpPr>
        <a:xfrm>
          <a:off x="0" y="0"/>
          <a:ext cx="0" cy="0"/>
          <a:chOff x="0" y="0"/>
          <a:chExt cx="0" cy="0"/>
        </a:xfrm>
      </p:grpSpPr>
      <p:sp>
        <p:nvSpPr>
          <p:cNvPr id="16" name="Content Right"/>
          <p:cNvSpPr>
            <a:spLocks noGrp="1"/>
          </p:cNvSpPr>
          <p:nvPr>
            <p:ph idx="11"/>
          </p:nvPr>
        </p:nvSpPr>
        <p:spPr bwMode="gray">
          <a:xfrm>
            <a:off x="6393053" y="1882448"/>
            <a:ext cx="5520000" cy="42867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200" dirty="0" smtClean="0">
                <a:latin typeface="+mn-lt"/>
                <a:ea typeface="+mn-ea"/>
                <a:sym typeface="+mn-lt"/>
              </a:defRPr>
            </a:lvl1pPr>
            <a:lvl2pPr fontAlgn="base">
              <a:lnSpc>
                <a:spcPct val="100000"/>
              </a:lnSpc>
              <a:spcAft>
                <a:spcPts val="0"/>
              </a:spcAft>
              <a:defRPr lang="en-US" sz="1200" dirty="0" smtClean="0">
                <a:latin typeface="+mn-lt"/>
                <a:ea typeface="+mn-ea"/>
                <a:sym typeface="+mn-lt"/>
              </a:defRPr>
            </a:lvl2pPr>
            <a:lvl3pPr fontAlgn="base">
              <a:lnSpc>
                <a:spcPct val="100000"/>
              </a:lnSpc>
              <a:spcAft>
                <a:spcPts val="0"/>
              </a:spcAft>
              <a:defRPr lang="en-US" sz="1200" dirty="0" smtClean="0">
                <a:latin typeface="+mn-lt"/>
                <a:ea typeface="+mn-ea"/>
                <a:sym typeface="+mn-lt"/>
              </a:defRPr>
            </a:lvl3pPr>
            <a:lvl4pPr fontAlgn="base">
              <a:lnSpc>
                <a:spcPct val="100000"/>
              </a:lnSpc>
              <a:spcAft>
                <a:spcPts val="0"/>
              </a:spcAft>
              <a:defRPr lang="en-US" sz="1200" dirty="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15" name="Content Left"/>
          <p:cNvSpPr>
            <a:spLocks noGrp="1"/>
          </p:cNvSpPr>
          <p:nvPr>
            <p:ph idx="1"/>
          </p:nvPr>
        </p:nvSpPr>
        <p:spPr bwMode="gray">
          <a:xfrm>
            <a:off x="287451" y="1882448"/>
            <a:ext cx="5520000" cy="42867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200" smtClean="0">
                <a:latin typeface="+mn-lt"/>
                <a:ea typeface="+mn-ea"/>
                <a:sym typeface="+mn-lt"/>
              </a:defRPr>
            </a:lvl1pPr>
            <a:lvl2pPr fontAlgn="base">
              <a:lnSpc>
                <a:spcPct val="100000"/>
              </a:lnSpc>
              <a:spcAft>
                <a:spcPts val="0"/>
              </a:spcAft>
              <a:defRPr lang="en-US" sz="1200" smtClean="0">
                <a:latin typeface="+mn-lt"/>
                <a:ea typeface="+mn-ea"/>
                <a:sym typeface="+mn-lt"/>
              </a:defRPr>
            </a:lvl2pPr>
            <a:lvl3pPr fontAlgn="base">
              <a:lnSpc>
                <a:spcPct val="100000"/>
              </a:lnSpc>
              <a:spcAft>
                <a:spcPts val="0"/>
              </a:spcAft>
              <a:defRPr lang="en-US" sz="1200" smtClean="0">
                <a:latin typeface="+mn-lt"/>
                <a:ea typeface="+mn-ea"/>
                <a:sym typeface="+mn-lt"/>
              </a:defRPr>
            </a:lvl3pPr>
            <a:lvl4pPr fontAlgn="base">
              <a:lnSpc>
                <a:spcPct val="100000"/>
              </a:lnSpc>
              <a:spcAft>
                <a:spcPts val="0"/>
              </a:spcAft>
              <a:defRPr lang="en-US" sz="120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14" name="Heading Right"/>
          <p:cNvSpPr>
            <a:spLocks noGrp="1"/>
          </p:cNvSpPr>
          <p:nvPr>
            <p:ph type="body" sz="quarter" idx="16" hasCustomPrompt="1"/>
          </p:nvPr>
        </p:nvSpPr>
        <p:spPr bwMode="gray">
          <a:xfrm>
            <a:off x="6393053" y="1341114"/>
            <a:ext cx="5520000" cy="369332"/>
          </a:xfrm>
        </p:spPr>
        <p:txBody>
          <a:bodyPr wrap="square" lIns="0" tIns="0" rIns="0" bIns="0">
            <a:spAutoFit/>
          </a:bodyPr>
          <a:lstStyle>
            <a:lvl1pPr marL="0" indent="0" fontAlgn="base">
              <a:lnSpc>
                <a:spcPct val="100000"/>
              </a:lnSpc>
              <a:spcBef>
                <a:spcPts val="0"/>
              </a:spcBef>
              <a:spcAft>
                <a:spcPct val="0"/>
              </a:spcAft>
              <a:buNone/>
              <a:defRPr sz="1200" b="1">
                <a:solidFill>
                  <a:schemeClr val="accent1"/>
                </a:solidFill>
                <a:latin typeface="+mn-lt"/>
                <a:sym typeface="+mn-lt"/>
              </a:defRPr>
            </a:lvl1pPr>
            <a:lvl2pPr marL="0" indent="0" fontAlgn="base">
              <a:lnSpc>
                <a:spcPct val="100000"/>
              </a:lnSpc>
              <a:spcBef>
                <a:spcPts val="0"/>
              </a:spcBef>
              <a:spcAft>
                <a:spcPct val="0"/>
              </a:spcAft>
              <a:buNone/>
              <a:defRPr sz="1200">
                <a:solidFill>
                  <a:schemeClr val="accent1"/>
                </a:solidFill>
                <a:latin typeface="+mn-lt"/>
                <a:sym typeface="+mn-lt"/>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13" name="Heading Left"/>
          <p:cNvSpPr>
            <a:spLocks noGrp="1"/>
          </p:cNvSpPr>
          <p:nvPr>
            <p:ph type="body" sz="quarter" idx="15" hasCustomPrompt="1"/>
          </p:nvPr>
        </p:nvSpPr>
        <p:spPr bwMode="gray">
          <a:xfrm>
            <a:off x="287455" y="1341114"/>
            <a:ext cx="5520000" cy="369332"/>
          </a:xfrm>
        </p:spPr>
        <p:txBody>
          <a:bodyPr wrap="square" lIns="0" tIns="0" rIns="0" bIns="0">
            <a:spAutoFit/>
          </a:bodyPr>
          <a:lstStyle>
            <a:lvl1pPr marL="0" indent="0" fontAlgn="base">
              <a:lnSpc>
                <a:spcPct val="100000"/>
              </a:lnSpc>
              <a:spcBef>
                <a:spcPts val="0"/>
              </a:spcBef>
              <a:spcAft>
                <a:spcPct val="0"/>
              </a:spcAft>
              <a:buNone/>
              <a:defRPr sz="1200" b="1">
                <a:solidFill>
                  <a:schemeClr val="accent1"/>
                </a:solidFill>
                <a:latin typeface="+mn-lt"/>
                <a:sym typeface="+mn-lt"/>
              </a:defRPr>
            </a:lvl1pPr>
            <a:lvl2pPr marL="0" indent="0" fontAlgn="base">
              <a:lnSpc>
                <a:spcPct val="100000"/>
              </a:lnSpc>
              <a:spcBef>
                <a:spcPts val="0"/>
              </a:spcBef>
              <a:spcAft>
                <a:spcPct val="0"/>
              </a:spcAft>
              <a:buNone/>
              <a:defRPr sz="1200">
                <a:solidFill>
                  <a:schemeClr val="accent1"/>
                </a:solidFill>
                <a:latin typeface="+mn-lt"/>
                <a:sym typeface="+mn-lt"/>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8" name="Title"/>
          <p:cNvSpPr>
            <a:spLocks noGrp="1" noChangeArrowheads="1"/>
          </p:cNvSpPr>
          <p:nvPr>
            <p:ph type="title"/>
            <p:custDataLst>
              <p:tags r:id="rId1"/>
            </p:custDataLst>
          </p:nvPr>
        </p:nvSpPr>
        <p:spPr bwMode="gray">
          <a:xfrm>
            <a:off x="287453" y="1"/>
            <a:ext cx="11625600" cy="1011600"/>
          </a:xfrm>
          <a:prstGeom prst="rect">
            <a:avLst/>
          </a:prstGeom>
        </p:spPr>
        <p:txBody>
          <a:bodyPr anchor="b"/>
          <a:lstStyle/>
          <a:p>
            <a:pPr lvl="0"/>
            <a:r>
              <a:rPr lang="en-US" altLang="ja-JP"/>
              <a:t>Click to edit Master title style</a:t>
            </a:r>
            <a:endParaRPr lang="en-GB" dirty="0"/>
          </a:p>
        </p:txBody>
      </p:sp>
      <p:sp>
        <p:nvSpPr>
          <p:cNvPr id="9" name="Content"/>
          <p:cNvSpPr>
            <a:spLocks noGrp="1"/>
          </p:cNvSpPr>
          <p:nvPr>
            <p:ph idx="10" hasCustomPrompt="1"/>
          </p:nvPr>
        </p:nvSpPr>
        <p:spPr bwMode="gray">
          <a:xfrm>
            <a:off x="287453" y="6046048"/>
            <a:ext cx="11625600" cy="1231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fontAlgn="base">
              <a:lnSpc>
                <a:spcPct val="100000"/>
              </a:lnSpc>
              <a:spcBef>
                <a:spcPts val="0"/>
              </a:spcBef>
              <a:spcAft>
                <a:spcPts val="0"/>
              </a:spcAft>
              <a:buNone/>
              <a:defRPr lang="en-US" sz="800"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GB" dirty="0"/>
              <a:t>Source: </a:t>
            </a:r>
          </a:p>
        </p:txBody>
      </p:sp>
    </p:spTree>
    <p:extLst>
      <p:ext uri="{BB962C8B-B14F-4D97-AF65-F5344CB8AC3E}">
        <p14:creationId xmlns:p14="http://schemas.microsoft.com/office/powerpoint/2010/main" val="278997857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4 textboxes">
    <p:spTree>
      <p:nvGrpSpPr>
        <p:cNvPr id="1" name=""/>
        <p:cNvGrpSpPr/>
        <p:nvPr/>
      </p:nvGrpSpPr>
      <p:grpSpPr>
        <a:xfrm>
          <a:off x="0" y="0"/>
          <a:ext cx="0" cy="0"/>
          <a:chOff x="0" y="0"/>
          <a:chExt cx="0" cy="0"/>
        </a:xfrm>
      </p:grpSpPr>
      <p:sp>
        <p:nvSpPr>
          <p:cNvPr id="6" name="Content Right Bottom"/>
          <p:cNvSpPr>
            <a:spLocks noGrp="1"/>
          </p:cNvSpPr>
          <p:nvPr>
            <p:ph idx="27"/>
          </p:nvPr>
        </p:nvSpPr>
        <p:spPr bwMode="gray">
          <a:xfrm>
            <a:off x="6393053" y="3842316"/>
            <a:ext cx="5520000" cy="232684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en-US" altLang="ja-JP" sz="1000" smtClean="0">
                <a:latin typeface="+mn-lt"/>
                <a:ea typeface="+mn-ea"/>
                <a:sym typeface="+mn-lt"/>
              </a:defRPr>
            </a:lvl1pPr>
            <a:lvl2pPr>
              <a:defRPr lang="en-US" altLang="ja-JP" sz="1000" smtClean="0">
                <a:latin typeface="+mn-lt"/>
                <a:ea typeface="+mn-ea"/>
                <a:sym typeface="+mn-lt"/>
              </a:defRPr>
            </a:lvl2pPr>
            <a:lvl3pPr>
              <a:defRPr lang="en-US" altLang="ja-JP" sz="1000" smtClean="0">
                <a:latin typeface="+mn-lt"/>
                <a:ea typeface="+mn-ea"/>
                <a:sym typeface="+mn-lt"/>
              </a:defRPr>
            </a:lvl3pPr>
            <a:lvl4pPr>
              <a:defRPr lang="en-US" altLang="ja-JP" sz="1000" smtClean="0">
                <a:latin typeface="+mn-lt"/>
                <a:ea typeface="+mn-ea"/>
                <a:sym typeface="+mn-lt"/>
              </a:defRPr>
            </a:lvl4pPr>
            <a:lvl5pPr>
              <a:defRPr lang="en-GB" sz="1000" dirty="0" smtClean="0">
                <a:latin typeface="+mn-lt"/>
                <a:ea typeface="+mn-ea"/>
                <a:sym typeface="+mn-lt"/>
              </a:defRPr>
            </a:lvl5pPr>
          </a:lstStyle>
          <a:p>
            <a:pPr lvl="0">
              <a:lnSpc>
                <a:spcPct val="100000"/>
              </a:lnSpc>
            </a:pPr>
            <a:r>
              <a:rPr lang="en-US" altLang="ja-JP"/>
              <a:t>Click to edit Master text styles</a:t>
            </a:r>
          </a:p>
          <a:p>
            <a:pPr lvl="1">
              <a:lnSpc>
                <a:spcPct val="100000"/>
              </a:lnSpc>
            </a:pPr>
            <a:r>
              <a:rPr lang="en-US" altLang="ja-JP"/>
              <a:t>Second level</a:t>
            </a:r>
          </a:p>
          <a:p>
            <a:pPr lvl="2">
              <a:lnSpc>
                <a:spcPct val="100000"/>
              </a:lnSpc>
            </a:pPr>
            <a:r>
              <a:rPr lang="en-US" altLang="ja-JP"/>
              <a:t>Third level</a:t>
            </a:r>
          </a:p>
          <a:p>
            <a:pPr lvl="3">
              <a:lnSpc>
                <a:spcPct val="100000"/>
              </a:lnSpc>
            </a:pPr>
            <a:r>
              <a:rPr lang="en-US" altLang="ja-JP"/>
              <a:t>Fourth level</a:t>
            </a:r>
          </a:p>
          <a:p>
            <a:pPr lvl="4">
              <a:lnSpc>
                <a:spcPct val="100000"/>
              </a:lnSpc>
            </a:pPr>
            <a:r>
              <a:rPr lang="en-US" altLang="ja-JP"/>
              <a:t>Fifth level</a:t>
            </a:r>
            <a:endParaRPr lang="en-GB" dirty="0"/>
          </a:p>
        </p:txBody>
      </p:sp>
      <p:sp>
        <p:nvSpPr>
          <p:cNvPr id="4" name="Content Left Bottom"/>
          <p:cNvSpPr>
            <a:spLocks noGrp="1"/>
          </p:cNvSpPr>
          <p:nvPr>
            <p:ph idx="28"/>
          </p:nvPr>
        </p:nvSpPr>
        <p:spPr bwMode="gray">
          <a:xfrm>
            <a:off x="287455" y="3842316"/>
            <a:ext cx="5520000" cy="232684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en-US" altLang="ja-JP" sz="1000" smtClean="0">
                <a:latin typeface="+mn-lt"/>
                <a:ea typeface="+mn-ea"/>
                <a:sym typeface="+mn-lt"/>
              </a:defRPr>
            </a:lvl1pPr>
            <a:lvl2pPr>
              <a:defRPr lang="en-US" altLang="ja-JP" sz="1000" smtClean="0">
                <a:latin typeface="+mn-lt"/>
                <a:ea typeface="+mn-ea"/>
                <a:sym typeface="+mn-lt"/>
              </a:defRPr>
            </a:lvl2pPr>
            <a:lvl3pPr>
              <a:defRPr lang="en-US" altLang="ja-JP" sz="1000" smtClean="0">
                <a:latin typeface="+mn-lt"/>
                <a:ea typeface="+mn-ea"/>
                <a:sym typeface="+mn-lt"/>
              </a:defRPr>
            </a:lvl3pPr>
            <a:lvl4pPr>
              <a:defRPr lang="en-US" altLang="ja-JP" sz="1000" smtClean="0">
                <a:latin typeface="+mn-lt"/>
                <a:ea typeface="+mn-ea"/>
                <a:sym typeface="+mn-lt"/>
              </a:defRPr>
            </a:lvl4pPr>
            <a:lvl5pPr>
              <a:defRPr lang="en-GB" sz="1000" dirty="0" smtClean="0">
                <a:latin typeface="+mn-lt"/>
                <a:ea typeface="+mn-ea"/>
                <a:sym typeface="+mn-lt"/>
              </a:defRPr>
            </a:lvl5pPr>
          </a:lstStyle>
          <a:p>
            <a:pPr lvl="0">
              <a:lnSpc>
                <a:spcPct val="100000"/>
              </a:lnSpc>
            </a:pPr>
            <a:r>
              <a:rPr lang="en-US" altLang="ja-JP"/>
              <a:t>Click to edit Master text styles</a:t>
            </a:r>
          </a:p>
          <a:p>
            <a:pPr lvl="1">
              <a:lnSpc>
                <a:spcPct val="100000"/>
              </a:lnSpc>
            </a:pPr>
            <a:r>
              <a:rPr lang="en-US" altLang="ja-JP"/>
              <a:t>Second level</a:t>
            </a:r>
          </a:p>
          <a:p>
            <a:pPr lvl="2">
              <a:lnSpc>
                <a:spcPct val="100000"/>
              </a:lnSpc>
            </a:pPr>
            <a:r>
              <a:rPr lang="en-US" altLang="ja-JP"/>
              <a:t>Third level</a:t>
            </a:r>
          </a:p>
          <a:p>
            <a:pPr lvl="3">
              <a:lnSpc>
                <a:spcPct val="100000"/>
              </a:lnSpc>
            </a:pPr>
            <a:r>
              <a:rPr lang="en-US" altLang="ja-JP"/>
              <a:t>Fourth level</a:t>
            </a:r>
          </a:p>
          <a:p>
            <a:pPr lvl="4">
              <a:lnSpc>
                <a:spcPct val="100000"/>
              </a:lnSpc>
            </a:pPr>
            <a:r>
              <a:rPr lang="en-US" altLang="ja-JP"/>
              <a:t>Fifth level</a:t>
            </a:r>
            <a:endParaRPr lang="en-GB" dirty="0"/>
          </a:p>
        </p:txBody>
      </p:sp>
      <p:sp>
        <p:nvSpPr>
          <p:cNvPr id="8" name="Content Right Top"/>
          <p:cNvSpPr>
            <a:spLocks noGrp="1"/>
          </p:cNvSpPr>
          <p:nvPr>
            <p:ph idx="26"/>
          </p:nvPr>
        </p:nvSpPr>
        <p:spPr bwMode="gray">
          <a:xfrm>
            <a:off x="6393053" y="1341114"/>
            <a:ext cx="5520000" cy="2325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en-US" altLang="ja-JP" sz="1000" smtClean="0">
                <a:latin typeface="+mn-lt"/>
                <a:ea typeface="+mn-ea"/>
                <a:sym typeface="+mn-lt"/>
              </a:defRPr>
            </a:lvl1pPr>
            <a:lvl2pPr>
              <a:defRPr lang="en-US" altLang="ja-JP" sz="1000" smtClean="0">
                <a:latin typeface="+mn-lt"/>
                <a:ea typeface="+mn-ea"/>
                <a:sym typeface="+mn-lt"/>
              </a:defRPr>
            </a:lvl2pPr>
            <a:lvl3pPr>
              <a:defRPr lang="en-US" altLang="ja-JP" sz="1000" smtClean="0">
                <a:latin typeface="+mn-lt"/>
                <a:ea typeface="+mn-ea"/>
                <a:sym typeface="+mn-lt"/>
              </a:defRPr>
            </a:lvl3pPr>
            <a:lvl4pPr>
              <a:defRPr lang="en-US" altLang="ja-JP" sz="1000" smtClean="0">
                <a:latin typeface="+mn-lt"/>
                <a:ea typeface="+mn-ea"/>
                <a:sym typeface="+mn-lt"/>
              </a:defRPr>
            </a:lvl4pPr>
            <a:lvl5pPr>
              <a:defRPr lang="en-GB" sz="1000" dirty="0" smtClean="0">
                <a:latin typeface="+mn-lt"/>
                <a:ea typeface="+mn-ea"/>
                <a:sym typeface="+mn-lt"/>
              </a:defRPr>
            </a:lvl5pPr>
          </a:lstStyle>
          <a:p>
            <a:pPr lvl="0">
              <a:lnSpc>
                <a:spcPct val="100000"/>
              </a:lnSpc>
            </a:pPr>
            <a:r>
              <a:rPr lang="en-US" altLang="ja-JP"/>
              <a:t>Click to edit Master text styles</a:t>
            </a:r>
          </a:p>
          <a:p>
            <a:pPr lvl="1">
              <a:lnSpc>
                <a:spcPct val="100000"/>
              </a:lnSpc>
            </a:pPr>
            <a:r>
              <a:rPr lang="en-US" altLang="ja-JP"/>
              <a:t>Second level</a:t>
            </a:r>
          </a:p>
          <a:p>
            <a:pPr lvl="2">
              <a:lnSpc>
                <a:spcPct val="100000"/>
              </a:lnSpc>
            </a:pPr>
            <a:r>
              <a:rPr lang="en-US" altLang="ja-JP"/>
              <a:t>Third level</a:t>
            </a:r>
          </a:p>
          <a:p>
            <a:pPr lvl="3">
              <a:lnSpc>
                <a:spcPct val="100000"/>
              </a:lnSpc>
            </a:pPr>
            <a:r>
              <a:rPr lang="en-US" altLang="ja-JP"/>
              <a:t>Fourth level</a:t>
            </a:r>
          </a:p>
          <a:p>
            <a:pPr lvl="4">
              <a:lnSpc>
                <a:spcPct val="100000"/>
              </a:lnSpc>
            </a:pPr>
            <a:r>
              <a:rPr lang="en-US" altLang="ja-JP"/>
              <a:t>Fifth level</a:t>
            </a:r>
            <a:endParaRPr lang="en-GB" dirty="0"/>
          </a:p>
        </p:txBody>
      </p:sp>
      <p:sp>
        <p:nvSpPr>
          <p:cNvPr id="9" name="Content Left Top"/>
          <p:cNvSpPr>
            <a:spLocks noGrp="1"/>
          </p:cNvSpPr>
          <p:nvPr>
            <p:ph idx="1"/>
          </p:nvPr>
        </p:nvSpPr>
        <p:spPr bwMode="gray">
          <a:xfrm>
            <a:off x="287455" y="1341114"/>
            <a:ext cx="5520000" cy="2325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en-US" altLang="ja-JP" sz="1000" smtClean="0">
                <a:latin typeface="+mn-lt"/>
                <a:ea typeface="+mn-ea"/>
                <a:sym typeface="+mn-lt"/>
              </a:defRPr>
            </a:lvl1pPr>
            <a:lvl2pPr>
              <a:defRPr lang="en-US" altLang="ja-JP" sz="1000" smtClean="0">
                <a:latin typeface="+mn-lt"/>
                <a:ea typeface="+mn-ea"/>
                <a:sym typeface="+mn-lt"/>
              </a:defRPr>
            </a:lvl2pPr>
            <a:lvl3pPr>
              <a:defRPr lang="en-US" altLang="ja-JP" sz="1000" smtClean="0">
                <a:latin typeface="+mn-lt"/>
                <a:ea typeface="+mn-ea"/>
                <a:sym typeface="+mn-lt"/>
              </a:defRPr>
            </a:lvl3pPr>
            <a:lvl4pPr>
              <a:defRPr lang="en-US" altLang="ja-JP" sz="1000" smtClean="0">
                <a:latin typeface="+mn-lt"/>
                <a:ea typeface="+mn-ea"/>
                <a:sym typeface="+mn-lt"/>
              </a:defRPr>
            </a:lvl4pPr>
            <a:lvl5pPr>
              <a:defRPr lang="en-GB" sz="1000" dirty="0" smtClean="0">
                <a:latin typeface="+mn-lt"/>
                <a:ea typeface="+mn-ea"/>
                <a:sym typeface="+mn-lt"/>
              </a:defRPr>
            </a:lvl5pPr>
          </a:lstStyle>
          <a:p>
            <a:pPr lvl="0">
              <a:lnSpc>
                <a:spcPct val="100000"/>
              </a:lnSpc>
            </a:pPr>
            <a:r>
              <a:rPr lang="en-US" altLang="ja-JP"/>
              <a:t>Click to edit Master text styles</a:t>
            </a:r>
          </a:p>
          <a:p>
            <a:pPr lvl="1">
              <a:lnSpc>
                <a:spcPct val="100000"/>
              </a:lnSpc>
            </a:pPr>
            <a:r>
              <a:rPr lang="en-US" altLang="ja-JP"/>
              <a:t>Second level</a:t>
            </a:r>
          </a:p>
          <a:p>
            <a:pPr lvl="2">
              <a:lnSpc>
                <a:spcPct val="100000"/>
              </a:lnSpc>
            </a:pPr>
            <a:r>
              <a:rPr lang="en-US" altLang="ja-JP"/>
              <a:t>Third level</a:t>
            </a:r>
          </a:p>
          <a:p>
            <a:pPr lvl="3">
              <a:lnSpc>
                <a:spcPct val="100000"/>
              </a:lnSpc>
            </a:pPr>
            <a:r>
              <a:rPr lang="en-US" altLang="ja-JP"/>
              <a:t>Fourth level</a:t>
            </a:r>
          </a:p>
          <a:p>
            <a:pPr lvl="4">
              <a:lnSpc>
                <a:spcPct val="100000"/>
              </a:lnSpc>
            </a:pPr>
            <a:r>
              <a:rPr lang="en-US" altLang="ja-JP"/>
              <a:t>Fifth level</a:t>
            </a:r>
            <a:endParaRPr lang="en-GB" dirty="0"/>
          </a:p>
        </p:txBody>
      </p:sp>
      <p:sp>
        <p:nvSpPr>
          <p:cNvPr id="10" name="Title"/>
          <p:cNvSpPr>
            <a:spLocks noGrp="1" noChangeArrowheads="1"/>
          </p:cNvSpPr>
          <p:nvPr>
            <p:ph type="title"/>
            <p:custDataLst>
              <p:tags r:id="rId1"/>
            </p:custDataLst>
          </p:nvPr>
        </p:nvSpPr>
        <p:spPr bwMode="gray">
          <a:xfrm>
            <a:off x="287453" y="1"/>
            <a:ext cx="11625600" cy="1011600"/>
          </a:xfrm>
          <a:prstGeom prst="rect">
            <a:avLst/>
          </a:prstGeom>
        </p:spPr>
        <p:txBody>
          <a:bodyPr anchor="b"/>
          <a:lstStyle/>
          <a:p>
            <a:pPr lvl="0"/>
            <a:r>
              <a:rPr lang="en-US" altLang="ja-JP"/>
              <a:t>Click to edit Master title style</a:t>
            </a:r>
            <a:endParaRPr lang="en-GB" dirty="0"/>
          </a:p>
        </p:txBody>
      </p:sp>
      <p:sp>
        <p:nvSpPr>
          <p:cNvPr id="11" name="Content"/>
          <p:cNvSpPr>
            <a:spLocks noGrp="1"/>
          </p:cNvSpPr>
          <p:nvPr>
            <p:ph idx="10" hasCustomPrompt="1"/>
          </p:nvPr>
        </p:nvSpPr>
        <p:spPr bwMode="gray">
          <a:xfrm>
            <a:off x="287453" y="6046048"/>
            <a:ext cx="11625600" cy="1231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fontAlgn="base">
              <a:lnSpc>
                <a:spcPct val="100000"/>
              </a:lnSpc>
              <a:spcBef>
                <a:spcPts val="0"/>
              </a:spcBef>
              <a:spcAft>
                <a:spcPts val="0"/>
              </a:spcAft>
              <a:buNone/>
              <a:defRPr lang="en-US" sz="800"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GB" dirty="0"/>
              <a:t>Source: </a:t>
            </a:r>
          </a:p>
        </p:txBody>
      </p:sp>
    </p:spTree>
    <p:extLst>
      <p:ext uri="{BB962C8B-B14F-4D97-AF65-F5344CB8AC3E}">
        <p14:creationId xmlns:p14="http://schemas.microsoft.com/office/powerpoint/2010/main" val="160302177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4 textboxes with heading">
    <p:spTree>
      <p:nvGrpSpPr>
        <p:cNvPr id="1" name=""/>
        <p:cNvGrpSpPr/>
        <p:nvPr/>
      </p:nvGrpSpPr>
      <p:grpSpPr>
        <a:xfrm>
          <a:off x="0" y="0"/>
          <a:ext cx="0" cy="0"/>
          <a:chOff x="0" y="0"/>
          <a:chExt cx="0" cy="0"/>
        </a:xfrm>
      </p:grpSpPr>
      <p:sp>
        <p:nvSpPr>
          <p:cNvPr id="8" name="Content Right Top"/>
          <p:cNvSpPr>
            <a:spLocks noGrp="1"/>
          </p:cNvSpPr>
          <p:nvPr>
            <p:ph idx="29"/>
          </p:nvPr>
        </p:nvSpPr>
        <p:spPr bwMode="gray">
          <a:xfrm>
            <a:off x="6393053" y="1814188"/>
            <a:ext cx="5520000" cy="185252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en-US" altLang="ja-JP" sz="1000" smtClean="0">
                <a:latin typeface="+mn-lt"/>
                <a:ea typeface="+mn-ea"/>
                <a:sym typeface="+mn-lt"/>
              </a:defRPr>
            </a:lvl1pPr>
            <a:lvl2pPr>
              <a:defRPr lang="en-US" altLang="ja-JP" sz="1000" smtClean="0">
                <a:latin typeface="+mn-lt"/>
                <a:ea typeface="+mn-ea"/>
                <a:sym typeface="+mn-lt"/>
              </a:defRPr>
            </a:lvl2pPr>
            <a:lvl3pPr>
              <a:defRPr lang="en-US" altLang="ja-JP" sz="1000" smtClean="0">
                <a:latin typeface="+mn-lt"/>
                <a:ea typeface="+mn-ea"/>
                <a:sym typeface="+mn-lt"/>
              </a:defRPr>
            </a:lvl3pPr>
            <a:lvl4pPr>
              <a:defRPr lang="en-US" altLang="ja-JP" sz="1000" smtClean="0">
                <a:latin typeface="+mn-lt"/>
                <a:ea typeface="+mn-ea"/>
                <a:sym typeface="+mn-lt"/>
              </a:defRPr>
            </a:lvl4pPr>
            <a:lvl5pPr>
              <a:defRPr lang="en-GB" sz="1000" dirty="0" smtClean="0">
                <a:latin typeface="+mn-lt"/>
                <a:ea typeface="+mn-ea"/>
                <a:sym typeface="+mn-lt"/>
              </a:defRPr>
            </a:lvl5pPr>
          </a:lstStyle>
          <a:p>
            <a:pPr lvl="0">
              <a:lnSpc>
                <a:spcPct val="100000"/>
              </a:lnSpc>
            </a:pPr>
            <a:r>
              <a:rPr lang="en-US" altLang="ja-JP"/>
              <a:t>Click to edit Master text styles</a:t>
            </a:r>
          </a:p>
          <a:p>
            <a:pPr lvl="1">
              <a:lnSpc>
                <a:spcPct val="100000"/>
              </a:lnSpc>
            </a:pPr>
            <a:r>
              <a:rPr lang="en-US" altLang="ja-JP"/>
              <a:t>Second level</a:t>
            </a:r>
          </a:p>
          <a:p>
            <a:pPr lvl="2">
              <a:lnSpc>
                <a:spcPct val="100000"/>
              </a:lnSpc>
            </a:pPr>
            <a:r>
              <a:rPr lang="en-US" altLang="ja-JP"/>
              <a:t>Third level</a:t>
            </a:r>
          </a:p>
          <a:p>
            <a:pPr lvl="3">
              <a:lnSpc>
                <a:spcPct val="100000"/>
              </a:lnSpc>
            </a:pPr>
            <a:r>
              <a:rPr lang="en-US" altLang="ja-JP"/>
              <a:t>Fourth level</a:t>
            </a:r>
          </a:p>
          <a:p>
            <a:pPr lvl="4">
              <a:lnSpc>
                <a:spcPct val="100000"/>
              </a:lnSpc>
            </a:pPr>
            <a:r>
              <a:rPr lang="en-US" altLang="ja-JP"/>
              <a:t>Fifth level</a:t>
            </a:r>
            <a:endParaRPr lang="en-GB" dirty="0"/>
          </a:p>
        </p:txBody>
      </p:sp>
      <p:sp>
        <p:nvSpPr>
          <p:cNvPr id="9" name="Content Left Top"/>
          <p:cNvSpPr>
            <a:spLocks noGrp="1"/>
          </p:cNvSpPr>
          <p:nvPr>
            <p:ph idx="1"/>
          </p:nvPr>
        </p:nvSpPr>
        <p:spPr bwMode="gray">
          <a:xfrm>
            <a:off x="287455" y="1814188"/>
            <a:ext cx="5520000" cy="185252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en-US" altLang="ja-JP" sz="1000" smtClean="0">
                <a:latin typeface="+mn-lt"/>
                <a:ea typeface="+mn-ea"/>
                <a:sym typeface="+mn-lt"/>
              </a:defRPr>
            </a:lvl1pPr>
            <a:lvl2pPr>
              <a:defRPr lang="en-US" altLang="ja-JP" sz="1000" smtClean="0">
                <a:latin typeface="+mn-lt"/>
                <a:ea typeface="+mn-ea"/>
                <a:sym typeface="+mn-lt"/>
              </a:defRPr>
            </a:lvl2pPr>
            <a:lvl3pPr>
              <a:defRPr lang="en-US" altLang="ja-JP" sz="1000" smtClean="0">
                <a:latin typeface="+mn-lt"/>
                <a:ea typeface="+mn-ea"/>
                <a:sym typeface="+mn-lt"/>
              </a:defRPr>
            </a:lvl3pPr>
            <a:lvl4pPr>
              <a:defRPr lang="en-US" altLang="ja-JP" sz="1000" smtClean="0">
                <a:latin typeface="+mn-lt"/>
                <a:ea typeface="+mn-ea"/>
                <a:sym typeface="+mn-lt"/>
              </a:defRPr>
            </a:lvl4pPr>
            <a:lvl5pPr>
              <a:defRPr lang="en-GB" sz="1000" dirty="0" smtClean="0">
                <a:latin typeface="+mn-lt"/>
                <a:ea typeface="+mn-ea"/>
                <a:sym typeface="+mn-lt"/>
              </a:defRPr>
            </a:lvl5pPr>
          </a:lstStyle>
          <a:p>
            <a:pPr lvl="0">
              <a:lnSpc>
                <a:spcPct val="100000"/>
              </a:lnSpc>
            </a:pPr>
            <a:r>
              <a:rPr lang="en-US" altLang="ja-JP"/>
              <a:t>Click to edit Master text styles</a:t>
            </a:r>
          </a:p>
          <a:p>
            <a:pPr lvl="1">
              <a:lnSpc>
                <a:spcPct val="100000"/>
              </a:lnSpc>
            </a:pPr>
            <a:r>
              <a:rPr lang="en-US" altLang="ja-JP"/>
              <a:t>Second level</a:t>
            </a:r>
          </a:p>
          <a:p>
            <a:pPr lvl="2">
              <a:lnSpc>
                <a:spcPct val="100000"/>
              </a:lnSpc>
            </a:pPr>
            <a:r>
              <a:rPr lang="en-US" altLang="ja-JP"/>
              <a:t>Third level</a:t>
            </a:r>
          </a:p>
          <a:p>
            <a:pPr lvl="3">
              <a:lnSpc>
                <a:spcPct val="100000"/>
              </a:lnSpc>
            </a:pPr>
            <a:r>
              <a:rPr lang="en-US" altLang="ja-JP"/>
              <a:t>Fourth level</a:t>
            </a:r>
          </a:p>
          <a:p>
            <a:pPr lvl="4">
              <a:lnSpc>
                <a:spcPct val="100000"/>
              </a:lnSpc>
            </a:pPr>
            <a:r>
              <a:rPr lang="en-US" altLang="ja-JP"/>
              <a:t>Fifth level</a:t>
            </a:r>
            <a:endParaRPr lang="en-GB" dirty="0"/>
          </a:p>
        </p:txBody>
      </p:sp>
      <p:sp>
        <p:nvSpPr>
          <p:cNvPr id="11" name="Heading Right Top"/>
          <p:cNvSpPr>
            <a:spLocks noGrp="1"/>
          </p:cNvSpPr>
          <p:nvPr>
            <p:ph type="body" sz="quarter" idx="16" hasCustomPrompt="1"/>
          </p:nvPr>
        </p:nvSpPr>
        <p:spPr bwMode="gray">
          <a:xfrm>
            <a:off x="6393053" y="1341115"/>
            <a:ext cx="5520000" cy="307777"/>
          </a:xfrm>
        </p:spPr>
        <p:txBody>
          <a:bodyPr wrap="square" lIns="0" tIns="0" rIns="0" bIns="0">
            <a:spAutoFit/>
          </a:bodyPr>
          <a:lstStyle>
            <a:lvl1pPr marL="0" indent="0" fontAlgn="base">
              <a:lnSpc>
                <a:spcPct val="100000"/>
              </a:lnSpc>
              <a:spcBef>
                <a:spcPts val="0"/>
              </a:spcBef>
              <a:spcAft>
                <a:spcPct val="0"/>
              </a:spcAft>
              <a:buNone/>
              <a:defRPr sz="1000" b="1">
                <a:solidFill>
                  <a:schemeClr val="accent1"/>
                </a:solidFill>
                <a:latin typeface="+mn-lt"/>
                <a:sym typeface="+mn-lt"/>
              </a:defRPr>
            </a:lvl1pPr>
            <a:lvl2pPr marL="0" indent="0" fontAlgn="base">
              <a:lnSpc>
                <a:spcPct val="100000"/>
              </a:lnSpc>
              <a:spcBef>
                <a:spcPts val="0"/>
              </a:spcBef>
              <a:spcAft>
                <a:spcPct val="0"/>
              </a:spcAft>
              <a:buNone/>
              <a:defRPr sz="1000">
                <a:solidFill>
                  <a:schemeClr val="accent1"/>
                </a:solidFill>
                <a:latin typeface="+mn-lt"/>
                <a:sym typeface="+mn-lt"/>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10" name="Heading Left Top"/>
          <p:cNvSpPr>
            <a:spLocks noGrp="1"/>
          </p:cNvSpPr>
          <p:nvPr>
            <p:ph type="body" sz="quarter" idx="15" hasCustomPrompt="1"/>
          </p:nvPr>
        </p:nvSpPr>
        <p:spPr bwMode="gray">
          <a:xfrm>
            <a:off x="287455" y="1341115"/>
            <a:ext cx="5520000" cy="307777"/>
          </a:xfrm>
        </p:spPr>
        <p:txBody>
          <a:bodyPr wrap="square" lIns="0" tIns="0" rIns="0" bIns="0">
            <a:spAutoFit/>
          </a:bodyPr>
          <a:lstStyle>
            <a:lvl1pPr marL="0" indent="0" fontAlgn="base">
              <a:lnSpc>
                <a:spcPct val="100000"/>
              </a:lnSpc>
              <a:spcBef>
                <a:spcPts val="0"/>
              </a:spcBef>
              <a:spcAft>
                <a:spcPct val="0"/>
              </a:spcAft>
              <a:buNone/>
              <a:defRPr sz="1000" b="1">
                <a:solidFill>
                  <a:schemeClr val="accent1"/>
                </a:solidFill>
                <a:latin typeface="+mn-lt"/>
                <a:sym typeface="+mn-lt"/>
              </a:defRPr>
            </a:lvl1pPr>
            <a:lvl2pPr marL="0" indent="0" fontAlgn="base">
              <a:lnSpc>
                <a:spcPct val="100000"/>
              </a:lnSpc>
              <a:spcBef>
                <a:spcPts val="0"/>
              </a:spcBef>
              <a:spcAft>
                <a:spcPct val="0"/>
              </a:spcAft>
              <a:buNone/>
              <a:defRPr sz="1000">
                <a:solidFill>
                  <a:schemeClr val="accent1"/>
                </a:solidFill>
                <a:latin typeface="+mn-lt"/>
                <a:sym typeface="+mn-lt"/>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14" name="Title"/>
          <p:cNvSpPr>
            <a:spLocks noGrp="1" noChangeArrowheads="1"/>
          </p:cNvSpPr>
          <p:nvPr>
            <p:ph type="title"/>
            <p:custDataLst>
              <p:tags r:id="rId1"/>
            </p:custDataLst>
          </p:nvPr>
        </p:nvSpPr>
        <p:spPr bwMode="gray">
          <a:xfrm>
            <a:off x="287453" y="1"/>
            <a:ext cx="11625600" cy="1011600"/>
          </a:xfrm>
          <a:prstGeom prst="rect">
            <a:avLst/>
          </a:prstGeom>
        </p:spPr>
        <p:txBody>
          <a:bodyPr anchor="b"/>
          <a:lstStyle/>
          <a:p>
            <a:pPr lvl="0"/>
            <a:r>
              <a:rPr lang="en-US" altLang="ja-JP"/>
              <a:t>Click to edit Master title style</a:t>
            </a:r>
            <a:endParaRPr lang="en-GB" dirty="0"/>
          </a:p>
        </p:txBody>
      </p:sp>
      <p:sp>
        <p:nvSpPr>
          <p:cNvPr id="15" name="Content"/>
          <p:cNvSpPr>
            <a:spLocks noGrp="1"/>
          </p:cNvSpPr>
          <p:nvPr>
            <p:ph idx="10" hasCustomPrompt="1"/>
          </p:nvPr>
        </p:nvSpPr>
        <p:spPr bwMode="gray">
          <a:xfrm>
            <a:off x="287453" y="6046048"/>
            <a:ext cx="11625600" cy="1231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fontAlgn="base">
              <a:lnSpc>
                <a:spcPct val="100000"/>
              </a:lnSpc>
              <a:spcBef>
                <a:spcPts val="0"/>
              </a:spcBef>
              <a:spcAft>
                <a:spcPts val="0"/>
              </a:spcAft>
              <a:buNone/>
              <a:defRPr lang="en-US" sz="800"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GB" dirty="0"/>
              <a:t>Source: </a:t>
            </a:r>
          </a:p>
        </p:txBody>
      </p:sp>
      <p:sp>
        <p:nvSpPr>
          <p:cNvPr id="21" name="Content Right Top"/>
          <p:cNvSpPr>
            <a:spLocks noGrp="1"/>
          </p:cNvSpPr>
          <p:nvPr>
            <p:ph idx="34"/>
          </p:nvPr>
        </p:nvSpPr>
        <p:spPr bwMode="gray">
          <a:xfrm>
            <a:off x="6393053" y="4316632"/>
            <a:ext cx="5520000" cy="185252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en-US" altLang="ja-JP" sz="1000" smtClean="0">
                <a:latin typeface="+mn-lt"/>
                <a:ea typeface="+mn-ea"/>
                <a:sym typeface="+mn-lt"/>
              </a:defRPr>
            </a:lvl1pPr>
            <a:lvl2pPr>
              <a:defRPr lang="en-US" altLang="ja-JP" sz="1000" smtClean="0">
                <a:latin typeface="+mn-lt"/>
                <a:ea typeface="+mn-ea"/>
                <a:sym typeface="+mn-lt"/>
              </a:defRPr>
            </a:lvl2pPr>
            <a:lvl3pPr>
              <a:defRPr lang="en-US" altLang="ja-JP" sz="1000" smtClean="0">
                <a:latin typeface="+mn-lt"/>
                <a:ea typeface="+mn-ea"/>
                <a:sym typeface="+mn-lt"/>
              </a:defRPr>
            </a:lvl3pPr>
            <a:lvl4pPr>
              <a:defRPr lang="en-US" altLang="ja-JP" sz="1000" smtClean="0">
                <a:latin typeface="+mn-lt"/>
                <a:ea typeface="+mn-ea"/>
                <a:sym typeface="+mn-lt"/>
              </a:defRPr>
            </a:lvl4pPr>
            <a:lvl5pPr>
              <a:defRPr lang="en-GB" sz="1000" dirty="0" smtClean="0">
                <a:latin typeface="+mn-lt"/>
                <a:ea typeface="+mn-ea"/>
                <a:sym typeface="+mn-lt"/>
              </a:defRPr>
            </a:lvl5pPr>
          </a:lstStyle>
          <a:p>
            <a:pPr lvl="0">
              <a:lnSpc>
                <a:spcPct val="100000"/>
              </a:lnSpc>
            </a:pPr>
            <a:r>
              <a:rPr lang="en-US" altLang="ja-JP"/>
              <a:t>Click to edit Master text styles</a:t>
            </a:r>
          </a:p>
          <a:p>
            <a:pPr lvl="1">
              <a:lnSpc>
                <a:spcPct val="100000"/>
              </a:lnSpc>
            </a:pPr>
            <a:r>
              <a:rPr lang="en-US" altLang="ja-JP"/>
              <a:t>Second level</a:t>
            </a:r>
          </a:p>
          <a:p>
            <a:pPr lvl="2">
              <a:lnSpc>
                <a:spcPct val="100000"/>
              </a:lnSpc>
            </a:pPr>
            <a:r>
              <a:rPr lang="en-US" altLang="ja-JP"/>
              <a:t>Third level</a:t>
            </a:r>
          </a:p>
          <a:p>
            <a:pPr lvl="3">
              <a:lnSpc>
                <a:spcPct val="100000"/>
              </a:lnSpc>
            </a:pPr>
            <a:r>
              <a:rPr lang="en-US" altLang="ja-JP"/>
              <a:t>Fourth level</a:t>
            </a:r>
          </a:p>
          <a:p>
            <a:pPr lvl="4">
              <a:lnSpc>
                <a:spcPct val="100000"/>
              </a:lnSpc>
            </a:pPr>
            <a:r>
              <a:rPr lang="en-US" altLang="ja-JP"/>
              <a:t>Fifth level</a:t>
            </a:r>
            <a:endParaRPr lang="en-GB" dirty="0"/>
          </a:p>
        </p:txBody>
      </p:sp>
      <p:sp>
        <p:nvSpPr>
          <p:cNvPr id="22" name="Content Left Top"/>
          <p:cNvSpPr>
            <a:spLocks noGrp="1"/>
          </p:cNvSpPr>
          <p:nvPr>
            <p:ph idx="35"/>
          </p:nvPr>
        </p:nvSpPr>
        <p:spPr bwMode="gray">
          <a:xfrm>
            <a:off x="287455" y="4316632"/>
            <a:ext cx="5520000" cy="185252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en-US" altLang="ja-JP" sz="1000" smtClean="0">
                <a:latin typeface="+mn-lt"/>
                <a:ea typeface="+mn-ea"/>
                <a:sym typeface="+mn-lt"/>
              </a:defRPr>
            </a:lvl1pPr>
            <a:lvl2pPr>
              <a:defRPr lang="en-US" altLang="ja-JP" sz="1000" smtClean="0">
                <a:latin typeface="+mn-lt"/>
                <a:ea typeface="+mn-ea"/>
                <a:sym typeface="+mn-lt"/>
              </a:defRPr>
            </a:lvl2pPr>
            <a:lvl3pPr>
              <a:defRPr lang="en-US" altLang="ja-JP" sz="1000" smtClean="0">
                <a:latin typeface="+mn-lt"/>
                <a:ea typeface="+mn-ea"/>
                <a:sym typeface="+mn-lt"/>
              </a:defRPr>
            </a:lvl3pPr>
            <a:lvl4pPr>
              <a:defRPr lang="en-US" altLang="ja-JP" sz="1000" smtClean="0">
                <a:latin typeface="+mn-lt"/>
                <a:ea typeface="+mn-ea"/>
                <a:sym typeface="+mn-lt"/>
              </a:defRPr>
            </a:lvl4pPr>
            <a:lvl5pPr>
              <a:defRPr lang="en-GB" sz="1000" dirty="0" smtClean="0">
                <a:latin typeface="+mn-lt"/>
                <a:ea typeface="+mn-ea"/>
                <a:sym typeface="+mn-lt"/>
              </a:defRPr>
            </a:lvl5pPr>
          </a:lstStyle>
          <a:p>
            <a:pPr lvl="0">
              <a:lnSpc>
                <a:spcPct val="100000"/>
              </a:lnSpc>
            </a:pPr>
            <a:r>
              <a:rPr lang="en-US" altLang="ja-JP"/>
              <a:t>Click to edit Master text styles</a:t>
            </a:r>
          </a:p>
          <a:p>
            <a:pPr lvl="1">
              <a:lnSpc>
                <a:spcPct val="100000"/>
              </a:lnSpc>
            </a:pPr>
            <a:r>
              <a:rPr lang="en-US" altLang="ja-JP"/>
              <a:t>Second level</a:t>
            </a:r>
          </a:p>
          <a:p>
            <a:pPr lvl="2">
              <a:lnSpc>
                <a:spcPct val="100000"/>
              </a:lnSpc>
            </a:pPr>
            <a:r>
              <a:rPr lang="en-US" altLang="ja-JP"/>
              <a:t>Third level</a:t>
            </a:r>
          </a:p>
          <a:p>
            <a:pPr lvl="3">
              <a:lnSpc>
                <a:spcPct val="100000"/>
              </a:lnSpc>
            </a:pPr>
            <a:r>
              <a:rPr lang="en-US" altLang="ja-JP"/>
              <a:t>Fourth level</a:t>
            </a:r>
          </a:p>
          <a:p>
            <a:pPr lvl="4">
              <a:lnSpc>
                <a:spcPct val="100000"/>
              </a:lnSpc>
            </a:pPr>
            <a:r>
              <a:rPr lang="en-US" altLang="ja-JP"/>
              <a:t>Fifth level</a:t>
            </a:r>
            <a:endParaRPr lang="en-GB" dirty="0"/>
          </a:p>
        </p:txBody>
      </p:sp>
      <p:sp>
        <p:nvSpPr>
          <p:cNvPr id="23" name="Heading Right Top"/>
          <p:cNvSpPr>
            <a:spLocks noGrp="1"/>
          </p:cNvSpPr>
          <p:nvPr>
            <p:ph type="body" sz="quarter" idx="36" hasCustomPrompt="1"/>
          </p:nvPr>
        </p:nvSpPr>
        <p:spPr bwMode="gray">
          <a:xfrm>
            <a:off x="6393053" y="3843558"/>
            <a:ext cx="5520000" cy="307777"/>
          </a:xfrm>
        </p:spPr>
        <p:txBody>
          <a:bodyPr wrap="square" lIns="0" tIns="0" rIns="0" bIns="0">
            <a:spAutoFit/>
          </a:bodyPr>
          <a:lstStyle>
            <a:lvl1pPr marL="0" indent="0" fontAlgn="base">
              <a:lnSpc>
                <a:spcPct val="100000"/>
              </a:lnSpc>
              <a:spcBef>
                <a:spcPts val="0"/>
              </a:spcBef>
              <a:spcAft>
                <a:spcPct val="0"/>
              </a:spcAft>
              <a:buNone/>
              <a:defRPr sz="1000" b="1">
                <a:solidFill>
                  <a:schemeClr val="accent1"/>
                </a:solidFill>
                <a:latin typeface="+mn-lt"/>
                <a:sym typeface="+mn-lt"/>
              </a:defRPr>
            </a:lvl1pPr>
            <a:lvl2pPr marL="0" indent="0" fontAlgn="base">
              <a:lnSpc>
                <a:spcPct val="100000"/>
              </a:lnSpc>
              <a:spcBef>
                <a:spcPts val="0"/>
              </a:spcBef>
              <a:spcAft>
                <a:spcPct val="0"/>
              </a:spcAft>
              <a:buNone/>
              <a:defRPr sz="1000">
                <a:solidFill>
                  <a:schemeClr val="accent1"/>
                </a:solidFill>
                <a:latin typeface="+mn-lt"/>
                <a:sym typeface="+mn-lt"/>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24" name="Heading Left Top"/>
          <p:cNvSpPr>
            <a:spLocks noGrp="1"/>
          </p:cNvSpPr>
          <p:nvPr>
            <p:ph type="body" sz="quarter" idx="37" hasCustomPrompt="1"/>
          </p:nvPr>
        </p:nvSpPr>
        <p:spPr bwMode="gray">
          <a:xfrm>
            <a:off x="287455" y="3843558"/>
            <a:ext cx="5520000" cy="307777"/>
          </a:xfrm>
        </p:spPr>
        <p:txBody>
          <a:bodyPr wrap="square" lIns="0" tIns="0" rIns="0" bIns="0">
            <a:spAutoFit/>
          </a:bodyPr>
          <a:lstStyle>
            <a:lvl1pPr marL="0" indent="0" fontAlgn="base">
              <a:lnSpc>
                <a:spcPct val="100000"/>
              </a:lnSpc>
              <a:spcBef>
                <a:spcPts val="0"/>
              </a:spcBef>
              <a:spcAft>
                <a:spcPct val="0"/>
              </a:spcAft>
              <a:buNone/>
              <a:defRPr sz="1000" b="1">
                <a:solidFill>
                  <a:schemeClr val="accent1"/>
                </a:solidFill>
                <a:latin typeface="+mn-lt"/>
                <a:sym typeface="+mn-lt"/>
              </a:defRPr>
            </a:lvl1pPr>
            <a:lvl2pPr marL="0" indent="0" fontAlgn="base">
              <a:lnSpc>
                <a:spcPct val="100000"/>
              </a:lnSpc>
              <a:spcBef>
                <a:spcPts val="0"/>
              </a:spcBef>
              <a:spcAft>
                <a:spcPct val="0"/>
              </a:spcAft>
              <a:buNone/>
              <a:defRPr sz="1000">
                <a:solidFill>
                  <a:schemeClr val="accent1"/>
                </a:solidFill>
                <a:latin typeface="+mn-lt"/>
                <a:sym typeface="+mn-lt"/>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Tree>
    <p:extLst>
      <p:ext uri="{BB962C8B-B14F-4D97-AF65-F5344CB8AC3E}">
        <p14:creationId xmlns:p14="http://schemas.microsoft.com/office/powerpoint/2010/main" val="5624307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15" name="Content Right"/>
          <p:cNvSpPr>
            <a:spLocks noGrp="1"/>
          </p:cNvSpPr>
          <p:nvPr>
            <p:ph idx="27"/>
          </p:nvPr>
        </p:nvSpPr>
        <p:spPr bwMode="gray">
          <a:xfrm>
            <a:off x="8313053" y="1341114"/>
            <a:ext cx="3600000" cy="482804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200" smtClean="0">
                <a:latin typeface="+mn-lt"/>
                <a:ea typeface="+mn-ea"/>
                <a:sym typeface="+mn-lt"/>
              </a:defRPr>
            </a:lvl1pPr>
            <a:lvl2pPr fontAlgn="base">
              <a:lnSpc>
                <a:spcPct val="100000"/>
              </a:lnSpc>
              <a:spcAft>
                <a:spcPts val="0"/>
              </a:spcAft>
              <a:defRPr lang="en-US" sz="1200" smtClean="0">
                <a:latin typeface="+mn-lt"/>
                <a:ea typeface="+mn-ea"/>
                <a:sym typeface="+mn-lt"/>
              </a:defRPr>
            </a:lvl2pPr>
            <a:lvl3pPr fontAlgn="base">
              <a:lnSpc>
                <a:spcPct val="100000"/>
              </a:lnSpc>
              <a:spcAft>
                <a:spcPts val="0"/>
              </a:spcAft>
              <a:defRPr lang="en-US" sz="1200" smtClean="0">
                <a:latin typeface="+mn-lt"/>
                <a:ea typeface="+mn-ea"/>
                <a:sym typeface="+mn-lt"/>
              </a:defRPr>
            </a:lvl3pPr>
            <a:lvl4pPr fontAlgn="base">
              <a:lnSpc>
                <a:spcPct val="100000"/>
              </a:lnSpc>
              <a:spcAft>
                <a:spcPts val="0"/>
              </a:spcAft>
              <a:defRPr lang="en-US" sz="120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14" name="Content Middle"/>
          <p:cNvSpPr>
            <a:spLocks noGrp="1"/>
          </p:cNvSpPr>
          <p:nvPr>
            <p:ph idx="26"/>
          </p:nvPr>
        </p:nvSpPr>
        <p:spPr bwMode="gray">
          <a:xfrm>
            <a:off x="4300252" y="1341114"/>
            <a:ext cx="3600000" cy="482804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200" dirty="0" smtClean="0">
                <a:latin typeface="+mn-lt"/>
                <a:ea typeface="+mn-ea"/>
                <a:sym typeface="+mn-lt"/>
              </a:defRPr>
            </a:lvl1pPr>
            <a:lvl2pPr fontAlgn="base">
              <a:lnSpc>
                <a:spcPct val="100000"/>
              </a:lnSpc>
              <a:spcAft>
                <a:spcPts val="0"/>
              </a:spcAft>
              <a:defRPr lang="en-US" sz="1200" dirty="0" smtClean="0">
                <a:latin typeface="+mn-lt"/>
                <a:ea typeface="+mn-ea"/>
                <a:sym typeface="+mn-lt"/>
              </a:defRPr>
            </a:lvl2pPr>
            <a:lvl3pPr fontAlgn="base">
              <a:lnSpc>
                <a:spcPct val="100000"/>
              </a:lnSpc>
              <a:spcAft>
                <a:spcPts val="0"/>
              </a:spcAft>
              <a:defRPr lang="en-US" sz="1200" dirty="0" smtClean="0">
                <a:latin typeface="+mn-lt"/>
                <a:ea typeface="+mn-ea"/>
                <a:sym typeface="+mn-lt"/>
              </a:defRPr>
            </a:lvl3pPr>
            <a:lvl4pPr fontAlgn="base">
              <a:lnSpc>
                <a:spcPct val="100000"/>
              </a:lnSpc>
              <a:spcAft>
                <a:spcPts val="0"/>
              </a:spcAft>
              <a:defRPr lang="en-US" sz="1200" dirty="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13" name="Content Left"/>
          <p:cNvSpPr>
            <a:spLocks noGrp="1"/>
          </p:cNvSpPr>
          <p:nvPr>
            <p:ph idx="25"/>
          </p:nvPr>
        </p:nvSpPr>
        <p:spPr bwMode="gray">
          <a:xfrm>
            <a:off x="287452" y="1341114"/>
            <a:ext cx="3600000" cy="482804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fontAlgn="base">
              <a:lnSpc>
                <a:spcPct val="100000"/>
              </a:lnSpc>
              <a:spcAft>
                <a:spcPts val="0"/>
              </a:spcAft>
              <a:defRPr lang="en-US" sz="1200" smtClean="0">
                <a:latin typeface="+mn-lt"/>
                <a:ea typeface="+mn-ea"/>
                <a:sym typeface="+mn-lt"/>
              </a:defRPr>
            </a:lvl1pPr>
            <a:lvl2pPr fontAlgn="base">
              <a:lnSpc>
                <a:spcPct val="100000"/>
              </a:lnSpc>
              <a:spcAft>
                <a:spcPts val="0"/>
              </a:spcAft>
              <a:defRPr lang="en-US" sz="1200" smtClean="0">
                <a:latin typeface="+mn-lt"/>
                <a:ea typeface="+mn-ea"/>
                <a:sym typeface="+mn-lt"/>
              </a:defRPr>
            </a:lvl2pPr>
            <a:lvl3pPr fontAlgn="base">
              <a:lnSpc>
                <a:spcPct val="100000"/>
              </a:lnSpc>
              <a:spcAft>
                <a:spcPts val="0"/>
              </a:spcAft>
              <a:defRPr lang="en-US" sz="1200" smtClean="0">
                <a:latin typeface="+mn-lt"/>
                <a:ea typeface="+mn-ea"/>
                <a:sym typeface="+mn-lt"/>
              </a:defRPr>
            </a:lvl3pPr>
            <a:lvl4pPr fontAlgn="base">
              <a:lnSpc>
                <a:spcPct val="100000"/>
              </a:lnSpc>
              <a:spcAft>
                <a:spcPts val="0"/>
              </a:spcAft>
              <a:defRPr lang="en-US" sz="120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sp>
        <p:nvSpPr>
          <p:cNvPr id="7" name="Title"/>
          <p:cNvSpPr>
            <a:spLocks noGrp="1" noChangeArrowheads="1"/>
          </p:cNvSpPr>
          <p:nvPr>
            <p:ph type="title"/>
            <p:custDataLst>
              <p:tags r:id="rId1"/>
            </p:custDataLst>
          </p:nvPr>
        </p:nvSpPr>
        <p:spPr bwMode="gray">
          <a:xfrm>
            <a:off x="287453" y="1"/>
            <a:ext cx="11625600" cy="1011600"/>
          </a:xfrm>
          <a:prstGeom prst="rect">
            <a:avLst/>
          </a:prstGeom>
        </p:spPr>
        <p:txBody>
          <a:bodyPr anchor="b"/>
          <a:lstStyle/>
          <a:p>
            <a:pPr lvl="0"/>
            <a:r>
              <a:rPr lang="en-US" altLang="ja-JP"/>
              <a:t>Click to edit Master title style</a:t>
            </a:r>
            <a:endParaRPr lang="en-GB" dirty="0"/>
          </a:p>
        </p:txBody>
      </p:sp>
      <p:sp>
        <p:nvSpPr>
          <p:cNvPr id="6" name="Content"/>
          <p:cNvSpPr>
            <a:spLocks noGrp="1"/>
          </p:cNvSpPr>
          <p:nvPr>
            <p:ph idx="10" hasCustomPrompt="1"/>
          </p:nvPr>
        </p:nvSpPr>
        <p:spPr bwMode="gray">
          <a:xfrm>
            <a:off x="287453" y="6046048"/>
            <a:ext cx="11625600" cy="1231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fontAlgn="base">
              <a:lnSpc>
                <a:spcPct val="100000"/>
              </a:lnSpc>
              <a:spcBef>
                <a:spcPts val="0"/>
              </a:spcBef>
              <a:spcAft>
                <a:spcPts val="0"/>
              </a:spcAft>
              <a:buNone/>
              <a:defRPr lang="en-US" sz="800"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GB" dirty="0"/>
              <a:t>Source: </a:t>
            </a:r>
          </a:p>
        </p:txBody>
      </p:sp>
    </p:spTree>
    <p:extLst>
      <p:ext uri="{BB962C8B-B14F-4D97-AF65-F5344CB8AC3E}">
        <p14:creationId xmlns:p14="http://schemas.microsoft.com/office/powerpoint/2010/main" val="1796348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vmlDrawing" Target="../drawings/vmlDrawing1.v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slideLayout" Target="../slideLayouts/slideLayout131.xml"/><Relationship Id="rId18" Type="http://schemas.openxmlformats.org/officeDocument/2006/relationships/slideLayout" Target="../slideLayouts/slideLayout136.xml"/><Relationship Id="rId26" Type="http://schemas.openxmlformats.org/officeDocument/2006/relationships/slideLayout" Target="../slideLayouts/slideLayout144.xml"/><Relationship Id="rId3" Type="http://schemas.openxmlformats.org/officeDocument/2006/relationships/slideLayout" Target="../slideLayouts/slideLayout121.xml"/><Relationship Id="rId21" Type="http://schemas.openxmlformats.org/officeDocument/2006/relationships/slideLayout" Target="../slideLayouts/slideLayout139.xml"/><Relationship Id="rId34" Type="http://schemas.openxmlformats.org/officeDocument/2006/relationships/vmlDrawing" Target="../drawings/vmlDrawing26.v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17" Type="http://schemas.openxmlformats.org/officeDocument/2006/relationships/slideLayout" Target="../slideLayouts/slideLayout135.xml"/><Relationship Id="rId25" Type="http://schemas.openxmlformats.org/officeDocument/2006/relationships/slideLayout" Target="../slideLayouts/slideLayout143.xml"/><Relationship Id="rId33" Type="http://schemas.openxmlformats.org/officeDocument/2006/relationships/theme" Target="../theme/theme10.xml"/><Relationship Id="rId38" Type="http://schemas.openxmlformats.org/officeDocument/2006/relationships/image" Target="../media/image23.emf"/><Relationship Id="rId2" Type="http://schemas.openxmlformats.org/officeDocument/2006/relationships/slideLayout" Target="../slideLayouts/slideLayout120.xml"/><Relationship Id="rId16" Type="http://schemas.openxmlformats.org/officeDocument/2006/relationships/slideLayout" Target="../slideLayouts/slideLayout134.xml"/><Relationship Id="rId20" Type="http://schemas.openxmlformats.org/officeDocument/2006/relationships/slideLayout" Target="../slideLayouts/slideLayout138.xml"/><Relationship Id="rId29" Type="http://schemas.openxmlformats.org/officeDocument/2006/relationships/slideLayout" Target="../slideLayouts/slideLayout147.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24" Type="http://schemas.openxmlformats.org/officeDocument/2006/relationships/slideLayout" Target="../slideLayouts/slideLayout142.xml"/><Relationship Id="rId32" Type="http://schemas.openxmlformats.org/officeDocument/2006/relationships/slideLayout" Target="../slideLayouts/slideLayout150.xml"/><Relationship Id="rId37" Type="http://schemas.openxmlformats.org/officeDocument/2006/relationships/oleObject" Target="../embeddings/oleObject26.bin"/><Relationship Id="rId5" Type="http://schemas.openxmlformats.org/officeDocument/2006/relationships/slideLayout" Target="../slideLayouts/slideLayout123.xml"/><Relationship Id="rId15" Type="http://schemas.openxmlformats.org/officeDocument/2006/relationships/slideLayout" Target="../slideLayouts/slideLayout133.xml"/><Relationship Id="rId23" Type="http://schemas.openxmlformats.org/officeDocument/2006/relationships/slideLayout" Target="../slideLayouts/slideLayout141.xml"/><Relationship Id="rId28" Type="http://schemas.openxmlformats.org/officeDocument/2006/relationships/slideLayout" Target="../slideLayouts/slideLayout146.xml"/><Relationship Id="rId36" Type="http://schemas.openxmlformats.org/officeDocument/2006/relationships/tags" Target="../tags/tag78.xml"/><Relationship Id="rId10" Type="http://schemas.openxmlformats.org/officeDocument/2006/relationships/slideLayout" Target="../slideLayouts/slideLayout128.xml"/><Relationship Id="rId19" Type="http://schemas.openxmlformats.org/officeDocument/2006/relationships/slideLayout" Target="../slideLayouts/slideLayout137.xml"/><Relationship Id="rId31" Type="http://schemas.openxmlformats.org/officeDocument/2006/relationships/slideLayout" Target="../slideLayouts/slideLayout149.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slideLayout" Target="../slideLayouts/slideLayout132.xml"/><Relationship Id="rId22" Type="http://schemas.openxmlformats.org/officeDocument/2006/relationships/slideLayout" Target="../slideLayouts/slideLayout140.xml"/><Relationship Id="rId27" Type="http://schemas.openxmlformats.org/officeDocument/2006/relationships/slideLayout" Target="../slideLayouts/slideLayout145.xml"/><Relationship Id="rId30" Type="http://schemas.openxmlformats.org/officeDocument/2006/relationships/slideLayout" Target="../slideLayouts/slideLayout148.xml"/><Relationship Id="rId35" Type="http://schemas.openxmlformats.org/officeDocument/2006/relationships/tags" Target="../tags/tag77.xml"/></Relationships>
</file>

<file path=ppt/slideMasters/_rels/slideMaster11.xml.rels><?xml version="1.0" encoding="UTF-8" standalone="yes"?>
<Relationships xmlns="http://schemas.openxmlformats.org/package/2006/relationships"><Relationship Id="rId8" Type="http://schemas.openxmlformats.org/officeDocument/2006/relationships/tags" Target="../tags/tag83.xml"/><Relationship Id="rId3" Type="http://schemas.openxmlformats.org/officeDocument/2006/relationships/slideLayout" Target="../slideLayouts/slideLayout153.xml"/><Relationship Id="rId7" Type="http://schemas.openxmlformats.org/officeDocument/2006/relationships/vmlDrawing" Target="../drawings/vmlDrawing30.v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theme" Target="../theme/theme11.xml"/><Relationship Id="rId11" Type="http://schemas.openxmlformats.org/officeDocument/2006/relationships/image" Target="../media/image1.emf"/><Relationship Id="rId5" Type="http://schemas.openxmlformats.org/officeDocument/2006/relationships/slideLayout" Target="../slideLayouts/slideLayout155.xml"/><Relationship Id="rId10" Type="http://schemas.openxmlformats.org/officeDocument/2006/relationships/oleObject" Target="../embeddings/oleObject30.bin"/><Relationship Id="rId4" Type="http://schemas.openxmlformats.org/officeDocument/2006/relationships/slideLayout" Target="../slideLayouts/slideLayout154.xml"/><Relationship Id="rId9" Type="http://schemas.openxmlformats.org/officeDocument/2006/relationships/tags" Target="../tags/tag8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3" Type="http://schemas.openxmlformats.org/officeDocument/2006/relationships/slideLayout" Target="../slideLayouts/slideLayout10.xml"/><Relationship Id="rId21" Type="http://schemas.openxmlformats.org/officeDocument/2006/relationships/tags" Target="../tags/tag5.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vmlDrawing" Target="../drawings/vmlDrawing3.v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image" Target="../media/image6.jpeg"/><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image" Target="../media/image5.emf"/><Relationship Id="rId10" Type="http://schemas.openxmlformats.org/officeDocument/2006/relationships/slideLayout" Target="../slideLayouts/slideLayout17.xml"/><Relationship Id="rId19"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oleObject" Target="../embeddings/oleObject3.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34" Type="http://schemas.openxmlformats.org/officeDocument/2006/relationships/tags" Target="../tags/tag9.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33" Type="http://schemas.openxmlformats.org/officeDocument/2006/relationships/tags" Target="../tags/tag8.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slideLayout" Target="../slideLayouts/slideLayout54.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32" Type="http://schemas.openxmlformats.org/officeDocument/2006/relationships/vmlDrawing" Target="../drawings/vmlDrawing6.v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36" Type="http://schemas.openxmlformats.org/officeDocument/2006/relationships/image" Target="../media/image1.emf"/><Relationship Id="rId10" Type="http://schemas.openxmlformats.org/officeDocument/2006/relationships/slideLayout" Target="../slideLayouts/slideLayout35.xml"/><Relationship Id="rId19" Type="http://schemas.openxmlformats.org/officeDocument/2006/relationships/slideLayout" Target="../slideLayouts/slideLayout44.xml"/><Relationship Id="rId31" Type="http://schemas.openxmlformats.org/officeDocument/2006/relationships/theme" Target="../theme/theme3.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 Id="rId30" Type="http://schemas.openxmlformats.org/officeDocument/2006/relationships/slideLayout" Target="../slideLayouts/slideLayout55.xml"/><Relationship Id="rId35" Type="http://schemas.openxmlformats.org/officeDocument/2006/relationships/oleObject" Target="../embeddings/oleObject6.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tags" Target="../tags/tag11.xml"/><Relationship Id="rId3" Type="http://schemas.openxmlformats.org/officeDocument/2006/relationships/slideLayout" Target="../slideLayouts/slideLayout58.xml"/><Relationship Id="rId21" Type="http://schemas.openxmlformats.org/officeDocument/2006/relationships/oleObject" Target="../embeddings/oleObject7.bin"/><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tags" Target="../tags/tag10.xml"/><Relationship Id="rId2" Type="http://schemas.openxmlformats.org/officeDocument/2006/relationships/slideLayout" Target="../slideLayouts/slideLayout57.xml"/><Relationship Id="rId16" Type="http://schemas.openxmlformats.org/officeDocument/2006/relationships/vmlDrawing" Target="../drawings/vmlDrawing7.vml"/><Relationship Id="rId20" Type="http://schemas.openxmlformats.org/officeDocument/2006/relationships/tags" Target="../tags/tag13.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theme" Target="../theme/theme4.xml"/><Relationship Id="rId23" Type="http://schemas.openxmlformats.org/officeDocument/2006/relationships/image" Target="../media/image11.png"/><Relationship Id="rId10" Type="http://schemas.openxmlformats.org/officeDocument/2006/relationships/slideLayout" Target="../slideLayouts/slideLayout65.xml"/><Relationship Id="rId19" Type="http://schemas.openxmlformats.org/officeDocument/2006/relationships/tags" Target="../tags/tag12.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image" Target="../media/image10.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tags" Target="../tags/tag27.xml"/><Relationship Id="rId3" Type="http://schemas.openxmlformats.org/officeDocument/2006/relationships/slideLayout" Target="../slideLayouts/slideLayout72.xml"/><Relationship Id="rId21" Type="http://schemas.openxmlformats.org/officeDocument/2006/relationships/oleObject" Target="../embeddings/oleObject11.bin"/><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tags" Target="../tags/tag26.xml"/><Relationship Id="rId2" Type="http://schemas.openxmlformats.org/officeDocument/2006/relationships/slideLayout" Target="../slideLayouts/slideLayout71.xml"/><Relationship Id="rId16" Type="http://schemas.openxmlformats.org/officeDocument/2006/relationships/vmlDrawing" Target="../drawings/vmlDrawing11.vml"/><Relationship Id="rId20" Type="http://schemas.openxmlformats.org/officeDocument/2006/relationships/tags" Target="../tags/tag29.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theme" Target="../theme/theme5.xml"/><Relationship Id="rId23" Type="http://schemas.openxmlformats.org/officeDocument/2006/relationships/image" Target="../media/image11.png"/><Relationship Id="rId10" Type="http://schemas.openxmlformats.org/officeDocument/2006/relationships/slideLayout" Target="../slideLayouts/slideLayout79.xml"/><Relationship Id="rId19" Type="http://schemas.openxmlformats.org/officeDocument/2006/relationships/tags" Target="../tags/tag2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image" Target="../media/image10.emf"/></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slideLayout" Target="../slideLayouts/slideLayout86.xml"/><Relationship Id="rId7" Type="http://schemas.openxmlformats.org/officeDocument/2006/relationships/oleObject" Target="../embeddings/oleObject15.bin"/><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tags" Target="../tags/tag42.xml"/><Relationship Id="rId5" Type="http://schemas.openxmlformats.org/officeDocument/2006/relationships/vmlDrawing" Target="../drawings/vmlDrawing15.vml"/><Relationship Id="rId4" Type="http://schemas.openxmlformats.org/officeDocument/2006/relationships/theme" Target="../theme/theme6.xml"/><Relationship Id="rId9" Type="http://schemas.openxmlformats.org/officeDocument/2006/relationships/image" Target="../media/image17.png"/></Relationships>
</file>

<file path=ppt/slideMasters/_rels/slideMaster7.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slideLayout" Target="../slideLayouts/slideLayout89.xml"/><Relationship Id="rId7" Type="http://schemas.openxmlformats.org/officeDocument/2006/relationships/tags" Target="../tags/tag43.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vmlDrawing" Target="../drawings/vmlDrawing16.vml"/><Relationship Id="rId5" Type="http://schemas.openxmlformats.org/officeDocument/2006/relationships/theme" Target="../theme/theme7.xml"/><Relationship Id="rId10" Type="http://schemas.openxmlformats.org/officeDocument/2006/relationships/image" Target="../media/image17.png"/><Relationship Id="rId4" Type="http://schemas.openxmlformats.org/officeDocument/2006/relationships/slideLayout" Target="../slideLayouts/slideLayout90.xml"/><Relationship Id="rId9" Type="http://schemas.openxmlformats.org/officeDocument/2006/relationships/image" Target="../media/image16.emf"/></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18" Type="http://schemas.openxmlformats.org/officeDocument/2006/relationships/tags" Target="../tags/tag46.xml"/><Relationship Id="rId3" Type="http://schemas.openxmlformats.org/officeDocument/2006/relationships/slideLayout" Target="../slideLayouts/slideLayout93.xml"/><Relationship Id="rId21" Type="http://schemas.openxmlformats.org/officeDocument/2006/relationships/oleObject" Target="../embeddings/oleObject18.bin"/><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tags" Target="../tags/tag45.xml"/><Relationship Id="rId2" Type="http://schemas.openxmlformats.org/officeDocument/2006/relationships/slideLayout" Target="../slideLayouts/slideLayout92.xml"/><Relationship Id="rId16" Type="http://schemas.openxmlformats.org/officeDocument/2006/relationships/vmlDrawing" Target="../drawings/vmlDrawing18.vml"/><Relationship Id="rId20" Type="http://schemas.openxmlformats.org/officeDocument/2006/relationships/tags" Target="../tags/tag48.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theme" Target="../theme/theme8.xml"/><Relationship Id="rId23" Type="http://schemas.openxmlformats.org/officeDocument/2006/relationships/image" Target="../media/image11.png"/><Relationship Id="rId10" Type="http://schemas.openxmlformats.org/officeDocument/2006/relationships/slideLayout" Target="../slideLayouts/slideLayout100.xml"/><Relationship Id="rId19" Type="http://schemas.openxmlformats.org/officeDocument/2006/relationships/tags" Target="../tags/tag47.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 Id="rId22" Type="http://schemas.openxmlformats.org/officeDocument/2006/relationships/image" Target="../media/image10.emf"/></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18" Type="http://schemas.openxmlformats.org/officeDocument/2006/relationships/tags" Target="../tags/tag62.xml"/><Relationship Id="rId3" Type="http://schemas.openxmlformats.org/officeDocument/2006/relationships/slideLayout" Target="../slideLayouts/slideLayout107.xml"/><Relationship Id="rId21" Type="http://schemas.openxmlformats.org/officeDocument/2006/relationships/oleObject" Target="../embeddings/oleObject22.bin"/><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tags" Target="../tags/tag61.xml"/><Relationship Id="rId2" Type="http://schemas.openxmlformats.org/officeDocument/2006/relationships/slideLayout" Target="../slideLayouts/slideLayout106.xml"/><Relationship Id="rId16" Type="http://schemas.openxmlformats.org/officeDocument/2006/relationships/vmlDrawing" Target="../drawings/vmlDrawing22.vml"/><Relationship Id="rId20" Type="http://schemas.openxmlformats.org/officeDocument/2006/relationships/tags" Target="../tags/tag64.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theme" Target="../theme/theme9.xml"/><Relationship Id="rId23" Type="http://schemas.openxmlformats.org/officeDocument/2006/relationships/image" Target="../media/image11.png"/><Relationship Id="rId10" Type="http://schemas.openxmlformats.org/officeDocument/2006/relationships/slideLayout" Target="../slideLayouts/slideLayout114.xml"/><Relationship Id="rId19" Type="http://schemas.openxmlformats.org/officeDocument/2006/relationships/tags" Target="../tags/tag63.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 Id="rId22" Type="http://schemas.openxmlformats.org/officeDocument/2006/relationships/image" Target="../media/image10.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11059527-34A3-4051-BC9A-C0F859DEC815}"/>
              </a:ext>
            </a:extLst>
          </p:cNvPr>
          <p:cNvGraphicFramePr>
            <a:graphicFrameLocks noChangeAspect="1"/>
          </p:cNvGraphicFramePr>
          <p:nvPr userDrawn="1">
            <p:custDataLst>
              <p:tags r:id="rId10"/>
            </p:custDataLst>
            <p:extLst>
              <p:ext uri="{D42A27DB-BD31-4B8C-83A1-F6EECF244321}">
                <p14:modId xmlns:p14="http://schemas.microsoft.com/office/powerpoint/2010/main" val="19760193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896" name="think-cell Slide" r:id="rId12" imgW="347" imgH="348" progId="TCLayout.ActiveDocument.1">
                  <p:embed/>
                </p:oleObj>
              </mc:Choice>
              <mc:Fallback>
                <p:oleObj name="think-cell Slide" r:id="rId12" imgW="347" imgH="348" progId="TCLayout.ActiveDocument.1">
                  <p:embed/>
                  <p:pic>
                    <p:nvPicPr>
                      <p:cNvPr id="0" name=""/>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9F71B7DD-AB42-4D3C-8C85-1567962B919C}"/>
              </a:ext>
            </a:extLst>
          </p:cNvPr>
          <p:cNvSpPr/>
          <p:nvPr userDrawn="1">
            <p:custDataLst>
              <p:tags r:id="rId11"/>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US" sz="2800" b="0" i="0" baseline="0" dirty="0">
              <a:latin typeface="Gill Sans MT" panose="020B0502020104020203" pitchFamily="34" charset="0"/>
              <a:ea typeface="+mj-ea"/>
              <a:sym typeface="Gill Sans MT" panose="020B0502020104020203" pitchFamily="34" charset="0"/>
            </a:endParaRPr>
          </a:p>
        </p:txBody>
      </p:sp>
      <p:sp>
        <p:nvSpPr>
          <p:cNvPr id="2" name="Title Placeholder 1"/>
          <p:cNvSpPr>
            <a:spLocks noGrp="1"/>
          </p:cNvSpPr>
          <p:nvPr>
            <p:ph type="title"/>
          </p:nvPr>
        </p:nvSpPr>
        <p:spPr>
          <a:xfrm>
            <a:off x="914805" y="457200"/>
            <a:ext cx="10363200" cy="9144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914400" y="1600200"/>
            <a:ext cx="103632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203200" y="6530079"/>
            <a:ext cx="2844800" cy="184666"/>
          </a:xfrm>
          <a:prstGeom prst="rect">
            <a:avLst/>
          </a:prstGeom>
        </p:spPr>
        <p:txBody>
          <a:bodyPr vert="horz" lIns="91440" tIns="45720" rIns="91440" bIns="45720" rtlCol="0" anchor="ctr">
            <a:spAutoFit/>
          </a:bodyPr>
          <a:lstStyle>
            <a:lvl1pPr algn="l">
              <a:defRPr sz="600" b="0" i="0">
                <a:solidFill>
                  <a:srgbClr val="635C5B"/>
                </a:solidFill>
                <a:latin typeface="Gill Sans MT"/>
                <a:cs typeface="Gill Sans MT"/>
              </a:defRPr>
            </a:lvl1pPr>
          </a:lstStyle>
          <a:p>
            <a:endParaRPr lang="en-US" dirty="0"/>
          </a:p>
        </p:txBody>
      </p:sp>
      <p:sp>
        <p:nvSpPr>
          <p:cNvPr id="5" name="Footer Placeholder 4"/>
          <p:cNvSpPr>
            <a:spLocks noGrp="1"/>
          </p:cNvSpPr>
          <p:nvPr>
            <p:ph type="ftr" sz="quarter" idx="3"/>
          </p:nvPr>
        </p:nvSpPr>
        <p:spPr>
          <a:xfrm>
            <a:off x="4165600" y="6530079"/>
            <a:ext cx="3860800" cy="184666"/>
          </a:xfrm>
          <a:prstGeom prst="rect">
            <a:avLst/>
          </a:prstGeom>
        </p:spPr>
        <p:txBody>
          <a:bodyPr vert="horz" lIns="91440" tIns="45720" rIns="91440" bIns="45720" rtlCol="0" anchor="ctr">
            <a:spAutoFit/>
          </a:bodyPr>
          <a:lstStyle>
            <a:lvl1pPr algn="ctr">
              <a:defRPr sz="600" b="0" i="0">
                <a:solidFill>
                  <a:srgbClr val="635C5B"/>
                </a:solidFill>
                <a:latin typeface="Gill Sans MT"/>
                <a:cs typeface="Gill Sans MT"/>
              </a:defRPr>
            </a:lvl1pPr>
          </a:lstStyle>
          <a:p>
            <a:endParaRPr lang="en-US" dirty="0"/>
          </a:p>
        </p:txBody>
      </p:sp>
      <p:sp>
        <p:nvSpPr>
          <p:cNvPr id="6" name="Slide Number Placeholder 5"/>
          <p:cNvSpPr>
            <a:spLocks noGrp="1"/>
          </p:cNvSpPr>
          <p:nvPr>
            <p:ph type="sldNum" sz="quarter" idx="4"/>
          </p:nvPr>
        </p:nvSpPr>
        <p:spPr>
          <a:xfrm>
            <a:off x="9144000" y="6530079"/>
            <a:ext cx="2844800" cy="184666"/>
          </a:xfrm>
          <a:prstGeom prst="rect">
            <a:avLst/>
          </a:prstGeom>
        </p:spPr>
        <p:txBody>
          <a:bodyPr vert="horz" lIns="91440" tIns="45720" rIns="91440" bIns="45720" rtlCol="0" anchor="ctr">
            <a:spAutoFit/>
          </a:bodyPr>
          <a:lstStyle>
            <a:lvl1pPr algn="r">
              <a:defRPr sz="600" b="0" i="0">
                <a:solidFill>
                  <a:srgbClr val="635C5B"/>
                </a:solidFill>
                <a:latin typeface="Gill Sans MT"/>
                <a:cs typeface="Gill Sans MT"/>
              </a:defRPr>
            </a:lvl1pPr>
          </a:lstStyle>
          <a:p>
            <a:fld id="{42782948-4DBE-204D-AB9E-B65E067054AE}" type="slidenum">
              <a:rPr lang="en-US" smtClean="0"/>
              <a:pPr/>
              <a:t>‹#›</a:t>
            </a:fld>
            <a:endParaRPr lang="en-US" dirty="0"/>
          </a:p>
        </p:txBody>
      </p:sp>
      <p:sp>
        <p:nvSpPr>
          <p:cNvPr id="7" name="Frame 6"/>
          <p:cNvSpPr/>
          <p:nvPr/>
        </p:nvSpPr>
        <p:spPr>
          <a:xfrm>
            <a:off x="0" y="0"/>
            <a:ext cx="12192000" cy="6858000"/>
          </a:xfrm>
          <a:prstGeom prst="frame">
            <a:avLst>
              <a:gd name="adj1" fmla="val 222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dirty="0">
              <a:solidFill>
                <a:srgbClr val="FFFFFF"/>
              </a:solidFill>
              <a:latin typeface="Gill Sans MT"/>
              <a:cs typeface="Gill Sans MT"/>
            </a:endParaRPr>
          </a:p>
        </p:txBody>
      </p:sp>
    </p:spTree>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674" r:id="rId2"/>
    <p:sldLayoutId id="2147483654" r:id="rId3"/>
    <p:sldLayoutId id="2147483708" r:id="rId4"/>
    <p:sldLayoutId id="2147483809" r:id="rId5"/>
    <p:sldLayoutId id="2147483811" r:id="rId6"/>
    <p:sldLayoutId id="2147483963" r:id="rId7"/>
  </p:sldLayoutIdLst>
  <p:hf hdr="0" ftr="0" dt="0"/>
  <p:txStyles>
    <p:titleStyle>
      <a:lvl1pPr algn="l" defTabSz="457200" rtl="0" eaLnBrk="1" latinLnBrk="0" hangingPunct="1">
        <a:spcBef>
          <a:spcPct val="0"/>
        </a:spcBef>
        <a:buNone/>
        <a:defRPr sz="2800" b="0" i="0" kern="1200">
          <a:solidFill>
            <a:srgbClr val="BA0C2F"/>
          </a:solidFill>
          <a:latin typeface="Gill Sans MT"/>
          <a:ea typeface="+mj-ea"/>
          <a:cs typeface="Gill Sans MT"/>
        </a:defRPr>
      </a:lvl1pPr>
    </p:titleStyle>
    <p:body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AA2E4E1-2832-4598-A24D-C4B408C06B16}"/>
              </a:ext>
            </a:extLst>
          </p:cNvPr>
          <p:cNvGraphicFramePr>
            <a:graphicFrameLocks noChangeAspect="1"/>
          </p:cNvGraphicFramePr>
          <p:nvPr userDrawn="1">
            <p:custDataLst>
              <p:tags r:id="rId35"/>
            </p:custDataLst>
            <p:extLst>
              <p:ext uri="{D42A27DB-BD31-4B8C-83A1-F6EECF244321}">
                <p14:modId xmlns:p14="http://schemas.microsoft.com/office/powerpoint/2010/main" val="1452894271"/>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4587" name="think-cell Slide" r:id="rId37" imgW="359" imgH="360" progId="TCLayout.ActiveDocument.1">
                  <p:embed/>
                </p:oleObj>
              </mc:Choice>
              <mc:Fallback>
                <p:oleObj name="think-cell Slide" r:id="rId37" imgW="359" imgH="360" progId="TCLayout.ActiveDocument.1">
                  <p:embed/>
                  <p:pic>
                    <p:nvPicPr>
                      <p:cNvPr id="8" name="Object 7" hidden="1">
                        <a:extLst>
                          <a:ext uri="{FF2B5EF4-FFF2-40B4-BE49-F238E27FC236}">
                            <a16:creationId xmlns:a16="http://schemas.microsoft.com/office/drawing/2014/main" id="{EAA2E4E1-2832-4598-A24D-C4B408C06B16}"/>
                          </a:ext>
                        </a:extLst>
                      </p:cNvPr>
                      <p:cNvPicPr/>
                      <p:nvPr/>
                    </p:nvPicPr>
                    <p:blipFill>
                      <a:blip r:embed="rId38"/>
                      <a:stretch>
                        <a:fillRect/>
                      </a:stretch>
                    </p:blipFill>
                    <p:spPr>
                      <a:xfrm>
                        <a:off x="2118" y="1589"/>
                        <a:ext cx="2116" cy="1587"/>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FEFDBE3-8516-4A6D-8B14-7FC1234596FC}"/>
              </a:ext>
            </a:extLst>
          </p:cNvPr>
          <p:cNvSpPr/>
          <p:nvPr userDrawn="1">
            <p:custDataLst>
              <p:tags r:id="rId36"/>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US" sz="2800" b="0" i="0" baseline="0" dirty="0">
              <a:latin typeface="Gill Sans MT" panose="020B0502020104020203" pitchFamily="34" charset="0"/>
              <a:ea typeface="+mj-ea"/>
              <a:sym typeface="Gill Sans MT" panose="020B0502020104020203" pitchFamily="34" charset="0"/>
            </a:endParaRPr>
          </a:p>
        </p:txBody>
      </p:sp>
      <p:sp>
        <p:nvSpPr>
          <p:cNvPr id="2" name="Title Placeholder 1"/>
          <p:cNvSpPr>
            <a:spLocks noGrp="1"/>
          </p:cNvSpPr>
          <p:nvPr>
            <p:ph type="title"/>
          </p:nvPr>
        </p:nvSpPr>
        <p:spPr>
          <a:xfrm>
            <a:off x="914805" y="457200"/>
            <a:ext cx="10363200" cy="91440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914400" y="1600200"/>
            <a:ext cx="103632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4" name="Date Placeholder 3"/>
          <p:cNvSpPr>
            <a:spLocks noGrp="1"/>
          </p:cNvSpPr>
          <p:nvPr>
            <p:ph type="dt" sz="half" idx="2"/>
          </p:nvPr>
        </p:nvSpPr>
        <p:spPr>
          <a:xfrm>
            <a:off x="203200" y="6530079"/>
            <a:ext cx="2844800" cy="184666"/>
          </a:xfrm>
          <a:prstGeom prst="rect">
            <a:avLst/>
          </a:prstGeom>
        </p:spPr>
        <p:txBody>
          <a:bodyPr vert="horz" lIns="91440" tIns="45720" rIns="91440" bIns="45720" rtlCol="0" anchor="ctr">
            <a:spAutoFit/>
          </a:bodyPr>
          <a:lstStyle>
            <a:lvl1pPr algn="l">
              <a:defRPr sz="600" b="0" i="0">
                <a:solidFill>
                  <a:srgbClr val="635C5B"/>
                </a:solidFill>
                <a:latin typeface="Gill Sans MT"/>
                <a:cs typeface="Gill Sans MT"/>
              </a:defRPr>
            </a:lvl1pPr>
          </a:lstStyle>
          <a:p>
            <a:fld id="{7C017F59-29DA-6F48-B92A-5AD511CC2D63}" type="datetime1">
              <a:rPr lang="en-US" smtClean="0"/>
              <a:pPr/>
              <a:t>7/3/2020</a:t>
            </a:fld>
            <a:endParaRPr lang="en-US"/>
          </a:p>
        </p:txBody>
      </p:sp>
      <p:sp>
        <p:nvSpPr>
          <p:cNvPr id="5" name="Footer Placeholder 4"/>
          <p:cNvSpPr>
            <a:spLocks noGrp="1"/>
          </p:cNvSpPr>
          <p:nvPr>
            <p:ph type="ftr" sz="quarter" idx="3"/>
          </p:nvPr>
        </p:nvSpPr>
        <p:spPr>
          <a:xfrm>
            <a:off x="4165600" y="6530079"/>
            <a:ext cx="3860800" cy="184666"/>
          </a:xfrm>
          <a:prstGeom prst="rect">
            <a:avLst/>
          </a:prstGeom>
        </p:spPr>
        <p:txBody>
          <a:bodyPr vert="horz" lIns="91440" tIns="45720" rIns="91440" bIns="45720" rtlCol="0" anchor="ctr">
            <a:spAutoFit/>
          </a:bodyPr>
          <a:lstStyle>
            <a:lvl1pPr algn="ctr">
              <a:defRPr sz="600" b="0" i="0">
                <a:solidFill>
                  <a:srgbClr val="635C5B"/>
                </a:solidFill>
                <a:latin typeface="Gill Sans MT"/>
                <a:cs typeface="Gill Sans MT"/>
              </a:defRPr>
            </a:lvl1pPr>
          </a:lstStyle>
          <a:p>
            <a:r>
              <a:rPr lang="en-US"/>
              <a:t>FOOTER GOES HERE</a:t>
            </a:r>
          </a:p>
        </p:txBody>
      </p:sp>
      <p:sp>
        <p:nvSpPr>
          <p:cNvPr id="6" name="Slide Number Placeholder 5"/>
          <p:cNvSpPr>
            <a:spLocks noGrp="1"/>
          </p:cNvSpPr>
          <p:nvPr>
            <p:ph type="sldNum" sz="quarter" idx="4"/>
          </p:nvPr>
        </p:nvSpPr>
        <p:spPr>
          <a:xfrm>
            <a:off x="9144000" y="6530079"/>
            <a:ext cx="2844800" cy="184666"/>
          </a:xfrm>
          <a:prstGeom prst="rect">
            <a:avLst/>
          </a:prstGeom>
        </p:spPr>
        <p:txBody>
          <a:bodyPr vert="horz" lIns="91440" tIns="45720" rIns="91440" bIns="45720" rtlCol="0" anchor="ctr">
            <a:spAutoFit/>
          </a:bodyPr>
          <a:lstStyle>
            <a:lvl1pPr algn="r">
              <a:defRPr sz="600" b="0" i="0">
                <a:solidFill>
                  <a:srgbClr val="635C5B"/>
                </a:solidFill>
                <a:latin typeface="Gill Sans MT"/>
                <a:cs typeface="Gill Sans MT"/>
              </a:defRPr>
            </a:lvl1pPr>
          </a:lstStyle>
          <a:p>
            <a:fld id="{42782948-4DBE-204D-AB9E-B65E067054AE}" type="slidenum">
              <a:rPr lang="en-US" smtClean="0"/>
              <a:pPr/>
              <a:t>‹#›</a:t>
            </a:fld>
            <a:endParaRPr lang="en-US"/>
          </a:p>
        </p:txBody>
      </p:sp>
      <p:sp>
        <p:nvSpPr>
          <p:cNvPr id="7" name="Frame 6"/>
          <p:cNvSpPr/>
          <p:nvPr/>
        </p:nvSpPr>
        <p:spPr>
          <a:xfrm>
            <a:off x="0" y="0"/>
            <a:ext cx="12192000" cy="6858000"/>
          </a:xfrm>
          <a:prstGeom prst="frame">
            <a:avLst>
              <a:gd name="adj1" fmla="val 222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solidFill>
                <a:srgbClr val="FFFFFF"/>
              </a:solidFill>
              <a:latin typeface="Gill Sans MT"/>
              <a:cs typeface="Gill Sans MT"/>
            </a:endParaRPr>
          </a:p>
        </p:txBody>
      </p:sp>
    </p:spTree>
    <p:extLst>
      <p:ext uri="{BB962C8B-B14F-4D97-AF65-F5344CB8AC3E}">
        <p14:creationId xmlns:p14="http://schemas.microsoft.com/office/powerpoint/2010/main" val="3775627280"/>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 id="2147484019" r:id="rId12"/>
    <p:sldLayoutId id="2147484020" r:id="rId13"/>
    <p:sldLayoutId id="2147484021" r:id="rId14"/>
    <p:sldLayoutId id="2147484022" r:id="rId15"/>
    <p:sldLayoutId id="2147484023" r:id="rId16"/>
    <p:sldLayoutId id="2147484024" r:id="rId17"/>
    <p:sldLayoutId id="2147484025" r:id="rId18"/>
    <p:sldLayoutId id="2147484026" r:id="rId19"/>
    <p:sldLayoutId id="2147484027" r:id="rId20"/>
    <p:sldLayoutId id="2147484028" r:id="rId21"/>
    <p:sldLayoutId id="2147484029" r:id="rId22"/>
    <p:sldLayoutId id="2147484030" r:id="rId23"/>
    <p:sldLayoutId id="2147484031" r:id="rId24"/>
    <p:sldLayoutId id="2147484032" r:id="rId25"/>
    <p:sldLayoutId id="2147484033" r:id="rId26"/>
    <p:sldLayoutId id="2147484034" r:id="rId27"/>
    <p:sldLayoutId id="2147484035" r:id="rId28"/>
    <p:sldLayoutId id="2147484036" r:id="rId29"/>
    <p:sldLayoutId id="2147484037" r:id="rId30"/>
    <p:sldLayoutId id="2147484038" r:id="rId31"/>
    <p:sldLayoutId id="2147484039" r:id="rId32"/>
  </p:sldLayoutIdLst>
  <p:hf hdr="0"/>
  <p:txStyles>
    <p:titleStyle>
      <a:lvl1pPr algn="l" defTabSz="457200" rtl="0" eaLnBrk="1" latinLnBrk="0" hangingPunct="1">
        <a:spcBef>
          <a:spcPct val="0"/>
        </a:spcBef>
        <a:buNone/>
        <a:defRPr sz="2800" b="0" i="0" kern="1200">
          <a:solidFill>
            <a:srgbClr val="BA0C2F"/>
          </a:solidFill>
          <a:latin typeface="Gill Sans MT"/>
          <a:ea typeface="+mj-ea"/>
          <a:cs typeface="Gill Sans MT"/>
        </a:defRPr>
      </a:lvl1pPr>
    </p:titleStyle>
    <p:body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65C86D4-EDCB-427D-88BF-924AC5A3A71B}"/>
              </a:ext>
            </a:extLst>
          </p:cNvPr>
          <p:cNvGraphicFramePr>
            <a:graphicFrameLocks noChangeAspect="1"/>
          </p:cNvGraphicFramePr>
          <p:nvPr userDrawn="1">
            <p:custDataLst>
              <p:tags r:id="rId8"/>
            </p:custDataLst>
            <p:extLst>
              <p:ext uri="{D42A27DB-BD31-4B8C-83A1-F6EECF244321}">
                <p14:modId xmlns:p14="http://schemas.microsoft.com/office/powerpoint/2010/main" val="3362934211"/>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40967" name="think-cell Slide" r:id="rId10" imgW="347" imgH="348" progId="TCLayout.ActiveDocument.1">
                  <p:embed/>
                </p:oleObj>
              </mc:Choice>
              <mc:Fallback>
                <p:oleObj name="think-cell Slide" r:id="rId10" imgW="347" imgH="348" progId="TCLayout.ActiveDocument.1">
                  <p:embed/>
                  <p:pic>
                    <p:nvPicPr>
                      <p:cNvPr id="9" name="Object 8" hidden="1">
                        <a:extLst>
                          <a:ext uri="{FF2B5EF4-FFF2-40B4-BE49-F238E27FC236}">
                            <a16:creationId xmlns:a16="http://schemas.microsoft.com/office/drawing/2014/main" id="{365C86D4-EDCB-427D-88BF-924AC5A3A71B}"/>
                          </a:ext>
                        </a:extLst>
                      </p:cNvPr>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FEFDB73-59A4-4A88-86D7-F7FD69794461}"/>
              </a:ext>
            </a:extLst>
          </p:cNvPr>
          <p:cNvSpPr/>
          <p:nvPr userDrawn="1">
            <p:custDataLst>
              <p:tags r:id="rId9"/>
            </p:custDataLst>
          </p:nvPr>
        </p:nvSpPr>
        <p:spPr>
          <a:xfrm>
            <a:off x="0"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US" sz="2800" b="0" i="0" baseline="0" dirty="0">
              <a:latin typeface="Gill Sans MT" panose="020B0502020104020203" pitchFamily="34" charset="0"/>
              <a:ea typeface="+mj-ea"/>
              <a:sym typeface="Gill Sans MT" panose="020B0502020104020203" pitchFamily="34" charset="0"/>
            </a:endParaRPr>
          </a:p>
        </p:txBody>
      </p:sp>
      <p:sp>
        <p:nvSpPr>
          <p:cNvPr id="2" name="Title Placeholder 1"/>
          <p:cNvSpPr>
            <a:spLocks noGrp="1"/>
          </p:cNvSpPr>
          <p:nvPr>
            <p:ph type="title"/>
          </p:nvPr>
        </p:nvSpPr>
        <p:spPr>
          <a:xfrm>
            <a:off x="914805" y="457200"/>
            <a:ext cx="10363200" cy="9144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914400" y="1600200"/>
            <a:ext cx="103632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203200" y="6530079"/>
            <a:ext cx="2844800" cy="184666"/>
          </a:xfrm>
          <a:prstGeom prst="rect">
            <a:avLst/>
          </a:prstGeom>
        </p:spPr>
        <p:txBody>
          <a:bodyPr vert="horz" lIns="91440" tIns="45720" rIns="91440" bIns="45720" rtlCol="0" anchor="ctr">
            <a:spAutoFit/>
          </a:bodyPr>
          <a:lstStyle>
            <a:lvl1pPr algn="l">
              <a:defRPr sz="600" b="0" i="0">
                <a:solidFill>
                  <a:srgbClr val="635C5B"/>
                </a:solidFill>
                <a:latin typeface="Gill Sans MT"/>
                <a:cs typeface="Gill Sans MT"/>
              </a:defRPr>
            </a:lvl1pPr>
          </a:lstStyle>
          <a:p>
            <a:endParaRPr lang="en-US" dirty="0"/>
          </a:p>
        </p:txBody>
      </p:sp>
      <p:sp>
        <p:nvSpPr>
          <p:cNvPr id="5" name="Footer Placeholder 4"/>
          <p:cNvSpPr>
            <a:spLocks noGrp="1"/>
          </p:cNvSpPr>
          <p:nvPr>
            <p:ph type="ftr" sz="quarter" idx="3"/>
          </p:nvPr>
        </p:nvSpPr>
        <p:spPr>
          <a:xfrm>
            <a:off x="4165600" y="6530079"/>
            <a:ext cx="3860800" cy="184666"/>
          </a:xfrm>
          <a:prstGeom prst="rect">
            <a:avLst/>
          </a:prstGeom>
        </p:spPr>
        <p:txBody>
          <a:bodyPr vert="horz" lIns="91440" tIns="45720" rIns="91440" bIns="45720" rtlCol="0" anchor="ctr">
            <a:spAutoFit/>
          </a:bodyPr>
          <a:lstStyle>
            <a:lvl1pPr algn="ctr">
              <a:defRPr sz="600" b="0" i="0">
                <a:solidFill>
                  <a:srgbClr val="635C5B"/>
                </a:solidFill>
                <a:latin typeface="Gill Sans MT"/>
                <a:cs typeface="Gill Sans MT"/>
              </a:defRPr>
            </a:lvl1pPr>
          </a:lstStyle>
          <a:p>
            <a:endParaRPr lang="en-US" dirty="0"/>
          </a:p>
        </p:txBody>
      </p:sp>
      <p:sp>
        <p:nvSpPr>
          <p:cNvPr id="6" name="Slide Number Placeholder 5"/>
          <p:cNvSpPr>
            <a:spLocks noGrp="1"/>
          </p:cNvSpPr>
          <p:nvPr>
            <p:ph type="sldNum" sz="quarter" idx="4"/>
          </p:nvPr>
        </p:nvSpPr>
        <p:spPr>
          <a:xfrm>
            <a:off x="9144000" y="6530079"/>
            <a:ext cx="2844800" cy="184666"/>
          </a:xfrm>
          <a:prstGeom prst="rect">
            <a:avLst/>
          </a:prstGeom>
        </p:spPr>
        <p:txBody>
          <a:bodyPr vert="horz" lIns="91440" tIns="45720" rIns="91440" bIns="45720" rtlCol="0" anchor="ctr">
            <a:spAutoFit/>
          </a:bodyPr>
          <a:lstStyle>
            <a:lvl1pPr algn="r">
              <a:defRPr sz="600" b="0" i="0">
                <a:solidFill>
                  <a:srgbClr val="635C5B"/>
                </a:solidFill>
                <a:latin typeface="Gill Sans MT"/>
                <a:cs typeface="Gill Sans MT"/>
              </a:defRPr>
            </a:lvl1pPr>
          </a:lstStyle>
          <a:p>
            <a:fld id="{42782948-4DBE-204D-AB9E-B65E067054AE}" type="slidenum">
              <a:rPr lang="en-US" smtClean="0"/>
              <a:pPr/>
              <a:t>‹#›</a:t>
            </a:fld>
            <a:endParaRPr lang="en-US" dirty="0"/>
          </a:p>
        </p:txBody>
      </p:sp>
      <p:sp>
        <p:nvSpPr>
          <p:cNvPr id="7" name="Frame 6"/>
          <p:cNvSpPr/>
          <p:nvPr/>
        </p:nvSpPr>
        <p:spPr>
          <a:xfrm>
            <a:off x="0" y="0"/>
            <a:ext cx="12192000" cy="6858000"/>
          </a:xfrm>
          <a:prstGeom prst="frame">
            <a:avLst>
              <a:gd name="adj1" fmla="val 222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dirty="0">
              <a:solidFill>
                <a:srgbClr val="FFFFFF"/>
              </a:solidFill>
              <a:latin typeface="Gill Sans MT"/>
              <a:cs typeface="Gill Sans MT"/>
            </a:endParaRPr>
          </a:p>
        </p:txBody>
      </p:sp>
    </p:spTree>
    <p:extLst>
      <p:ext uri="{BB962C8B-B14F-4D97-AF65-F5344CB8AC3E}">
        <p14:creationId xmlns:p14="http://schemas.microsoft.com/office/powerpoint/2010/main" val="3816689890"/>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Lst>
  <p:hf hdr="0" ftr="0" dt="0"/>
  <p:txStyles>
    <p:titleStyle>
      <a:lvl1pPr algn="l" defTabSz="457200" rtl="0" eaLnBrk="1" latinLnBrk="0" hangingPunct="1">
        <a:spcBef>
          <a:spcPct val="0"/>
        </a:spcBef>
        <a:buNone/>
        <a:defRPr sz="2800" b="0" i="0" kern="1200">
          <a:solidFill>
            <a:srgbClr val="BA0C2F"/>
          </a:solidFill>
          <a:latin typeface="Gill Sans MT"/>
          <a:ea typeface="+mj-ea"/>
          <a:cs typeface="Gill Sans MT"/>
        </a:defRPr>
      </a:lvl1pPr>
    </p:titleStyle>
    <p:body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1"/>
            </p:custDataLst>
            <p:extLst>
              <p:ext uri="{D42A27DB-BD31-4B8C-83A1-F6EECF244321}">
                <p14:modId xmlns:p14="http://schemas.microsoft.com/office/powerpoint/2010/main" val="942885811"/>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059" name="think-cell Slide" r:id="rId22" imgW="270" imgH="270" progId="TCLayout.ActiveDocument.1">
                  <p:embed/>
                </p:oleObj>
              </mc:Choice>
              <mc:Fallback>
                <p:oleObj name="think-cell Slide" r:id="rId22" imgW="270" imgH="270" progId="TCLayout.ActiveDocument.1">
                  <p:embed/>
                  <p:pic>
                    <p:nvPicPr>
                      <p:cNvPr id="2" name="Object 1" hidden="1"/>
                      <p:cNvPicPr/>
                      <p:nvPr/>
                    </p:nvPicPr>
                    <p:blipFill>
                      <a:blip r:embed="rId23"/>
                      <a:stretch>
                        <a:fillRect/>
                      </a:stretch>
                    </p:blipFill>
                    <p:spPr>
                      <a:xfrm>
                        <a:off x="2118" y="1589"/>
                        <a:ext cx="2116" cy="1587"/>
                      </a:xfrm>
                      <a:prstGeom prst="rect">
                        <a:avLst/>
                      </a:prstGeom>
                    </p:spPr>
                  </p:pic>
                </p:oleObj>
              </mc:Fallback>
            </mc:AlternateContent>
          </a:graphicData>
        </a:graphic>
      </p:graphicFrame>
      <p:sp>
        <p:nvSpPr>
          <p:cNvPr id="21" name="Text Placeholder 18"/>
          <p:cNvSpPr txBox="1">
            <a:spLocks/>
          </p:cNvSpPr>
          <p:nvPr userDrawn="1"/>
        </p:nvSpPr>
        <p:spPr>
          <a:xfrm>
            <a:off x="412682" y="6370117"/>
            <a:ext cx="7770501" cy="205345"/>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r>
              <a:rPr lang="en-US" sz="900" dirty="0">
                <a:solidFill>
                  <a:schemeClr val="accent1">
                    <a:lumMod val="60000"/>
                    <a:lumOff val="40000"/>
                  </a:schemeClr>
                </a:solidFill>
              </a:rPr>
              <a:t>/ </a:t>
            </a:r>
            <a:r>
              <a:rPr lang="en-US" sz="900" kern="1200" cap="all" normalizeH="0" baseline="0" dirty="0">
                <a:solidFill>
                  <a:schemeClr val="accent1">
                    <a:lumMod val="60000"/>
                    <a:lumOff val="40000"/>
                  </a:schemeClr>
                </a:solidFill>
                <a:latin typeface="+mj-lt"/>
                <a:ea typeface="+mn-ea"/>
                <a:cs typeface="+mn-cs"/>
              </a:rPr>
              <a:t>©ECOFYS, A Navigant – A </a:t>
            </a:r>
            <a:r>
              <a:rPr lang="en-US" sz="900" kern="1200" cap="all" normalizeH="0" baseline="0" dirty="0" err="1">
                <a:solidFill>
                  <a:schemeClr val="accent1">
                    <a:lumMod val="60000"/>
                    <a:lumOff val="40000"/>
                  </a:schemeClr>
                </a:solidFill>
                <a:latin typeface="+mj-lt"/>
                <a:ea typeface="+mn-ea"/>
                <a:cs typeface="+mn-cs"/>
              </a:rPr>
              <a:t>Guidehouse</a:t>
            </a:r>
            <a:r>
              <a:rPr lang="en-US" sz="900" kern="1200" cap="all" normalizeH="0" baseline="0" dirty="0">
                <a:solidFill>
                  <a:schemeClr val="accent1">
                    <a:lumMod val="60000"/>
                    <a:lumOff val="40000"/>
                  </a:schemeClr>
                </a:solidFill>
                <a:latin typeface="+mj-lt"/>
                <a:ea typeface="+mn-ea"/>
                <a:cs typeface="+mn-cs"/>
              </a:rPr>
              <a:t> Company </a:t>
            </a:r>
            <a:r>
              <a:rPr lang="en-US" sz="900" kern="1200" cap="all" normalizeH="0" baseline="0" dirty="0" err="1">
                <a:solidFill>
                  <a:schemeClr val="accent1">
                    <a:lumMod val="60000"/>
                    <a:lumOff val="40000"/>
                  </a:schemeClr>
                </a:solidFill>
                <a:latin typeface="+mj-lt"/>
                <a:ea typeface="+mn-ea"/>
                <a:cs typeface="+mn-cs"/>
              </a:rPr>
              <a:t>Company</a:t>
            </a:r>
            <a:r>
              <a:rPr lang="en-US" sz="900" baseline="0" dirty="0">
                <a:solidFill>
                  <a:schemeClr val="accent1">
                    <a:lumMod val="60000"/>
                    <a:lumOff val="40000"/>
                  </a:schemeClr>
                </a:solidFill>
              </a:rPr>
              <a:t>. All rights Reserved</a:t>
            </a:r>
            <a:endParaRPr lang="en-US" sz="900" dirty="0">
              <a:solidFill>
                <a:schemeClr val="accent1">
                  <a:lumMod val="60000"/>
                  <a:lumOff val="40000"/>
                </a:schemeClr>
              </a:solidFill>
            </a:endParaRPr>
          </a:p>
        </p:txBody>
      </p:sp>
      <p:cxnSp>
        <p:nvCxnSpPr>
          <p:cNvPr id="22" name="Straight Connector 21"/>
          <p:cNvCxnSpPr/>
          <p:nvPr userDrawn="1"/>
        </p:nvCxnSpPr>
        <p:spPr>
          <a:xfrm>
            <a:off x="304802" y="6250077"/>
            <a:ext cx="11592985" cy="0"/>
          </a:xfrm>
          <a:prstGeom prst="line">
            <a:avLst/>
          </a:prstGeom>
          <a:ln w="9525">
            <a:solidFill>
              <a:srgbClr val="555759"/>
            </a:solidFill>
          </a:ln>
          <a:effectLst/>
        </p:spPr>
        <p:style>
          <a:lnRef idx="2">
            <a:schemeClr val="accent1"/>
          </a:lnRef>
          <a:fillRef idx="0">
            <a:schemeClr val="accent1"/>
          </a:fillRef>
          <a:effectRef idx="1">
            <a:schemeClr val="accent1"/>
          </a:effectRef>
          <a:fontRef idx="minor">
            <a:schemeClr val="tx1"/>
          </a:fontRef>
        </p:style>
      </p:cxnSp>
      <p:sp>
        <p:nvSpPr>
          <p:cNvPr id="24" name="Text Placeholder 18"/>
          <p:cNvSpPr txBox="1">
            <a:spLocks/>
          </p:cNvSpPr>
          <p:nvPr userDrawn="1"/>
        </p:nvSpPr>
        <p:spPr>
          <a:xfrm>
            <a:off x="182020" y="6365442"/>
            <a:ext cx="478315" cy="231169"/>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lgn="l"/>
            <a:fld id="{C0D4A90D-707C-4CFA-8F87-17CF45DE2B45}" type="slidenum">
              <a:rPr lang="en-US" sz="900" smtClean="0">
                <a:solidFill>
                  <a:srgbClr val="95D600"/>
                </a:solidFill>
              </a:rPr>
              <a:pPr algn="l"/>
              <a:t>‹#›</a:t>
            </a:fld>
            <a:endParaRPr lang="en-US" sz="900"/>
          </a:p>
        </p:txBody>
      </p:sp>
      <p:sp>
        <p:nvSpPr>
          <p:cNvPr id="1037" name="Rectangle 14"/>
          <p:cNvSpPr>
            <a:spLocks noGrp="1" noChangeArrowheads="1"/>
          </p:cNvSpPr>
          <p:nvPr userDrawn="1">
            <p:ph type="body" idx="1"/>
          </p:nvPr>
        </p:nvSpPr>
        <p:spPr bwMode="auto">
          <a:xfrm>
            <a:off x="2772747" y="1262358"/>
            <a:ext cx="9142163" cy="490666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bwMode="auto">
          <a:xfrm flipH="1">
            <a:off x="0" y="6302465"/>
            <a:ext cx="12192000" cy="0"/>
          </a:xfrm>
          <a:prstGeom prst="line">
            <a:avLst/>
          </a:prstGeom>
          <a:solidFill>
            <a:schemeClr val="accent1"/>
          </a:solidFill>
          <a:ln w="19050" cap="flat" cmpd="dbl" algn="ctr">
            <a:noFill/>
            <a:prstDash val="solid"/>
            <a:round/>
            <a:headEnd type="none" w="med" len="med"/>
            <a:tailEnd type="none" w="med" len="med"/>
          </a:ln>
          <a:effectLst/>
        </p:spPr>
      </p:cxnSp>
      <p:cxnSp>
        <p:nvCxnSpPr>
          <p:cNvPr id="5" name="Straight Connector 4"/>
          <p:cNvCxnSpPr/>
          <p:nvPr userDrawn="1"/>
        </p:nvCxnSpPr>
        <p:spPr bwMode="auto">
          <a:xfrm>
            <a:off x="2772747" y="1022438"/>
            <a:ext cx="9419253" cy="0"/>
          </a:xfrm>
          <a:prstGeom prst="line">
            <a:avLst/>
          </a:prstGeom>
          <a:solidFill>
            <a:schemeClr val="accent1"/>
          </a:solidFill>
          <a:ln w="9525" cap="flat" cmpd="sng" algn="ctr">
            <a:solidFill>
              <a:schemeClr val="accent2"/>
            </a:solidFill>
            <a:prstDash val="solid"/>
            <a:round/>
            <a:headEnd type="none" w="med" len="med"/>
            <a:tailEnd type="none" w="med" len="med"/>
          </a:ln>
          <a:effectLst/>
        </p:spPr>
      </p:cxnSp>
      <p:sp>
        <p:nvSpPr>
          <p:cNvPr id="11" name="Freeform 10"/>
          <p:cNvSpPr/>
          <p:nvPr userDrawn="1"/>
        </p:nvSpPr>
        <p:spPr>
          <a:xfrm>
            <a:off x="1" y="1"/>
            <a:ext cx="2781343" cy="5136220"/>
          </a:xfrm>
          <a:custGeom>
            <a:avLst/>
            <a:gdLst>
              <a:gd name="connsiteX0" fmla="*/ 0 w 1661746"/>
              <a:gd name="connsiteY0" fmla="*/ 0 h 4044462"/>
              <a:gd name="connsiteX1" fmla="*/ 1661746 w 1661746"/>
              <a:gd name="connsiteY1" fmla="*/ 0 h 4044462"/>
              <a:gd name="connsiteX2" fmla="*/ 17585 w 1661746"/>
              <a:gd name="connsiteY2" fmla="*/ 4044462 h 4044462"/>
              <a:gd name="connsiteX3" fmla="*/ 0 w 1661746"/>
              <a:gd name="connsiteY3" fmla="*/ 0 h 4044462"/>
              <a:gd name="connsiteX0" fmla="*/ 0 w 1661746"/>
              <a:gd name="connsiteY0" fmla="*/ 0 h 4039867"/>
              <a:gd name="connsiteX1" fmla="*/ 1661746 w 1661746"/>
              <a:gd name="connsiteY1" fmla="*/ 0 h 4039867"/>
              <a:gd name="connsiteX2" fmla="*/ 12990 w 1661746"/>
              <a:gd name="connsiteY2" fmla="*/ 4039867 h 4039867"/>
              <a:gd name="connsiteX3" fmla="*/ 0 w 1661746"/>
              <a:gd name="connsiteY3" fmla="*/ 0 h 4039867"/>
              <a:gd name="connsiteX0" fmla="*/ 170948 w 1648895"/>
              <a:gd name="connsiteY0" fmla="*/ 284889 h 4039867"/>
              <a:gd name="connsiteX1" fmla="*/ 1648895 w 1648895"/>
              <a:gd name="connsiteY1" fmla="*/ 0 h 4039867"/>
              <a:gd name="connsiteX2" fmla="*/ 139 w 1648895"/>
              <a:gd name="connsiteY2" fmla="*/ 4039867 h 4039867"/>
              <a:gd name="connsiteX3" fmla="*/ 170948 w 1648895"/>
              <a:gd name="connsiteY3" fmla="*/ 284889 h 4039867"/>
              <a:gd name="connsiteX0" fmla="*/ 170948 w 1653490"/>
              <a:gd name="connsiteY0" fmla="*/ 225154 h 3980132"/>
              <a:gd name="connsiteX1" fmla="*/ 1653490 w 1653490"/>
              <a:gd name="connsiteY1" fmla="*/ 0 h 3980132"/>
              <a:gd name="connsiteX2" fmla="*/ 139 w 1653490"/>
              <a:gd name="connsiteY2" fmla="*/ 3980132 h 3980132"/>
              <a:gd name="connsiteX3" fmla="*/ 170948 w 1653490"/>
              <a:gd name="connsiteY3" fmla="*/ 225154 h 3980132"/>
              <a:gd name="connsiteX0" fmla="*/ 170948 w 1658085"/>
              <a:gd name="connsiteY0" fmla="*/ 284889 h 4039867"/>
              <a:gd name="connsiteX1" fmla="*/ 1658085 w 1658085"/>
              <a:gd name="connsiteY1" fmla="*/ 0 h 4039867"/>
              <a:gd name="connsiteX2" fmla="*/ 139 w 1658085"/>
              <a:gd name="connsiteY2" fmla="*/ 4039867 h 4039867"/>
              <a:gd name="connsiteX3" fmla="*/ 170948 w 1658085"/>
              <a:gd name="connsiteY3" fmla="*/ 284889 h 4039867"/>
              <a:gd name="connsiteX0" fmla="*/ 0 w 1666341"/>
              <a:gd name="connsiteY0" fmla="*/ 4595 h 4039867"/>
              <a:gd name="connsiteX1" fmla="*/ 1666341 w 1666341"/>
              <a:gd name="connsiteY1" fmla="*/ 0 h 4039867"/>
              <a:gd name="connsiteX2" fmla="*/ 8395 w 1666341"/>
              <a:gd name="connsiteY2" fmla="*/ 4039867 h 4039867"/>
              <a:gd name="connsiteX3" fmla="*/ 0 w 1666341"/>
              <a:gd name="connsiteY3" fmla="*/ 4595 h 4039867"/>
              <a:gd name="connsiteX0" fmla="*/ 0 w 1666341"/>
              <a:gd name="connsiteY0" fmla="*/ 4595 h 4035272"/>
              <a:gd name="connsiteX1" fmla="*/ 1666341 w 1666341"/>
              <a:gd name="connsiteY1" fmla="*/ 0 h 4035272"/>
              <a:gd name="connsiteX2" fmla="*/ 8395 w 1666341"/>
              <a:gd name="connsiteY2" fmla="*/ 4035272 h 4035272"/>
              <a:gd name="connsiteX3" fmla="*/ 0 w 1666341"/>
              <a:gd name="connsiteY3" fmla="*/ 4595 h 4035272"/>
              <a:gd name="connsiteX0" fmla="*/ 56296 w 1658307"/>
              <a:gd name="connsiteY0" fmla="*/ 114874 h 4035272"/>
              <a:gd name="connsiteX1" fmla="*/ 1658307 w 1658307"/>
              <a:gd name="connsiteY1" fmla="*/ 0 h 4035272"/>
              <a:gd name="connsiteX2" fmla="*/ 361 w 1658307"/>
              <a:gd name="connsiteY2" fmla="*/ 4035272 h 4035272"/>
              <a:gd name="connsiteX3" fmla="*/ 56296 w 1658307"/>
              <a:gd name="connsiteY3" fmla="*/ 114874 h 4035272"/>
              <a:gd name="connsiteX0" fmla="*/ 2400 w 1659551"/>
              <a:gd name="connsiteY0" fmla="*/ 9190 h 4035272"/>
              <a:gd name="connsiteX1" fmla="*/ 1659551 w 1659551"/>
              <a:gd name="connsiteY1" fmla="*/ 0 h 4035272"/>
              <a:gd name="connsiteX2" fmla="*/ 1605 w 1659551"/>
              <a:gd name="connsiteY2" fmla="*/ 4035272 h 4035272"/>
              <a:gd name="connsiteX3" fmla="*/ 2400 w 1659551"/>
              <a:gd name="connsiteY3" fmla="*/ 9190 h 4035272"/>
              <a:gd name="connsiteX0" fmla="*/ 146 w 1659873"/>
              <a:gd name="connsiteY0" fmla="*/ 6614 h 4035272"/>
              <a:gd name="connsiteX1" fmla="*/ 1659873 w 1659873"/>
              <a:gd name="connsiteY1" fmla="*/ 0 h 4035272"/>
              <a:gd name="connsiteX2" fmla="*/ 1927 w 1659873"/>
              <a:gd name="connsiteY2" fmla="*/ 4035272 h 4035272"/>
              <a:gd name="connsiteX3" fmla="*/ 146 w 1659873"/>
              <a:gd name="connsiteY3" fmla="*/ 6614 h 4035272"/>
              <a:gd name="connsiteX0" fmla="*/ 146 w 1649570"/>
              <a:gd name="connsiteY0" fmla="*/ 0 h 4028658"/>
              <a:gd name="connsiteX1" fmla="*/ 1649570 w 1649570"/>
              <a:gd name="connsiteY1" fmla="*/ 11416 h 4028658"/>
              <a:gd name="connsiteX2" fmla="*/ 1927 w 1649570"/>
              <a:gd name="connsiteY2" fmla="*/ 4028658 h 4028658"/>
              <a:gd name="connsiteX3" fmla="*/ 146 w 1649570"/>
              <a:gd name="connsiteY3" fmla="*/ 0 h 4028658"/>
              <a:gd name="connsiteX0" fmla="*/ 57814 w 1647996"/>
              <a:gd name="connsiteY0" fmla="*/ 109645 h 4017242"/>
              <a:gd name="connsiteX1" fmla="*/ 1647996 w 1647996"/>
              <a:gd name="connsiteY1" fmla="*/ 0 h 4017242"/>
              <a:gd name="connsiteX2" fmla="*/ 353 w 1647996"/>
              <a:gd name="connsiteY2" fmla="*/ 4017242 h 4017242"/>
              <a:gd name="connsiteX3" fmla="*/ 57814 w 1647996"/>
              <a:gd name="connsiteY3" fmla="*/ 109645 h 4017242"/>
              <a:gd name="connsiteX0" fmla="*/ 52689 w 1648022"/>
              <a:gd name="connsiteY0" fmla="*/ 65857 h 4017242"/>
              <a:gd name="connsiteX1" fmla="*/ 1648022 w 1648022"/>
              <a:gd name="connsiteY1" fmla="*/ 0 h 4017242"/>
              <a:gd name="connsiteX2" fmla="*/ 379 w 1648022"/>
              <a:gd name="connsiteY2" fmla="*/ 4017242 h 4017242"/>
              <a:gd name="connsiteX3" fmla="*/ 52689 w 1648022"/>
              <a:gd name="connsiteY3" fmla="*/ 65857 h 4017242"/>
              <a:gd name="connsiteX0" fmla="*/ 9598 w 1648720"/>
              <a:gd name="connsiteY0" fmla="*/ 0 h 4020931"/>
              <a:gd name="connsiteX1" fmla="*/ 1648720 w 1648720"/>
              <a:gd name="connsiteY1" fmla="*/ 3689 h 4020931"/>
              <a:gd name="connsiteX2" fmla="*/ 1077 w 1648720"/>
              <a:gd name="connsiteY2" fmla="*/ 4020931 h 4020931"/>
              <a:gd name="connsiteX3" fmla="*/ 9598 w 1648720"/>
              <a:gd name="connsiteY3" fmla="*/ 0 h 4020931"/>
              <a:gd name="connsiteX0" fmla="*/ 12067 w 1651189"/>
              <a:gd name="connsiteY0" fmla="*/ 0 h 4023507"/>
              <a:gd name="connsiteX1" fmla="*/ 1651189 w 1651189"/>
              <a:gd name="connsiteY1" fmla="*/ 3689 h 4023507"/>
              <a:gd name="connsiteX2" fmla="*/ 971 w 1651189"/>
              <a:gd name="connsiteY2" fmla="*/ 4023507 h 4023507"/>
              <a:gd name="connsiteX3" fmla="*/ 12067 w 1651189"/>
              <a:gd name="connsiteY3" fmla="*/ 0 h 4023507"/>
              <a:gd name="connsiteX0" fmla="*/ 0 w 1639122"/>
              <a:gd name="connsiteY0" fmla="*/ 0 h 4023507"/>
              <a:gd name="connsiteX1" fmla="*/ 1639122 w 1639122"/>
              <a:gd name="connsiteY1" fmla="*/ 3689 h 4023507"/>
              <a:gd name="connsiteX2" fmla="*/ 6935 w 1639122"/>
              <a:gd name="connsiteY2" fmla="*/ 4023507 h 4023507"/>
              <a:gd name="connsiteX3" fmla="*/ 0 w 1639122"/>
              <a:gd name="connsiteY3" fmla="*/ 0 h 4023507"/>
              <a:gd name="connsiteX0" fmla="*/ 17059 w 1656181"/>
              <a:gd name="connsiteY0" fmla="*/ 0 h 4015780"/>
              <a:gd name="connsiteX1" fmla="*/ 1656181 w 1656181"/>
              <a:gd name="connsiteY1" fmla="*/ 3689 h 4015780"/>
              <a:gd name="connsiteX2" fmla="*/ 812 w 1656181"/>
              <a:gd name="connsiteY2" fmla="*/ 4015780 h 4015780"/>
              <a:gd name="connsiteX3" fmla="*/ 17059 w 1656181"/>
              <a:gd name="connsiteY3" fmla="*/ 0 h 4015780"/>
              <a:gd name="connsiteX0" fmla="*/ 0 w 1639122"/>
              <a:gd name="connsiteY0" fmla="*/ 0 h 3899870"/>
              <a:gd name="connsiteX1" fmla="*/ 1639122 w 1639122"/>
              <a:gd name="connsiteY1" fmla="*/ 3689 h 3899870"/>
              <a:gd name="connsiteX2" fmla="*/ 73905 w 1639122"/>
              <a:gd name="connsiteY2" fmla="*/ 3899870 h 3899870"/>
              <a:gd name="connsiteX3" fmla="*/ 0 w 1639122"/>
              <a:gd name="connsiteY3" fmla="*/ 0 h 3899870"/>
              <a:gd name="connsiteX0" fmla="*/ 0 w 1639122"/>
              <a:gd name="connsiteY0" fmla="*/ 0 h 3987447"/>
              <a:gd name="connsiteX1" fmla="*/ 1639122 w 1639122"/>
              <a:gd name="connsiteY1" fmla="*/ 3689 h 3987447"/>
              <a:gd name="connsiteX2" fmla="*/ 6935 w 1639122"/>
              <a:gd name="connsiteY2" fmla="*/ 3987447 h 3987447"/>
              <a:gd name="connsiteX3" fmla="*/ 0 w 1639122"/>
              <a:gd name="connsiteY3" fmla="*/ 0 h 3987447"/>
              <a:gd name="connsiteX0" fmla="*/ 144 w 1639266"/>
              <a:gd name="connsiteY0" fmla="*/ 0 h 3987447"/>
              <a:gd name="connsiteX1" fmla="*/ 1639266 w 1639266"/>
              <a:gd name="connsiteY1" fmla="*/ 3689 h 3987447"/>
              <a:gd name="connsiteX2" fmla="*/ 1927 w 1639266"/>
              <a:gd name="connsiteY2" fmla="*/ 3987447 h 3987447"/>
              <a:gd name="connsiteX3" fmla="*/ 144 w 1639266"/>
              <a:gd name="connsiteY3" fmla="*/ 0 h 3987447"/>
              <a:gd name="connsiteX0" fmla="*/ 2397 w 1641519"/>
              <a:gd name="connsiteY0" fmla="*/ 0 h 3995174"/>
              <a:gd name="connsiteX1" fmla="*/ 1641519 w 1641519"/>
              <a:gd name="connsiteY1" fmla="*/ 3689 h 3995174"/>
              <a:gd name="connsiteX2" fmla="*/ 1605 w 1641519"/>
              <a:gd name="connsiteY2" fmla="*/ 3995174 h 3995174"/>
              <a:gd name="connsiteX3" fmla="*/ 2397 w 1641519"/>
              <a:gd name="connsiteY3" fmla="*/ 0 h 3995174"/>
              <a:gd name="connsiteX0" fmla="*/ 9681 w 1648803"/>
              <a:gd name="connsiteY0" fmla="*/ 0 h 5116681"/>
              <a:gd name="connsiteX1" fmla="*/ 1648803 w 1648803"/>
              <a:gd name="connsiteY1" fmla="*/ 3689 h 5116681"/>
              <a:gd name="connsiteX2" fmla="*/ 1073 w 1648803"/>
              <a:gd name="connsiteY2" fmla="*/ 5116681 h 5116681"/>
              <a:gd name="connsiteX3" fmla="*/ 9681 w 1648803"/>
              <a:gd name="connsiteY3" fmla="*/ 0 h 5116681"/>
              <a:gd name="connsiteX0" fmla="*/ 9681 w 2078650"/>
              <a:gd name="connsiteY0" fmla="*/ 0 h 5116681"/>
              <a:gd name="connsiteX1" fmla="*/ 2078650 w 2078650"/>
              <a:gd name="connsiteY1" fmla="*/ 3689 h 5116681"/>
              <a:gd name="connsiteX2" fmla="*/ 1073 w 2078650"/>
              <a:gd name="connsiteY2" fmla="*/ 5116681 h 5116681"/>
              <a:gd name="connsiteX3" fmla="*/ 9681 w 2078650"/>
              <a:gd name="connsiteY3" fmla="*/ 0 h 5116681"/>
              <a:gd name="connsiteX0" fmla="*/ 5986 w 2078862"/>
              <a:gd name="connsiteY0" fmla="*/ 0 h 5120589"/>
              <a:gd name="connsiteX1" fmla="*/ 2078862 w 2078862"/>
              <a:gd name="connsiteY1" fmla="*/ 7597 h 5120589"/>
              <a:gd name="connsiteX2" fmla="*/ 1285 w 2078862"/>
              <a:gd name="connsiteY2" fmla="*/ 5120589 h 5120589"/>
              <a:gd name="connsiteX3" fmla="*/ 5986 w 2078862"/>
              <a:gd name="connsiteY3" fmla="*/ 0 h 5120589"/>
              <a:gd name="connsiteX0" fmla="*/ 2400 w 2075276"/>
              <a:gd name="connsiteY0" fmla="*/ 0 h 5108866"/>
              <a:gd name="connsiteX1" fmla="*/ 2075276 w 2075276"/>
              <a:gd name="connsiteY1" fmla="*/ 7597 h 5108866"/>
              <a:gd name="connsiteX2" fmla="*/ 1606 w 2075276"/>
              <a:gd name="connsiteY2" fmla="*/ 5108866 h 5108866"/>
              <a:gd name="connsiteX3" fmla="*/ 2400 w 2075276"/>
              <a:gd name="connsiteY3" fmla="*/ 0 h 5108866"/>
              <a:gd name="connsiteX0" fmla="*/ 5987 w 2078863"/>
              <a:gd name="connsiteY0" fmla="*/ 0 h 5136220"/>
              <a:gd name="connsiteX1" fmla="*/ 2078863 w 2078863"/>
              <a:gd name="connsiteY1" fmla="*/ 7597 h 5136220"/>
              <a:gd name="connsiteX2" fmla="*/ 1285 w 2078863"/>
              <a:gd name="connsiteY2" fmla="*/ 5136220 h 5136220"/>
              <a:gd name="connsiteX3" fmla="*/ 5987 w 2078863"/>
              <a:gd name="connsiteY3" fmla="*/ 0 h 5136220"/>
              <a:gd name="connsiteX0" fmla="*/ 5987 w 2086007"/>
              <a:gd name="connsiteY0" fmla="*/ 0 h 5136220"/>
              <a:gd name="connsiteX1" fmla="*/ 2086007 w 2086007"/>
              <a:gd name="connsiteY1" fmla="*/ 2835 h 5136220"/>
              <a:gd name="connsiteX2" fmla="*/ 1285 w 2086007"/>
              <a:gd name="connsiteY2" fmla="*/ 5136220 h 5136220"/>
              <a:gd name="connsiteX3" fmla="*/ 5987 w 2086007"/>
              <a:gd name="connsiteY3" fmla="*/ 0 h 5136220"/>
            </a:gdLst>
            <a:ahLst/>
            <a:cxnLst>
              <a:cxn ang="0">
                <a:pos x="connsiteX0" y="connsiteY0"/>
              </a:cxn>
              <a:cxn ang="0">
                <a:pos x="connsiteX1" y="connsiteY1"/>
              </a:cxn>
              <a:cxn ang="0">
                <a:pos x="connsiteX2" y="connsiteY2"/>
              </a:cxn>
              <a:cxn ang="0">
                <a:pos x="connsiteX3" y="connsiteY3"/>
              </a:cxn>
            </a:cxnLst>
            <a:rect l="l" t="t" r="r" b="b"/>
            <a:pathLst>
              <a:path w="2086007" h="5136220">
                <a:moveTo>
                  <a:pt x="5987" y="0"/>
                </a:moveTo>
                <a:lnTo>
                  <a:pt x="2086007" y="2835"/>
                </a:lnTo>
                <a:cubicBezTo>
                  <a:pt x="1539369" y="1333330"/>
                  <a:pt x="547923" y="3805725"/>
                  <a:pt x="1285" y="5136220"/>
                </a:cubicBezTo>
                <a:cubicBezTo>
                  <a:pt x="-4577" y="3790997"/>
                  <a:pt x="11849" y="1354016"/>
                  <a:pt x="5987" y="0"/>
                </a:cubicBezTo>
                <a:close/>
              </a:path>
            </a:pathLst>
          </a:custGeom>
          <a:gradFill>
            <a:gsLst>
              <a:gs pos="0">
                <a:srgbClr val="648C1A"/>
              </a:gs>
              <a:gs pos="100000">
                <a:schemeClr val="accent2"/>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13" descr="Mission_Statement_RGB"/>
          <p:cNvPicPr>
            <a:picLocks noChangeAspect="1" noChangeArrowheads="1"/>
          </p:cNvPicPr>
          <p:nvPr userDrawn="1"/>
        </p:nvPicPr>
        <p:blipFill>
          <a:blip r:embed="rId24" cstate="print">
            <a:extLst>
              <a:ext uri="{28A0092B-C50C-407E-A947-70E740481C1C}">
                <a14:useLocalDpi xmlns:a14="http://schemas.microsoft.com/office/drawing/2010/main" val="0"/>
              </a:ext>
            </a:extLst>
          </a:blip>
          <a:srcRect/>
          <a:stretch>
            <a:fillRect/>
          </a:stretch>
        </p:blipFill>
        <p:spPr bwMode="auto">
          <a:xfrm>
            <a:off x="9171520" y="6418194"/>
            <a:ext cx="272626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9918534"/>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 id="2147483830" r:id="rId18"/>
  </p:sldLayoutIdLst>
  <p:hf sldNum="0" hdr="0" dt="0"/>
  <p:txStyles>
    <p:titleStyle>
      <a:lvl1pPr marL="0" indent="0" algn="l" rtl="0" eaLnBrk="1" fontAlgn="base" hangingPunct="1">
        <a:spcBef>
          <a:spcPct val="0"/>
        </a:spcBef>
        <a:spcAft>
          <a:spcPct val="0"/>
        </a:spcAft>
        <a:defRPr lang="en-US" sz="2200" b="0" kern="1200" cap="all" baseline="0" dirty="0">
          <a:solidFill>
            <a:schemeClr val="accent1"/>
          </a:solidFill>
          <a:effectLst/>
          <a:latin typeface="+mn-lt"/>
          <a:ea typeface="+mj-ea"/>
          <a:cs typeface="+mj-cs"/>
        </a:defRPr>
      </a:lvl1pPr>
      <a:lvl2pPr marL="455613" indent="-455613" algn="l" rtl="0" eaLnBrk="1" fontAlgn="base" hangingPunct="1">
        <a:spcBef>
          <a:spcPct val="0"/>
        </a:spcBef>
        <a:spcAft>
          <a:spcPct val="0"/>
        </a:spcAft>
        <a:defRPr sz="3200">
          <a:solidFill>
            <a:schemeClr val="bg1"/>
          </a:solidFill>
          <a:latin typeface="Arial Narrow" pitchFamily="34" charset="0"/>
        </a:defRPr>
      </a:lvl2pPr>
      <a:lvl3pPr marL="455613" indent="-455613" algn="l" rtl="0" eaLnBrk="1" fontAlgn="base" hangingPunct="1">
        <a:spcBef>
          <a:spcPct val="0"/>
        </a:spcBef>
        <a:spcAft>
          <a:spcPct val="0"/>
        </a:spcAft>
        <a:defRPr sz="3200">
          <a:solidFill>
            <a:schemeClr val="bg1"/>
          </a:solidFill>
          <a:latin typeface="Arial Narrow" pitchFamily="34" charset="0"/>
        </a:defRPr>
      </a:lvl3pPr>
      <a:lvl4pPr marL="455613" indent="-455613" algn="l" rtl="0" eaLnBrk="1" fontAlgn="base" hangingPunct="1">
        <a:spcBef>
          <a:spcPct val="0"/>
        </a:spcBef>
        <a:spcAft>
          <a:spcPct val="0"/>
        </a:spcAft>
        <a:defRPr sz="3200">
          <a:solidFill>
            <a:schemeClr val="bg1"/>
          </a:solidFill>
          <a:latin typeface="Arial Narrow" pitchFamily="34" charset="0"/>
        </a:defRPr>
      </a:lvl4pPr>
      <a:lvl5pPr marL="455613" indent="-455613" algn="l" rtl="0" eaLnBrk="1" fontAlgn="base" hangingPunct="1">
        <a:spcBef>
          <a:spcPct val="0"/>
        </a:spcBef>
        <a:spcAft>
          <a:spcPct val="0"/>
        </a:spcAft>
        <a:defRPr sz="3200">
          <a:solidFill>
            <a:schemeClr val="bg1"/>
          </a:solidFill>
          <a:latin typeface="Arial Narrow" pitchFamily="34" charset="0"/>
        </a:defRPr>
      </a:lvl5pPr>
      <a:lvl6pPr marL="1035050" algn="l" rtl="0" eaLnBrk="1" fontAlgn="base" hangingPunct="1">
        <a:spcBef>
          <a:spcPct val="0"/>
        </a:spcBef>
        <a:spcAft>
          <a:spcPct val="0"/>
        </a:spcAft>
        <a:defRPr sz="2400">
          <a:solidFill>
            <a:schemeClr val="bg1"/>
          </a:solidFill>
          <a:latin typeface="Palatino Linotype" pitchFamily="18" charset="0"/>
        </a:defRPr>
      </a:lvl6pPr>
      <a:lvl7pPr marL="1492250" algn="l" rtl="0" eaLnBrk="1" fontAlgn="base" hangingPunct="1">
        <a:spcBef>
          <a:spcPct val="0"/>
        </a:spcBef>
        <a:spcAft>
          <a:spcPct val="0"/>
        </a:spcAft>
        <a:defRPr sz="2400">
          <a:solidFill>
            <a:schemeClr val="bg1"/>
          </a:solidFill>
          <a:latin typeface="Palatino Linotype" pitchFamily="18" charset="0"/>
        </a:defRPr>
      </a:lvl7pPr>
      <a:lvl8pPr marL="1949450" algn="l" rtl="0" eaLnBrk="1" fontAlgn="base" hangingPunct="1">
        <a:spcBef>
          <a:spcPct val="0"/>
        </a:spcBef>
        <a:spcAft>
          <a:spcPct val="0"/>
        </a:spcAft>
        <a:defRPr sz="2400">
          <a:solidFill>
            <a:schemeClr val="bg1"/>
          </a:solidFill>
          <a:latin typeface="Palatino Linotype" pitchFamily="18" charset="0"/>
        </a:defRPr>
      </a:lvl8pPr>
      <a:lvl9pPr marL="2406650" algn="l" rtl="0" eaLnBrk="1" fontAlgn="base" hangingPunct="1">
        <a:spcBef>
          <a:spcPct val="0"/>
        </a:spcBef>
        <a:spcAft>
          <a:spcPct val="0"/>
        </a:spcAft>
        <a:defRPr sz="2400">
          <a:solidFill>
            <a:schemeClr val="bg1"/>
          </a:solidFill>
          <a:latin typeface="Palatino Linotype" pitchFamily="18" charset="0"/>
        </a:defRPr>
      </a:lvl9pPr>
    </p:titleStyle>
    <p:bodyStyle>
      <a:lvl1pPr marL="230188" indent="-230188" algn="l" rtl="0" eaLnBrk="1" fontAlgn="base" hangingPunct="1">
        <a:spcBef>
          <a:spcPct val="20000"/>
        </a:spcBef>
        <a:spcAft>
          <a:spcPct val="0"/>
        </a:spcAft>
        <a:buClr>
          <a:schemeClr val="accent1"/>
        </a:buClr>
        <a:buSzPct val="100000"/>
        <a:buFont typeface="Arial" panose="020B0604020202020204" pitchFamily="34" charset="0"/>
        <a:buChar char="•"/>
        <a:defRPr lang="en-US" sz="1800" kern="1200" dirty="0">
          <a:solidFill>
            <a:schemeClr val="accent1"/>
          </a:solidFill>
          <a:latin typeface="+mj-lt"/>
          <a:ea typeface="+mn-ea"/>
          <a:cs typeface="+mn-cs"/>
        </a:defRPr>
      </a:lvl1pPr>
      <a:lvl2pPr marL="460375" indent="-223838" algn="l" rtl="0" eaLnBrk="1" fontAlgn="base" hangingPunct="1">
        <a:spcBef>
          <a:spcPct val="20000"/>
        </a:spcBef>
        <a:spcAft>
          <a:spcPct val="0"/>
        </a:spcAft>
        <a:buClr>
          <a:schemeClr val="accent1"/>
        </a:buClr>
        <a:buSzPct val="100000"/>
        <a:buFont typeface="Arial" panose="020B0604020202020204" pitchFamily="34" charset="0"/>
        <a:buChar char="-"/>
        <a:defRPr lang="en-US" sz="1600" kern="1200" dirty="0">
          <a:solidFill>
            <a:schemeClr val="accent1"/>
          </a:solidFill>
          <a:latin typeface="+mj-lt"/>
          <a:ea typeface="+mn-ea"/>
          <a:cs typeface="+mn-cs"/>
        </a:defRPr>
      </a:lvl2pPr>
      <a:lvl3pPr marL="1027113" indent="-344488" algn="l" rtl="0" eaLnBrk="1" fontAlgn="base" hangingPunct="1">
        <a:spcBef>
          <a:spcPct val="20000"/>
        </a:spcBef>
        <a:spcAft>
          <a:spcPct val="0"/>
        </a:spcAft>
        <a:buClr>
          <a:schemeClr val="accent1"/>
        </a:buClr>
        <a:buSzPct val="100000"/>
        <a:buFont typeface="Arial" panose="020B0604020202020204" pitchFamily="34" charset="0"/>
        <a:buChar char="•"/>
        <a:defRPr lang="en-US" sz="1600" kern="1200" dirty="0">
          <a:solidFill>
            <a:schemeClr val="accent1"/>
          </a:solidFill>
          <a:latin typeface="+mj-lt"/>
          <a:ea typeface="+mn-ea"/>
          <a:cs typeface="+mn-cs"/>
        </a:defRPr>
      </a:lvl3pPr>
      <a:lvl4pPr marL="1373188" indent="-344488" algn="l" rtl="0" eaLnBrk="1" fontAlgn="base" hangingPunct="1">
        <a:spcBef>
          <a:spcPct val="20000"/>
        </a:spcBef>
        <a:spcAft>
          <a:spcPct val="0"/>
        </a:spcAft>
        <a:buClr>
          <a:schemeClr val="accent1"/>
        </a:buClr>
        <a:buSzPct val="100000"/>
        <a:buFont typeface="Palatino Linotype" pitchFamily="18" charset="0"/>
        <a:buChar char="◦"/>
        <a:defRPr lang="en-US" sz="1600" kern="1200" dirty="0">
          <a:solidFill>
            <a:schemeClr val="accent1"/>
          </a:solidFill>
          <a:latin typeface="+mj-lt"/>
          <a:ea typeface="+mn-ea"/>
          <a:cs typeface="+mn-cs"/>
        </a:defRPr>
      </a:lvl4pPr>
      <a:lvl5pPr marL="1717675" indent="-342900" algn="l" rtl="0" eaLnBrk="1" fontAlgn="base" hangingPunct="1">
        <a:spcBef>
          <a:spcPct val="20000"/>
        </a:spcBef>
        <a:spcAft>
          <a:spcPct val="0"/>
        </a:spcAft>
        <a:buClr>
          <a:schemeClr val="accent1"/>
        </a:buClr>
        <a:buSzPct val="100000"/>
        <a:buFont typeface="Palatino Linotype" pitchFamily="18" charset="0"/>
        <a:buChar char="▫"/>
        <a:defRPr lang="en-US" sz="1600" kern="1200" dirty="0">
          <a:solidFill>
            <a:schemeClr val="accent1"/>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7DD57EDD-4841-452A-A26B-C6F03BB9D1D2}"/>
              </a:ext>
            </a:extLst>
          </p:cNvPr>
          <p:cNvGraphicFramePr>
            <a:graphicFrameLocks noChangeAspect="1"/>
          </p:cNvGraphicFramePr>
          <p:nvPr userDrawn="1">
            <p:custDataLst>
              <p:tags r:id="rId33"/>
            </p:custDataLst>
            <p:extLst>
              <p:ext uri="{D42A27DB-BD31-4B8C-83A1-F6EECF244321}">
                <p14:modId xmlns:p14="http://schemas.microsoft.com/office/powerpoint/2010/main" val="5045844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20" name="think-cell Slide" r:id="rId35" imgW="347" imgH="348" progId="TCLayout.ActiveDocument.1">
                  <p:embed/>
                </p:oleObj>
              </mc:Choice>
              <mc:Fallback>
                <p:oleObj name="think-cell Slide" r:id="rId35" imgW="347" imgH="348" progId="TCLayout.ActiveDocument.1">
                  <p:embed/>
                  <p:pic>
                    <p:nvPicPr>
                      <p:cNvPr id="0" name=""/>
                      <p:cNvPicPr/>
                      <p:nvPr/>
                    </p:nvPicPr>
                    <p:blipFill>
                      <a:blip r:embed="rId3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E5283DD3-9F48-4342-B6B8-92CE39CC3928}"/>
              </a:ext>
            </a:extLst>
          </p:cNvPr>
          <p:cNvSpPr/>
          <p:nvPr userDrawn="1">
            <p:custDataLst>
              <p:tags r:id="rId34"/>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US" sz="2800" b="0" i="0" baseline="0" dirty="0">
              <a:latin typeface="Gill Sans MT" panose="020B0502020104020203" pitchFamily="34" charset="0"/>
              <a:ea typeface="+mj-ea"/>
              <a:sym typeface="Gill Sans MT" panose="020B0502020104020203" pitchFamily="34" charset="0"/>
            </a:endParaRPr>
          </a:p>
        </p:txBody>
      </p:sp>
      <p:sp>
        <p:nvSpPr>
          <p:cNvPr id="2" name="Title Placeholder 1"/>
          <p:cNvSpPr>
            <a:spLocks noGrp="1"/>
          </p:cNvSpPr>
          <p:nvPr>
            <p:ph type="title"/>
          </p:nvPr>
        </p:nvSpPr>
        <p:spPr>
          <a:xfrm>
            <a:off x="914805" y="457200"/>
            <a:ext cx="10363200" cy="9144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914400" y="1600200"/>
            <a:ext cx="103632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203200" y="6530079"/>
            <a:ext cx="2844800" cy="184666"/>
          </a:xfrm>
          <a:prstGeom prst="rect">
            <a:avLst/>
          </a:prstGeom>
        </p:spPr>
        <p:txBody>
          <a:bodyPr vert="horz" lIns="91440" tIns="45720" rIns="91440" bIns="45720" rtlCol="0" anchor="ctr">
            <a:spAutoFit/>
          </a:bodyPr>
          <a:lstStyle>
            <a:lvl1pPr algn="l">
              <a:defRPr sz="600" b="0" i="0">
                <a:solidFill>
                  <a:srgbClr val="635C5B"/>
                </a:solidFill>
                <a:latin typeface="Gill Sans MT"/>
                <a:cs typeface="Gill Sans MT"/>
              </a:defRPr>
            </a:lvl1pPr>
          </a:lstStyle>
          <a:p>
            <a:fld id="{7C017F59-29DA-6F48-B92A-5AD511CC2D63}" type="datetime1">
              <a:rPr lang="en-US" smtClean="0"/>
              <a:pPr/>
              <a:t>7/3/2020</a:t>
            </a:fld>
            <a:endParaRPr lang="en-US" dirty="0"/>
          </a:p>
        </p:txBody>
      </p:sp>
      <p:sp>
        <p:nvSpPr>
          <p:cNvPr id="5" name="Footer Placeholder 4"/>
          <p:cNvSpPr>
            <a:spLocks noGrp="1"/>
          </p:cNvSpPr>
          <p:nvPr>
            <p:ph type="ftr" sz="quarter" idx="3"/>
          </p:nvPr>
        </p:nvSpPr>
        <p:spPr>
          <a:xfrm>
            <a:off x="4165600" y="6530079"/>
            <a:ext cx="3860800" cy="184666"/>
          </a:xfrm>
          <a:prstGeom prst="rect">
            <a:avLst/>
          </a:prstGeom>
        </p:spPr>
        <p:txBody>
          <a:bodyPr vert="horz" lIns="91440" tIns="45720" rIns="91440" bIns="45720" rtlCol="0" anchor="ctr">
            <a:spAutoFit/>
          </a:bodyPr>
          <a:lstStyle>
            <a:lvl1pPr algn="ctr">
              <a:defRPr sz="600" b="0" i="0">
                <a:solidFill>
                  <a:srgbClr val="635C5B"/>
                </a:solidFill>
                <a:latin typeface="Gill Sans MT"/>
                <a:cs typeface="Gill Sans MT"/>
              </a:defRPr>
            </a:lvl1pPr>
          </a:lstStyle>
          <a:p>
            <a:r>
              <a:rPr lang="en-US" dirty="0"/>
              <a:t>FOOTER GOES HERE</a:t>
            </a:r>
          </a:p>
        </p:txBody>
      </p:sp>
      <p:sp>
        <p:nvSpPr>
          <p:cNvPr id="6" name="Slide Number Placeholder 5"/>
          <p:cNvSpPr>
            <a:spLocks noGrp="1"/>
          </p:cNvSpPr>
          <p:nvPr>
            <p:ph type="sldNum" sz="quarter" idx="4"/>
          </p:nvPr>
        </p:nvSpPr>
        <p:spPr>
          <a:xfrm>
            <a:off x="9144000" y="6530079"/>
            <a:ext cx="2844800" cy="184666"/>
          </a:xfrm>
          <a:prstGeom prst="rect">
            <a:avLst/>
          </a:prstGeom>
        </p:spPr>
        <p:txBody>
          <a:bodyPr vert="horz" lIns="91440" tIns="45720" rIns="91440" bIns="45720" rtlCol="0" anchor="ctr">
            <a:spAutoFit/>
          </a:bodyPr>
          <a:lstStyle>
            <a:lvl1pPr algn="r">
              <a:defRPr sz="600" b="0" i="0">
                <a:solidFill>
                  <a:srgbClr val="635C5B"/>
                </a:solidFill>
                <a:latin typeface="Gill Sans MT"/>
                <a:cs typeface="Gill Sans MT"/>
              </a:defRPr>
            </a:lvl1pPr>
          </a:lstStyle>
          <a:p>
            <a:fld id="{42782948-4DBE-204D-AB9E-B65E067054AE}" type="slidenum">
              <a:rPr lang="en-US" smtClean="0"/>
              <a:pPr/>
              <a:t>‹#›</a:t>
            </a:fld>
            <a:endParaRPr lang="en-US" dirty="0"/>
          </a:p>
        </p:txBody>
      </p:sp>
      <p:sp>
        <p:nvSpPr>
          <p:cNvPr id="7" name="Frame 6"/>
          <p:cNvSpPr/>
          <p:nvPr/>
        </p:nvSpPr>
        <p:spPr>
          <a:xfrm>
            <a:off x="0" y="0"/>
            <a:ext cx="12192000" cy="6858000"/>
          </a:xfrm>
          <a:prstGeom prst="frame">
            <a:avLst>
              <a:gd name="adj1" fmla="val 222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dirty="0">
              <a:solidFill>
                <a:srgbClr val="FFFFFF"/>
              </a:solidFill>
              <a:latin typeface="Gill Sans MT"/>
              <a:cs typeface="Gill Sans MT"/>
            </a:endParaRPr>
          </a:p>
        </p:txBody>
      </p:sp>
    </p:spTree>
    <p:extLst>
      <p:ext uri="{BB962C8B-B14F-4D97-AF65-F5344CB8AC3E}">
        <p14:creationId xmlns:p14="http://schemas.microsoft.com/office/powerpoint/2010/main" val="2411407866"/>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 id="2147483909" r:id="rId13"/>
    <p:sldLayoutId id="2147483910" r:id="rId14"/>
    <p:sldLayoutId id="2147483911" r:id="rId15"/>
    <p:sldLayoutId id="2147483912" r:id="rId16"/>
    <p:sldLayoutId id="2147483913" r:id="rId17"/>
    <p:sldLayoutId id="2147483914" r:id="rId18"/>
    <p:sldLayoutId id="2147483915" r:id="rId19"/>
    <p:sldLayoutId id="2147483916" r:id="rId20"/>
    <p:sldLayoutId id="2147483917" r:id="rId21"/>
    <p:sldLayoutId id="2147483918" r:id="rId22"/>
    <p:sldLayoutId id="2147483919" r:id="rId23"/>
    <p:sldLayoutId id="2147483920" r:id="rId24"/>
    <p:sldLayoutId id="2147483921" r:id="rId25"/>
    <p:sldLayoutId id="2147483922" r:id="rId26"/>
    <p:sldLayoutId id="2147483923" r:id="rId27"/>
    <p:sldLayoutId id="2147483924" r:id="rId28"/>
    <p:sldLayoutId id="2147483925" r:id="rId29"/>
    <p:sldLayoutId id="2147483926" r:id="rId30"/>
  </p:sldLayoutIdLst>
  <p:hf hdr="0"/>
  <p:txStyles>
    <p:titleStyle>
      <a:lvl1pPr algn="l" defTabSz="457200" rtl="0" eaLnBrk="1" latinLnBrk="0" hangingPunct="1">
        <a:spcBef>
          <a:spcPct val="0"/>
        </a:spcBef>
        <a:buNone/>
        <a:defRPr sz="2800" b="0" i="0" kern="1200">
          <a:solidFill>
            <a:srgbClr val="BA0C2F"/>
          </a:solidFill>
          <a:latin typeface="Gill Sans MT"/>
          <a:ea typeface="+mj-ea"/>
          <a:cs typeface="Gill Sans MT"/>
        </a:defRPr>
      </a:lvl1pPr>
    </p:titleStyle>
    <p:body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7"/>
            </p:custDataLst>
            <p:extLst>
              <p:ext uri="{D42A27DB-BD31-4B8C-83A1-F6EECF244321}">
                <p14:modId xmlns:p14="http://schemas.microsoft.com/office/powerpoint/2010/main" val="1964973657"/>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5131" name="think-cell Slide" r:id="rId21" imgW="530" imgH="531" progId="TCLayout.ActiveDocument.1">
                  <p:embed/>
                </p:oleObj>
              </mc:Choice>
              <mc:Fallback>
                <p:oleObj name="think-cell Slide" r:id="rId21" imgW="530" imgH="531" progId="TCLayout.ActiveDocument.1">
                  <p:embed/>
                  <p:pic>
                    <p:nvPicPr>
                      <p:cNvPr id="2" name="Object 1" hidden="1"/>
                      <p:cNvPicPr/>
                      <p:nvPr/>
                    </p:nvPicPr>
                    <p:blipFill>
                      <a:blip r:embed="rId22"/>
                      <a:stretch>
                        <a:fillRect/>
                      </a:stretch>
                    </p:blipFill>
                    <p:spPr>
                      <a:xfrm>
                        <a:off x="2118" y="1589"/>
                        <a:ext cx="2116"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02C4EE1-31E4-4FBD-BEE0-EFD1230E683F}"/>
              </a:ext>
            </a:extLst>
          </p:cNvPr>
          <p:cNvSpPr/>
          <p:nvPr userDrawn="1">
            <p:custDataLst>
              <p:tags r:id="rId18"/>
            </p:custDataLst>
          </p:nvPr>
        </p:nvSpPr>
        <p:spPr>
          <a:xfrm>
            <a:off x="0" y="0"/>
            <a:ext cx="158750" cy="15875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lnSpc>
                <a:spcPct val="100000"/>
              </a:lnSpc>
            </a:pPr>
            <a:endParaRPr lang="en-US" sz="2200" b="0" i="0" baseline="0" dirty="0">
              <a:solidFill>
                <a:schemeClr val="tx1"/>
              </a:solidFill>
              <a:latin typeface="Arial" panose="020B0604020202020204" pitchFamily="34" charset="0"/>
              <a:ea typeface="Meiryo" panose="020B0604030504040204" pitchFamily="34" charset="-128"/>
              <a:cs typeface="+mj-cs"/>
              <a:sym typeface="Arial" panose="020B0604020202020204" pitchFamily="34" charset="0"/>
            </a:endParaRPr>
          </a:p>
        </p:txBody>
      </p:sp>
      <p:sp>
        <p:nvSpPr>
          <p:cNvPr id="15" name="Rectangle 14"/>
          <p:cNvSpPr/>
          <p:nvPr userDrawn="1"/>
        </p:nvSpPr>
        <p:spPr bwMode="auto">
          <a:xfrm>
            <a:off x="0" y="0"/>
            <a:ext cx="12192000" cy="1074396"/>
          </a:xfrm>
          <a:prstGeom prst="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55759"/>
              </a:solidFill>
              <a:effectLst/>
              <a:uLnTx/>
              <a:uFillTx/>
              <a:latin typeface="Palatino Linotype" pitchFamily="18" charset="0"/>
            </a:endParaRPr>
          </a:p>
        </p:txBody>
      </p:sp>
      <p:sp>
        <p:nvSpPr>
          <p:cNvPr id="17" name="Rectangle 16"/>
          <p:cNvSpPr/>
          <p:nvPr userDrawn="1"/>
        </p:nvSpPr>
        <p:spPr bwMode="auto">
          <a:xfrm>
            <a:off x="0" y="1074396"/>
            <a:ext cx="12192000" cy="151354"/>
          </a:xfrm>
          <a:prstGeom prst="rect">
            <a:avLst/>
          </a:prstGeom>
          <a:solidFill>
            <a:schemeClr val="accent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55759"/>
              </a:solidFill>
              <a:effectLst/>
              <a:uLnTx/>
              <a:uFillTx/>
              <a:latin typeface="Palatino Linotype" pitchFamily="18" charset="0"/>
            </a:endParaRPr>
          </a:p>
        </p:txBody>
      </p:sp>
      <p:sp>
        <p:nvSpPr>
          <p:cNvPr id="1026" name="Title"/>
          <p:cNvSpPr>
            <a:spLocks noGrp="1" noChangeArrowheads="1"/>
          </p:cNvSpPr>
          <p:nvPr>
            <p:ph type="title"/>
            <p:custDataLst>
              <p:tags r:id="rId19"/>
            </p:custDataLst>
          </p:nvPr>
        </p:nvSpPr>
        <p:spPr bwMode="gray">
          <a:xfrm>
            <a:off x="287453" y="1"/>
            <a:ext cx="11625600" cy="1011600"/>
          </a:xfrm>
          <a:prstGeom prst="rect">
            <a:avLst/>
          </a:prstGeom>
        </p:spPr>
        <p:txBody>
          <a:bodyPr anchor="b"/>
          <a:lstStyle/>
          <a:p>
            <a:pPr lvl="0"/>
            <a:r>
              <a:rPr lang="en-US" altLang="ja-JP"/>
              <a:t>Click to edit Master title style</a:t>
            </a:r>
            <a:endParaRPr lang="en-GB"/>
          </a:p>
        </p:txBody>
      </p:sp>
      <p:sp>
        <p:nvSpPr>
          <p:cNvPr id="1027" name="BodyText"/>
          <p:cNvSpPr>
            <a:spLocks noGrp="1" noChangeArrowheads="1"/>
          </p:cNvSpPr>
          <p:nvPr>
            <p:ph type="body" idx="1"/>
            <p:custDataLst>
              <p:tags r:id="rId20"/>
            </p:custDataLst>
          </p:nvPr>
        </p:nvSpPr>
        <p:spPr bwMode="gray">
          <a:xfrm>
            <a:off x="287453" y="1341114"/>
            <a:ext cx="11625600" cy="482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a:p>
        </p:txBody>
      </p:sp>
      <p:cxnSp>
        <p:nvCxnSpPr>
          <p:cNvPr id="11" name="Straight Connector 10"/>
          <p:cNvCxnSpPr/>
          <p:nvPr userDrawn="1"/>
        </p:nvCxnSpPr>
        <p:spPr>
          <a:xfrm>
            <a:off x="304802" y="6250077"/>
            <a:ext cx="11592985" cy="0"/>
          </a:xfrm>
          <a:prstGeom prst="line">
            <a:avLst/>
          </a:prstGeom>
          <a:ln w="9525">
            <a:solidFill>
              <a:srgbClr val="555759"/>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8"/>
          <p:cNvSpPr txBox="1">
            <a:spLocks/>
          </p:cNvSpPr>
          <p:nvPr userDrawn="1"/>
        </p:nvSpPr>
        <p:spPr>
          <a:xfrm>
            <a:off x="475204" y="6370117"/>
            <a:ext cx="7770501" cy="205345"/>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r>
              <a:rPr lang="en-US" sz="900" dirty="0">
                <a:solidFill>
                  <a:schemeClr val="tx2">
                    <a:lumMod val="60000"/>
                    <a:lumOff val="40000"/>
                  </a:schemeClr>
                </a:solidFill>
              </a:rPr>
              <a:t>/ </a:t>
            </a:r>
            <a:r>
              <a:rPr lang="en-US" sz="900" kern="1200" cap="all" normalizeH="0" baseline="0" dirty="0">
                <a:solidFill>
                  <a:schemeClr val="tx2">
                    <a:lumMod val="60000"/>
                    <a:lumOff val="40000"/>
                  </a:schemeClr>
                </a:solidFill>
                <a:latin typeface="+mj-lt"/>
                <a:ea typeface="+mn-ea"/>
                <a:cs typeface="+mn-cs"/>
              </a:rPr>
              <a:t>©2016 </a:t>
            </a:r>
            <a:r>
              <a:rPr lang="en-US" sz="900" dirty="0">
                <a:solidFill>
                  <a:schemeClr val="tx2">
                    <a:lumMod val="60000"/>
                    <a:lumOff val="40000"/>
                  </a:schemeClr>
                </a:solidFill>
              </a:rPr>
              <a:t>Navigant – A </a:t>
            </a:r>
            <a:r>
              <a:rPr lang="en-US" sz="900" dirty="0" err="1">
                <a:solidFill>
                  <a:schemeClr val="tx2">
                    <a:lumMod val="60000"/>
                    <a:lumOff val="40000"/>
                  </a:schemeClr>
                </a:solidFill>
              </a:rPr>
              <a:t>Guidehouse</a:t>
            </a:r>
            <a:r>
              <a:rPr lang="en-US" sz="900" dirty="0">
                <a:solidFill>
                  <a:schemeClr val="tx2">
                    <a:lumMod val="60000"/>
                    <a:lumOff val="40000"/>
                  </a:schemeClr>
                </a:solidFill>
              </a:rPr>
              <a:t> Company Consulting,</a:t>
            </a:r>
            <a:r>
              <a:rPr lang="en-US" sz="900" baseline="0" dirty="0">
                <a:solidFill>
                  <a:schemeClr val="tx2">
                    <a:lumMod val="60000"/>
                    <a:lumOff val="40000"/>
                  </a:schemeClr>
                </a:solidFill>
              </a:rPr>
              <a:t> Inc. All rights Reserved</a:t>
            </a:r>
            <a:endParaRPr lang="en-US" sz="900" dirty="0">
              <a:solidFill>
                <a:schemeClr val="tx2">
                  <a:lumMod val="60000"/>
                  <a:lumOff val="40000"/>
                </a:schemeClr>
              </a:solidFill>
            </a:endParaRPr>
          </a:p>
        </p:txBody>
      </p:sp>
      <p:sp>
        <p:nvSpPr>
          <p:cNvPr id="13" name="Text Placeholder 18"/>
          <p:cNvSpPr txBox="1">
            <a:spLocks/>
          </p:cNvSpPr>
          <p:nvPr userDrawn="1"/>
        </p:nvSpPr>
        <p:spPr>
          <a:xfrm>
            <a:off x="182020" y="6365442"/>
            <a:ext cx="824304" cy="210020"/>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lgn="l"/>
            <a:fld id="{C0D4A90D-707C-4CFA-8F87-17CF45DE2B45}" type="slidenum">
              <a:rPr lang="en-US" sz="900" smtClean="0">
                <a:solidFill>
                  <a:srgbClr val="95D600"/>
                </a:solidFill>
              </a:rPr>
              <a:pPr algn="l"/>
              <a:t>‹#›</a:t>
            </a:fld>
            <a:endParaRPr lang="en-US" sz="900"/>
          </a:p>
        </p:txBody>
      </p:sp>
      <p:pic>
        <p:nvPicPr>
          <p:cNvPr id="14" name="Picture 13"/>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0607280" y="6396705"/>
            <a:ext cx="1303209" cy="168678"/>
          </a:xfrm>
          <a:prstGeom prst="rect">
            <a:avLst/>
          </a:prstGeom>
        </p:spPr>
      </p:pic>
    </p:spTree>
    <p:extLst>
      <p:ext uri="{BB962C8B-B14F-4D97-AF65-F5344CB8AC3E}">
        <p14:creationId xmlns:p14="http://schemas.microsoft.com/office/powerpoint/2010/main" val="703177673"/>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 id="2147483940" r:id="rId13"/>
    <p:sldLayoutId id="2147483941" r:id="rId14"/>
  </p:sldLayoutIdLst>
  <p:hf sldNum="0" hdr="0" ftr="0"/>
  <p:txStyles>
    <p:titleStyle>
      <a:lvl1pPr marL="0" indent="0" algn="l" rtl="0" eaLnBrk="1" fontAlgn="base" hangingPunct="1">
        <a:lnSpc>
          <a:spcPct val="88000"/>
        </a:lnSpc>
        <a:spcBef>
          <a:spcPct val="0"/>
        </a:spcBef>
        <a:spcAft>
          <a:spcPct val="0"/>
        </a:spcAft>
        <a:defRPr lang="en-GB" altLang="ja-JP" sz="2200" b="0" kern="1200" cap="all" baseline="0" dirty="0" smtClean="0">
          <a:solidFill>
            <a:schemeClr val="bg2"/>
          </a:solidFill>
          <a:effectLst/>
          <a:latin typeface="+mn-lt"/>
          <a:ea typeface="+mj-ea"/>
          <a:cs typeface="+mj-cs"/>
          <a:sym typeface="+mj-lt"/>
        </a:defRPr>
      </a:lvl1pPr>
      <a:lvl2pPr algn="l" rtl="0" eaLnBrk="1" fontAlgn="base" hangingPunct="1">
        <a:lnSpc>
          <a:spcPct val="88000"/>
        </a:lnSpc>
        <a:spcBef>
          <a:spcPct val="0"/>
        </a:spcBef>
        <a:spcAft>
          <a:spcPct val="0"/>
        </a:spcAft>
        <a:defRPr>
          <a:solidFill>
            <a:srgbClr val="002C77"/>
          </a:solidFill>
          <a:latin typeface="Arial" charset="0"/>
          <a:cs typeface="Arial" charset="0"/>
        </a:defRPr>
      </a:lvl2pPr>
      <a:lvl3pPr algn="l" rtl="0" eaLnBrk="1" fontAlgn="base" hangingPunct="1">
        <a:lnSpc>
          <a:spcPct val="88000"/>
        </a:lnSpc>
        <a:spcBef>
          <a:spcPct val="0"/>
        </a:spcBef>
        <a:spcAft>
          <a:spcPct val="0"/>
        </a:spcAft>
        <a:defRPr>
          <a:solidFill>
            <a:srgbClr val="002C77"/>
          </a:solidFill>
          <a:latin typeface="Arial" charset="0"/>
          <a:cs typeface="Arial" charset="0"/>
        </a:defRPr>
      </a:lvl3pPr>
      <a:lvl4pPr algn="l" rtl="0" eaLnBrk="1" fontAlgn="base" hangingPunct="1">
        <a:lnSpc>
          <a:spcPct val="88000"/>
        </a:lnSpc>
        <a:spcBef>
          <a:spcPct val="0"/>
        </a:spcBef>
        <a:spcAft>
          <a:spcPct val="0"/>
        </a:spcAft>
        <a:defRPr>
          <a:solidFill>
            <a:srgbClr val="002C77"/>
          </a:solidFill>
          <a:latin typeface="Arial" charset="0"/>
          <a:cs typeface="Arial" charset="0"/>
        </a:defRPr>
      </a:lvl4pPr>
      <a:lvl5pPr algn="l" rtl="0" eaLnBrk="1" fontAlgn="base" hangingPunct="1">
        <a:lnSpc>
          <a:spcPct val="88000"/>
        </a:lnSpc>
        <a:spcBef>
          <a:spcPct val="0"/>
        </a:spcBef>
        <a:spcAft>
          <a:spcPct val="0"/>
        </a:spcAft>
        <a:defRPr>
          <a:solidFill>
            <a:srgbClr val="002C77"/>
          </a:solidFill>
          <a:latin typeface="Arial" charset="0"/>
          <a:cs typeface="Arial" charset="0"/>
        </a:defRPr>
      </a:lvl5pPr>
      <a:lvl6pPr marL="457200" algn="l" rtl="0" eaLnBrk="1" fontAlgn="base" hangingPunct="1">
        <a:lnSpc>
          <a:spcPct val="88000"/>
        </a:lnSpc>
        <a:spcBef>
          <a:spcPct val="0"/>
        </a:spcBef>
        <a:spcAft>
          <a:spcPct val="0"/>
        </a:spcAft>
        <a:defRPr>
          <a:solidFill>
            <a:srgbClr val="002C77"/>
          </a:solidFill>
          <a:latin typeface="Arial" charset="0"/>
          <a:cs typeface="Arial" charset="0"/>
        </a:defRPr>
      </a:lvl6pPr>
      <a:lvl7pPr marL="914401" algn="l" rtl="0" eaLnBrk="1" fontAlgn="base" hangingPunct="1">
        <a:lnSpc>
          <a:spcPct val="88000"/>
        </a:lnSpc>
        <a:spcBef>
          <a:spcPct val="0"/>
        </a:spcBef>
        <a:spcAft>
          <a:spcPct val="0"/>
        </a:spcAft>
        <a:defRPr>
          <a:solidFill>
            <a:srgbClr val="002C77"/>
          </a:solidFill>
          <a:latin typeface="Arial" charset="0"/>
          <a:cs typeface="Arial" charset="0"/>
        </a:defRPr>
      </a:lvl7pPr>
      <a:lvl8pPr marL="1371601" algn="l" rtl="0" eaLnBrk="1" fontAlgn="base" hangingPunct="1">
        <a:lnSpc>
          <a:spcPct val="88000"/>
        </a:lnSpc>
        <a:spcBef>
          <a:spcPct val="0"/>
        </a:spcBef>
        <a:spcAft>
          <a:spcPct val="0"/>
        </a:spcAft>
        <a:defRPr>
          <a:solidFill>
            <a:srgbClr val="002C77"/>
          </a:solidFill>
          <a:latin typeface="Arial" charset="0"/>
          <a:cs typeface="Arial" charset="0"/>
        </a:defRPr>
      </a:lvl8pPr>
      <a:lvl9pPr marL="1828800" algn="l" rtl="0" eaLnBrk="1" fontAlgn="base" hangingPunct="1">
        <a:lnSpc>
          <a:spcPct val="88000"/>
        </a:lnSpc>
        <a:spcBef>
          <a:spcPct val="0"/>
        </a:spcBef>
        <a:spcAft>
          <a:spcPct val="0"/>
        </a:spcAft>
        <a:defRPr>
          <a:solidFill>
            <a:srgbClr val="002C77"/>
          </a:solidFill>
          <a:latin typeface="Arial" charset="0"/>
          <a:cs typeface="Arial" charset="0"/>
        </a:defRPr>
      </a:lvl9pPr>
    </p:titleStyle>
    <p:bodyStyle>
      <a:lvl1pPr marL="180000" indent="-180000" algn="l" rtl="0" eaLnBrk="1" fontAlgn="base" hangingPunct="1">
        <a:spcBef>
          <a:spcPts val="700"/>
        </a:spcBef>
        <a:spcAft>
          <a:spcPts val="0"/>
        </a:spcAft>
        <a:buChar char="•"/>
        <a:defRPr sz="1400">
          <a:solidFill>
            <a:schemeClr val="tx1"/>
          </a:solidFill>
          <a:latin typeface="+mn-lt"/>
          <a:ea typeface="+mn-ea"/>
          <a:cs typeface="+mn-cs"/>
          <a:sym typeface="+mn-lt"/>
        </a:defRPr>
      </a:lvl1pPr>
      <a:lvl2pPr marL="360000" indent="-180000" algn="l" rtl="0" eaLnBrk="1" fontAlgn="base" hangingPunct="1">
        <a:spcBef>
          <a:spcPts val="300"/>
        </a:spcBef>
        <a:spcAft>
          <a:spcPts val="0"/>
        </a:spcAft>
        <a:buFont typeface="Arial" charset="0"/>
        <a:buChar char="–"/>
        <a:defRPr sz="1400" baseline="0">
          <a:solidFill>
            <a:schemeClr val="tx1"/>
          </a:solidFill>
          <a:latin typeface="+mn-lt"/>
          <a:ea typeface="+mn-ea"/>
          <a:cs typeface="+mn-cs"/>
          <a:sym typeface="+mn-lt"/>
        </a:defRPr>
      </a:lvl2pPr>
      <a:lvl3pPr marL="540000" indent="-179388" algn="l" rtl="0" eaLnBrk="1" fontAlgn="base" hangingPunct="1">
        <a:spcBef>
          <a:spcPts val="300"/>
        </a:spcBef>
        <a:spcAft>
          <a:spcPts val="0"/>
        </a:spcAft>
        <a:buFont typeface="Arial" charset="0"/>
        <a:buChar char="-"/>
        <a:defRPr sz="1400">
          <a:solidFill>
            <a:schemeClr val="tx1"/>
          </a:solidFill>
          <a:latin typeface="+mn-lt"/>
          <a:ea typeface="+mn-ea"/>
          <a:cs typeface="+mn-cs"/>
          <a:sym typeface="+mn-lt"/>
        </a:defRPr>
      </a:lvl3pPr>
      <a:lvl4pPr marL="720000" indent="-179388" algn="l" rtl="0" eaLnBrk="1" fontAlgn="base" hangingPunct="1">
        <a:spcBef>
          <a:spcPts val="300"/>
        </a:spcBef>
        <a:spcAft>
          <a:spcPts val="0"/>
        </a:spcAft>
        <a:buFont typeface="Arial" charset="0"/>
        <a:buChar char="-"/>
        <a:defRPr sz="1400">
          <a:solidFill>
            <a:schemeClr val="tx1"/>
          </a:solidFill>
          <a:latin typeface="+mn-lt"/>
          <a:ea typeface="+mn-ea"/>
          <a:cs typeface="+mn-cs"/>
          <a:sym typeface="+mn-lt"/>
        </a:defRPr>
      </a:lvl4pPr>
      <a:lvl5pPr marL="900000" indent="-180000" algn="l" rtl="0" eaLnBrk="1" fontAlgn="base" hangingPunct="1">
        <a:spcBef>
          <a:spcPts val="300"/>
        </a:spcBef>
        <a:spcAft>
          <a:spcPts val="0"/>
        </a:spcAft>
        <a:buFont typeface="Arial" panose="020B0604020202020204" pitchFamily="34" charset="0"/>
        <a:buChar char="-"/>
        <a:defRPr sz="1400">
          <a:solidFill>
            <a:schemeClr val="tx1"/>
          </a:solidFill>
          <a:latin typeface="+mn-lt"/>
          <a:ea typeface="+mn-ea"/>
          <a:cs typeface="+mn-cs"/>
          <a:sym typeface="+mn-lt"/>
        </a:defRPr>
      </a:lvl5pPr>
      <a:lvl6pPr marL="1080000" indent="-180000" algn="l" rtl="0" eaLnBrk="1" fontAlgn="base" hangingPunct="1">
        <a:spcBef>
          <a:spcPts val="300"/>
        </a:spcBef>
        <a:spcAft>
          <a:spcPts val="0"/>
        </a:spcAft>
        <a:buFont typeface="Arial" charset="0"/>
        <a:buChar char="-"/>
        <a:defRPr sz="1400" baseline="0">
          <a:solidFill>
            <a:schemeClr val="tx1"/>
          </a:solidFill>
          <a:latin typeface="+mn-lt"/>
          <a:cs typeface="+mn-cs"/>
        </a:defRPr>
      </a:lvl6pPr>
      <a:lvl7pPr marL="1260001" indent="-180000" algn="l" rtl="0" eaLnBrk="1" fontAlgn="base" hangingPunct="1">
        <a:spcBef>
          <a:spcPts val="300"/>
        </a:spcBef>
        <a:spcAft>
          <a:spcPts val="0"/>
        </a:spcAft>
        <a:buFont typeface="Arial" charset="0"/>
        <a:buChar char="-"/>
        <a:defRPr sz="1400">
          <a:solidFill>
            <a:schemeClr val="tx1"/>
          </a:solidFill>
          <a:latin typeface="+mn-lt"/>
          <a:cs typeface="+mn-cs"/>
        </a:defRPr>
      </a:lvl7pPr>
      <a:lvl8pPr marL="1440001" indent="-180000" algn="l" rtl="0" eaLnBrk="1" fontAlgn="base" hangingPunct="1">
        <a:spcBef>
          <a:spcPts val="300"/>
        </a:spcBef>
        <a:spcAft>
          <a:spcPts val="0"/>
        </a:spcAft>
        <a:buFont typeface="Arial" charset="0"/>
        <a:buChar char="-"/>
        <a:defRPr sz="1400">
          <a:solidFill>
            <a:schemeClr val="tx1"/>
          </a:solidFill>
          <a:latin typeface="+mn-lt"/>
          <a:cs typeface="+mn-cs"/>
        </a:defRPr>
      </a:lvl8pPr>
      <a:lvl9pPr marL="1620001" indent="-180000" algn="l" rtl="0" eaLnBrk="1" fontAlgn="base" hangingPunct="1">
        <a:spcBef>
          <a:spcPts val="300"/>
        </a:spcBef>
        <a:spcAft>
          <a:spcPts val="0"/>
        </a:spcAft>
        <a:buFont typeface="Arial" charset="0"/>
        <a:buChar char="-"/>
        <a:defRPr sz="1400" baseline="0">
          <a:solidFill>
            <a:schemeClr val="tx1"/>
          </a:solidFill>
          <a:latin typeface="+mn-lt"/>
          <a:cs typeface="+mn-cs"/>
        </a:defRPr>
      </a:lvl9pPr>
    </p:bodyStyle>
    <p:otherStyle>
      <a:defPPr>
        <a:defRPr lang="en-US"/>
      </a:defPPr>
      <a:lvl1pPr marL="0" algn="l" defTabSz="914401" rtl="0" eaLnBrk="1" latinLnBrk="0" hangingPunct="1">
        <a:defRPr sz="1200" kern="1200">
          <a:solidFill>
            <a:schemeClr val="tx1"/>
          </a:solidFill>
          <a:latin typeface="+mn-lt"/>
          <a:ea typeface="+mn-ea"/>
          <a:cs typeface="+mn-cs"/>
        </a:defRPr>
      </a:lvl1pPr>
      <a:lvl2pPr marL="457200" algn="l" defTabSz="914401" rtl="0" eaLnBrk="1" latinLnBrk="0" hangingPunct="1">
        <a:defRPr sz="1200" kern="1200">
          <a:solidFill>
            <a:schemeClr val="tx1"/>
          </a:solidFill>
          <a:latin typeface="+mn-lt"/>
          <a:ea typeface="+mn-ea"/>
          <a:cs typeface="+mn-cs"/>
        </a:defRPr>
      </a:lvl2pPr>
      <a:lvl3pPr marL="914401" algn="l" defTabSz="914401" rtl="0" eaLnBrk="1" latinLnBrk="0" hangingPunct="1">
        <a:defRPr sz="1200" kern="1200">
          <a:solidFill>
            <a:schemeClr val="tx1"/>
          </a:solidFill>
          <a:latin typeface="+mn-lt"/>
          <a:ea typeface="+mn-ea"/>
          <a:cs typeface="+mn-cs"/>
        </a:defRPr>
      </a:lvl3pPr>
      <a:lvl4pPr marL="1371601" algn="l" defTabSz="914401" rtl="0" eaLnBrk="1" latinLnBrk="0" hangingPunct="1">
        <a:defRPr sz="1200" kern="1200">
          <a:solidFill>
            <a:schemeClr val="tx1"/>
          </a:solidFill>
          <a:latin typeface="+mn-lt"/>
          <a:ea typeface="+mn-ea"/>
          <a:cs typeface="+mn-cs"/>
        </a:defRPr>
      </a:lvl4pPr>
      <a:lvl5pPr marL="1828800" algn="l" defTabSz="914401" rtl="0" eaLnBrk="1" latinLnBrk="0" hangingPunct="1">
        <a:defRPr sz="1200" kern="1200">
          <a:solidFill>
            <a:schemeClr val="tx1"/>
          </a:solidFill>
          <a:latin typeface="+mn-lt"/>
          <a:ea typeface="+mn-ea"/>
          <a:cs typeface="+mn-cs"/>
        </a:defRPr>
      </a:lvl5pPr>
      <a:lvl6pPr marL="2286001" algn="l" defTabSz="914401" rtl="0" eaLnBrk="1" latinLnBrk="0" hangingPunct="1">
        <a:defRPr sz="1200" kern="1200">
          <a:solidFill>
            <a:schemeClr val="tx1"/>
          </a:solidFill>
          <a:latin typeface="+mn-lt"/>
          <a:ea typeface="+mn-ea"/>
          <a:cs typeface="+mn-cs"/>
        </a:defRPr>
      </a:lvl6pPr>
      <a:lvl7pPr marL="2743201" algn="l" defTabSz="914401" rtl="0" eaLnBrk="1" latinLnBrk="0" hangingPunct="1">
        <a:defRPr sz="1200" kern="1200">
          <a:solidFill>
            <a:schemeClr val="tx1"/>
          </a:solidFill>
          <a:latin typeface="+mn-lt"/>
          <a:ea typeface="+mn-ea"/>
          <a:cs typeface="+mn-cs"/>
        </a:defRPr>
      </a:lvl7pPr>
      <a:lvl8pPr marL="3200402" algn="l" defTabSz="914401" rtl="0" eaLnBrk="1" latinLnBrk="0" hangingPunct="1">
        <a:defRPr sz="1200" kern="1200">
          <a:solidFill>
            <a:schemeClr val="tx1"/>
          </a:solidFill>
          <a:latin typeface="+mn-lt"/>
          <a:ea typeface="+mn-ea"/>
          <a:cs typeface="+mn-cs"/>
        </a:defRPr>
      </a:lvl8pPr>
      <a:lvl9pPr marL="3657602" algn="l" defTabSz="91440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95" userDrawn="1">
          <p15:clr>
            <a:srgbClr val="F26B43"/>
          </p15:clr>
        </p15:guide>
        <p15:guide id="2" pos="3840" userDrawn="1">
          <p15:clr>
            <a:srgbClr val="F26B43"/>
          </p15:clr>
        </p15:guide>
        <p15:guide id="3" orient="horz" pos="3887" userDrawn="1">
          <p15:clr>
            <a:srgbClr val="F26B43"/>
          </p15:clr>
        </p15:guide>
        <p15:guide id="4" pos="180" userDrawn="1">
          <p15:clr>
            <a:srgbClr val="F26B43"/>
          </p15:clr>
        </p15:guide>
        <p15:guide id="5" pos="7507" userDrawn="1">
          <p15:clr>
            <a:srgbClr val="F26B43"/>
          </p15:clr>
        </p15:guide>
        <p15:guide id="6" orient="horz" pos="240" userDrawn="1">
          <p15:clr>
            <a:srgbClr val="F26B43"/>
          </p15:clr>
        </p15:guide>
        <p15:guide id="7" pos="4027" userDrawn="1">
          <p15:clr>
            <a:srgbClr val="F26B43"/>
          </p15:clr>
        </p15:guide>
        <p15:guide id="8" pos="3653"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7"/>
            </p:custDataLst>
            <p:extLst>
              <p:ext uri="{D42A27DB-BD31-4B8C-83A1-F6EECF244321}">
                <p14:modId xmlns:p14="http://schemas.microsoft.com/office/powerpoint/2010/main" val="4235038672"/>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9227" name="think-cell Slide" r:id="rId21" imgW="530" imgH="531" progId="TCLayout.ActiveDocument.1">
                  <p:embed/>
                </p:oleObj>
              </mc:Choice>
              <mc:Fallback>
                <p:oleObj name="think-cell Slide" r:id="rId21" imgW="530" imgH="531" progId="TCLayout.ActiveDocument.1">
                  <p:embed/>
                  <p:pic>
                    <p:nvPicPr>
                      <p:cNvPr id="2" name="Object 1" hidden="1"/>
                      <p:cNvPicPr/>
                      <p:nvPr/>
                    </p:nvPicPr>
                    <p:blipFill>
                      <a:blip r:embed="rId22"/>
                      <a:stretch>
                        <a:fillRect/>
                      </a:stretch>
                    </p:blipFill>
                    <p:spPr>
                      <a:xfrm>
                        <a:off x="2118" y="1589"/>
                        <a:ext cx="2116"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72C3563-E265-4CA8-A080-E0DF44224992}"/>
              </a:ext>
            </a:extLst>
          </p:cNvPr>
          <p:cNvSpPr/>
          <p:nvPr userDrawn="1">
            <p:custDataLst>
              <p:tags r:id="rId18"/>
            </p:custDataLst>
          </p:nvPr>
        </p:nvSpPr>
        <p:spPr>
          <a:xfrm>
            <a:off x="0" y="0"/>
            <a:ext cx="158750" cy="15875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lnSpc>
                <a:spcPct val="100000"/>
              </a:lnSpc>
            </a:pPr>
            <a:endParaRPr lang="en-US" sz="2200" b="0" i="0" baseline="0" dirty="0">
              <a:solidFill>
                <a:schemeClr val="tx1"/>
              </a:solidFill>
              <a:latin typeface="Arial" panose="020B0604020202020204" pitchFamily="34" charset="0"/>
              <a:ea typeface="Meiryo" panose="020B0604030504040204" pitchFamily="34" charset="-128"/>
              <a:cs typeface="+mj-cs"/>
              <a:sym typeface="Arial" panose="020B0604020202020204" pitchFamily="34" charset="0"/>
            </a:endParaRPr>
          </a:p>
        </p:txBody>
      </p:sp>
      <p:sp>
        <p:nvSpPr>
          <p:cNvPr id="15" name="Rectangle 14"/>
          <p:cNvSpPr/>
          <p:nvPr userDrawn="1"/>
        </p:nvSpPr>
        <p:spPr bwMode="auto">
          <a:xfrm>
            <a:off x="0" y="0"/>
            <a:ext cx="12192000" cy="1074396"/>
          </a:xfrm>
          <a:prstGeom prst="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55759"/>
              </a:solidFill>
              <a:effectLst/>
              <a:uLnTx/>
              <a:uFillTx/>
              <a:latin typeface="Palatino Linotype" pitchFamily="18" charset="0"/>
            </a:endParaRPr>
          </a:p>
        </p:txBody>
      </p:sp>
      <p:sp>
        <p:nvSpPr>
          <p:cNvPr id="17" name="Rectangle 16"/>
          <p:cNvSpPr/>
          <p:nvPr userDrawn="1"/>
        </p:nvSpPr>
        <p:spPr bwMode="auto">
          <a:xfrm>
            <a:off x="0" y="1074396"/>
            <a:ext cx="12192000" cy="151354"/>
          </a:xfrm>
          <a:prstGeom prst="rect">
            <a:avLst/>
          </a:prstGeom>
          <a:solidFill>
            <a:schemeClr val="accent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55759"/>
              </a:solidFill>
              <a:effectLst/>
              <a:uLnTx/>
              <a:uFillTx/>
              <a:latin typeface="Palatino Linotype" pitchFamily="18" charset="0"/>
            </a:endParaRPr>
          </a:p>
        </p:txBody>
      </p:sp>
      <p:sp>
        <p:nvSpPr>
          <p:cNvPr id="1026" name="Title"/>
          <p:cNvSpPr>
            <a:spLocks noGrp="1" noChangeArrowheads="1"/>
          </p:cNvSpPr>
          <p:nvPr>
            <p:ph type="title"/>
            <p:custDataLst>
              <p:tags r:id="rId19"/>
            </p:custDataLst>
          </p:nvPr>
        </p:nvSpPr>
        <p:spPr bwMode="gray">
          <a:xfrm>
            <a:off x="287453" y="1"/>
            <a:ext cx="11625600" cy="1011600"/>
          </a:xfrm>
          <a:prstGeom prst="rect">
            <a:avLst/>
          </a:prstGeom>
        </p:spPr>
        <p:txBody>
          <a:bodyPr anchor="b"/>
          <a:lstStyle/>
          <a:p>
            <a:pPr lvl="0"/>
            <a:r>
              <a:rPr lang="en-US" altLang="ja-JP"/>
              <a:t>Click to edit Master title style</a:t>
            </a:r>
            <a:endParaRPr lang="en-GB"/>
          </a:p>
        </p:txBody>
      </p:sp>
      <p:sp>
        <p:nvSpPr>
          <p:cNvPr id="1027" name="BodyText"/>
          <p:cNvSpPr>
            <a:spLocks noGrp="1" noChangeArrowheads="1"/>
          </p:cNvSpPr>
          <p:nvPr>
            <p:ph type="body" idx="1"/>
            <p:custDataLst>
              <p:tags r:id="rId20"/>
            </p:custDataLst>
          </p:nvPr>
        </p:nvSpPr>
        <p:spPr bwMode="gray">
          <a:xfrm>
            <a:off x="287453" y="1341114"/>
            <a:ext cx="11625600" cy="482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a:p>
        </p:txBody>
      </p:sp>
      <p:cxnSp>
        <p:nvCxnSpPr>
          <p:cNvPr id="11" name="Straight Connector 10"/>
          <p:cNvCxnSpPr/>
          <p:nvPr userDrawn="1"/>
        </p:nvCxnSpPr>
        <p:spPr>
          <a:xfrm>
            <a:off x="304802" y="6250077"/>
            <a:ext cx="11592985" cy="0"/>
          </a:xfrm>
          <a:prstGeom prst="line">
            <a:avLst/>
          </a:prstGeom>
          <a:ln w="9525">
            <a:solidFill>
              <a:srgbClr val="555759"/>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8"/>
          <p:cNvSpPr txBox="1">
            <a:spLocks/>
          </p:cNvSpPr>
          <p:nvPr userDrawn="1"/>
        </p:nvSpPr>
        <p:spPr>
          <a:xfrm>
            <a:off x="475204" y="6370117"/>
            <a:ext cx="7770501" cy="205345"/>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r>
              <a:rPr lang="en-US" sz="900" dirty="0">
                <a:solidFill>
                  <a:schemeClr val="tx2">
                    <a:lumMod val="60000"/>
                    <a:lumOff val="40000"/>
                  </a:schemeClr>
                </a:solidFill>
              </a:rPr>
              <a:t>/ </a:t>
            </a:r>
            <a:r>
              <a:rPr lang="en-US" sz="900" kern="1200" cap="all" normalizeH="0" baseline="0" dirty="0">
                <a:solidFill>
                  <a:schemeClr val="tx2">
                    <a:lumMod val="60000"/>
                    <a:lumOff val="40000"/>
                  </a:schemeClr>
                </a:solidFill>
                <a:latin typeface="+mj-lt"/>
                <a:ea typeface="+mn-ea"/>
                <a:cs typeface="+mn-cs"/>
              </a:rPr>
              <a:t>©2016 </a:t>
            </a:r>
            <a:r>
              <a:rPr lang="en-US" sz="900" dirty="0">
                <a:solidFill>
                  <a:schemeClr val="tx2">
                    <a:lumMod val="60000"/>
                    <a:lumOff val="40000"/>
                  </a:schemeClr>
                </a:solidFill>
              </a:rPr>
              <a:t>Navigant – A </a:t>
            </a:r>
            <a:r>
              <a:rPr lang="en-US" sz="900" dirty="0" err="1">
                <a:solidFill>
                  <a:schemeClr val="tx2">
                    <a:lumMod val="60000"/>
                    <a:lumOff val="40000"/>
                  </a:schemeClr>
                </a:solidFill>
              </a:rPr>
              <a:t>Guidehouse</a:t>
            </a:r>
            <a:r>
              <a:rPr lang="en-US" sz="900" dirty="0">
                <a:solidFill>
                  <a:schemeClr val="tx2">
                    <a:lumMod val="60000"/>
                    <a:lumOff val="40000"/>
                  </a:schemeClr>
                </a:solidFill>
              </a:rPr>
              <a:t> Company Consulting,</a:t>
            </a:r>
            <a:r>
              <a:rPr lang="en-US" sz="900" baseline="0" dirty="0">
                <a:solidFill>
                  <a:schemeClr val="tx2">
                    <a:lumMod val="60000"/>
                    <a:lumOff val="40000"/>
                  </a:schemeClr>
                </a:solidFill>
              </a:rPr>
              <a:t> Inc. All rights Reserved</a:t>
            </a:r>
            <a:endParaRPr lang="en-US" sz="900" dirty="0">
              <a:solidFill>
                <a:schemeClr val="tx2">
                  <a:lumMod val="60000"/>
                  <a:lumOff val="40000"/>
                </a:schemeClr>
              </a:solidFill>
            </a:endParaRPr>
          </a:p>
        </p:txBody>
      </p:sp>
      <p:sp>
        <p:nvSpPr>
          <p:cNvPr id="13" name="Text Placeholder 18"/>
          <p:cNvSpPr txBox="1">
            <a:spLocks/>
          </p:cNvSpPr>
          <p:nvPr userDrawn="1"/>
        </p:nvSpPr>
        <p:spPr>
          <a:xfrm>
            <a:off x="182020" y="6365442"/>
            <a:ext cx="824304" cy="210020"/>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lgn="l"/>
            <a:fld id="{C0D4A90D-707C-4CFA-8F87-17CF45DE2B45}" type="slidenum">
              <a:rPr lang="en-US" sz="900" smtClean="0">
                <a:solidFill>
                  <a:srgbClr val="95D600"/>
                </a:solidFill>
              </a:rPr>
              <a:pPr algn="l"/>
              <a:t>‹#›</a:t>
            </a:fld>
            <a:endParaRPr lang="en-US" sz="900"/>
          </a:p>
        </p:txBody>
      </p:sp>
      <p:pic>
        <p:nvPicPr>
          <p:cNvPr id="14" name="Picture 13"/>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0607280" y="6396705"/>
            <a:ext cx="1303209" cy="168678"/>
          </a:xfrm>
          <a:prstGeom prst="rect">
            <a:avLst/>
          </a:prstGeom>
        </p:spPr>
      </p:pic>
    </p:spTree>
    <p:extLst>
      <p:ext uri="{BB962C8B-B14F-4D97-AF65-F5344CB8AC3E}">
        <p14:creationId xmlns:p14="http://schemas.microsoft.com/office/powerpoint/2010/main" val="3403759054"/>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 id="2147483961" r:id="rId13"/>
    <p:sldLayoutId id="2147483962" r:id="rId14"/>
  </p:sldLayoutIdLst>
  <p:hf sldNum="0" hdr="0" ftr="0"/>
  <p:txStyles>
    <p:titleStyle>
      <a:lvl1pPr marL="0" indent="0" algn="l" rtl="0" eaLnBrk="1" fontAlgn="base" hangingPunct="1">
        <a:lnSpc>
          <a:spcPct val="88000"/>
        </a:lnSpc>
        <a:spcBef>
          <a:spcPct val="0"/>
        </a:spcBef>
        <a:spcAft>
          <a:spcPct val="0"/>
        </a:spcAft>
        <a:defRPr lang="en-GB" altLang="ja-JP" sz="2200" b="0" kern="1200" cap="all" baseline="0" dirty="0" smtClean="0">
          <a:solidFill>
            <a:schemeClr val="bg2"/>
          </a:solidFill>
          <a:effectLst/>
          <a:latin typeface="+mn-lt"/>
          <a:ea typeface="+mj-ea"/>
          <a:cs typeface="+mj-cs"/>
          <a:sym typeface="+mj-lt"/>
        </a:defRPr>
      </a:lvl1pPr>
      <a:lvl2pPr algn="l" rtl="0" eaLnBrk="1" fontAlgn="base" hangingPunct="1">
        <a:lnSpc>
          <a:spcPct val="88000"/>
        </a:lnSpc>
        <a:spcBef>
          <a:spcPct val="0"/>
        </a:spcBef>
        <a:spcAft>
          <a:spcPct val="0"/>
        </a:spcAft>
        <a:defRPr>
          <a:solidFill>
            <a:srgbClr val="002C77"/>
          </a:solidFill>
          <a:latin typeface="Arial" charset="0"/>
          <a:cs typeface="Arial" charset="0"/>
        </a:defRPr>
      </a:lvl2pPr>
      <a:lvl3pPr algn="l" rtl="0" eaLnBrk="1" fontAlgn="base" hangingPunct="1">
        <a:lnSpc>
          <a:spcPct val="88000"/>
        </a:lnSpc>
        <a:spcBef>
          <a:spcPct val="0"/>
        </a:spcBef>
        <a:spcAft>
          <a:spcPct val="0"/>
        </a:spcAft>
        <a:defRPr>
          <a:solidFill>
            <a:srgbClr val="002C77"/>
          </a:solidFill>
          <a:latin typeface="Arial" charset="0"/>
          <a:cs typeface="Arial" charset="0"/>
        </a:defRPr>
      </a:lvl3pPr>
      <a:lvl4pPr algn="l" rtl="0" eaLnBrk="1" fontAlgn="base" hangingPunct="1">
        <a:lnSpc>
          <a:spcPct val="88000"/>
        </a:lnSpc>
        <a:spcBef>
          <a:spcPct val="0"/>
        </a:spcBef>
        <a:spcAft>
          <a:spcPct val="0"/>
        </a:spcAft>
        <a:defRPr>
          <a:solidFill>
            <a:srgbClr val="002C77"/>
          </a:solidFill>
          <a:latin typeface="Arial" charset="0"/>
          <a:cs typeface="Arial" charset="0"/>
        </a:defRPr>
      </a:lvl4pPr>
      <a:lvl5pPr algn="l" rtl="0" eaLnBrk="1" fontAlgn="base" hangingPunct="1">
        <a:lnSpc>
          <a:spcPct val="88000"/>
        </a:lnSpc>
        <a:spcBef>
          <a:spcPct val="0"/>
        </a:spcBef>
        <a:spcAft>
          <a:spcPct val="0"/>
        </a:spcAft>
        <a:defRPr>
          <a:solidFill>
            <a:srgbClr val="002C77"/>
          </a:solidFill>
          <a:latin typeface="Arial" charset="0"/>
          <a:cs typeface="Arial" charset="0"/>
        </a:defRPr>
      </a:lvl5pPr>
      <a:lvl6pPr marL="457200" algn="l" rtl="0" eaLnBrk="1" fontAlgn="base" hangingPunct="1">
        <a:lnSpc>
          <a:spcPct val="88000"/>
        </a:lnSpc>
        <a:spcBef>
          <a:spcPct val="0"/>
        </a:spcBef>
        <a:spcAft>
          <a:spcPct val="0"/>
        </a:spcAft>
        <a:defRPr>
          <a:solidFill>
            <a:srgbClr val="002C77"/>
          </a:solidFill>
          <a:latin typeface="Arial" charset="0"/>
          <a:cs typeface="Arial" charset="0"/>
        </a:defRPr>
      </a:lvl6pPr>
      <a:lvl7pPr marL="914401" algn="l" rtl="0" eaLnBrk="1" fontAlgn="base" hangingPunct="1">
        <a:lnSpc>
          <a:spcPct val="88000"/>
        </a:lnSpc>
        <a:spcBef>
          <a:spcPct val="0"/>
        </a:spcBef>
        <a:spcAft>
          <a:spcPct val="0"/>
        </a:spcAft>
        <a:defRPr>
          <a:solidFill>
            <a:srgbClr val="002C77"/>
          </a:solidFill>
          <a:latin typeface="Arial" charset="0"/>
          <a:cs typeface="Arial" charset="0"/>
        </a:defRPr>
      </a:lvl7pPr>
      <a:lvl8pPr marL="1371601" algn="l" rtl="0" eaLnBrk="1" fontAlgn="base" hangingPunct="1">
        <a:lnSpc>
          <a:spcPct val="88000"/>
        </a:lnSpc>
        <a:spcBef>
          <a:spcPct val="0"/>
        </a:spcBef>
        <a:spcAft>
          <a:spcPct val="0"/>
        </a:spcAft>
        <a:defRPr>
          <a:solidFill>
            <a:srgbClr val="002C77"/>
          </a:solidFill>
          <a:latin typeface="Arial" charset="0"/>
          <a:cs typeface="Arial" charset="0"/>
        </a:defRPr>
      </a:lvl8pPr>
      <a:lvl9pPr marL="1828800" algn="l" rtl="0" eaLnBrk="1" fontAlgn="base" hangingPunct="1">
        <a:lnSpc>
          <a:spcPct val="88000"/>
        </a:lnSpc>
        <a:spcBef>
          <a:spcPct val="0"/>
        </a:spcBef>
        <a:spcAft>
          <a:spcPct val="0"/>
        </a:spcAft>
        <a:defRPr>
          <a:solidFill>
            <a:srgbClr val="002C77"/>
          </a:solidFill>
          <a:latin typeface="Arial" charset="0"/>
          <a:cs typeface="Arial" charset="0"/>
        </a:defRPr>
      </a:lvl9pPr>
    </p:titleStyle>
    <p:bodyStyle>
      <a:lvl1pPr marL="180000" indent="-180000" algn="l" rtl="0" eaLnBrk="1" fontAlgn="base" hangingPunct="1">
        <a:spcBef>
          <a:spcPts val="700"/>
        </a:spcBef>
        <a:spcAft>
          <a:spcPts val="0"/>
        </a:spcAft>
        <a:buChar char="•"/>
        <a:defRPr sz="1400">
          <a:solidFill>
            <a:schemeClr val="tx1"/>
          </a:solidFill>
          <a:latin typeface="+mn-lt"/>
          <a:ea typeface="+mn-ea"/>
          <a:cs typeface="+mn-cs"/>
          <a:sym typeface="+mn-lt"/>
        </a:defRPr>
      </a:lvl1pPr>
      <a:lvl2pPr marL="360000" indent="-180000" algn="l" rtl="0" eaLnBrk="1" fontAlgn="base" hangingPunct="1">
        <a:spcBef>
          <a:spcPts val="300"/>
        </a:spcBef>
        <a:spcAft>
          <a:spcPts val="0"/>
        </a:spcAft>
        <a:buFont typeface="Arial" charset="0"/>
        <a:buChar char="–"/>
        <a:defRPr sz="1400" baseline="0">
          <a:solidFill>
            <a:schemeClr val="tx1"/>
          </a:solidFill>
          <a:latin typeface="+mn-lt"/>
          <a:ea typeface="+mn-ea"/>
          <a:cs typeface="+mn-cs"/>
          <a:sym typeface="+mn-lt"/>
        </a:defRPr>
      </a:lvl2pPr>
      <a:lvl3pPr marL="540000" indent="-179388" algn="l" rtl="0" eaLnBrk="1" fontAlgn="base" hangingPunct="1">
        <a:spcBef>
          <a:spcPts val="300"/>
        </a:spcBef>
        <a:spcAft>
          <a:spcPts val="0"/>
        </a:spcAft>
        <a:buFont typeface="Arial" charset="0"/>
        <a:buChar char="-"/>
        <a:defRPr sz="1400">
          <a:solidFill>
            <a:schemeClr val="tx1"/>
          </a:solidFill>
          <a:latin typeface="+mn-lt"/>
          <a:ea typeface="+mn-ea"/>
          <a:cs typeface="+mn-cs"/>
          <a:sym typeface="+mn-lt"/>
        </a:defRPr>
      </a:lvl3pPr>
      <a:lvl4pPr marL="720000" indent="-179388" algn="l" rtl="0" eaLnBrk="1" fontAlgn="base" hangingPunct="1">
        <a:spcBef>
          <a:spcPts val="300"/>
        </a:spcBef>
        <a:spcAft>
          <a:spcPts val="0"/>
        </a:spcAft>
        <a:buFont typeface="Arial" charset="0"/>
        <a:buChar char="-"/>
        <a:defRPr sz="1400">
          <a:solidFill>
            <a:schemeClr val="tx1"/>
          </a:solidFill>
          <a:latin typeface="+mn-lt"/>
          <a:ea typeface="+mn-ea"/>
          <a:cs typeface="+mn-cs"/>
          <a:sym typeface="+mn-lt"/>
        </a:defRPr>
      </a:lvl4pPr>
      <a:lvl5pPr marL="900000" indent="-180000" algn="l" rtl="0" eaLnBrk="1" fontAlgn="base" hangingPunct="1">
        <a:spcBef>
          <a:spcPts val="300"/>
        </a:spcBef>
        <a:spcAft>
          <a:spcPts val="0"/>
        </a:spcAft>
        <a:buFont typeface="Arial" panose="020B0604020202020204" pitchFamily="34" charset="0"/>
        <a:buChar char="-"/>
        <a:defRPr sz="1400">
          <a:solidFill>
            <a:schemeClr val="tx1"/>
          </a:solidFill>
          <a:latin typeface="+mn-lt"/>
          <a:ea typeface="+mn-ea"/>
          <a:cs typeface="+mn-cs"/>
          <a:sym typeface="+mn-lt"/>
        </a:defRPr>
      </a:lvl5pPr>
      <a:lvl6pPr marL="1080000" indent="-180000" algn="l" rtl="0" eaLnBrk="1" fontAlgn="base" hangingPunct="1">
        <a:spcBef>
          <a:spcPts val="300"/>
        </a:spcBef>
        <a:spcAft>
          <a:spcPts val="0"/>
        </a:spcAft>
        <a:buFont typeface="Arial" charset="0"/>
        <a:buChar char="-"/>
        <a:defRPr sz="1400" baseline="0">
          <a:solidFill>
            <a:schemeClr val="tx1"/>
          </a:solidFill>
          <a:latin typeface="+mn-lt"/>
          <a:cs typeface="+mn-cs"/>
        </a:defRPr>
      </a:lvl6pPr>
      <a:lvl7pPr marL="1260001" indent="-180000" algn="l" rtl="0" eaLnBrk="1" fontAlgn="base" hangingPunct="1">
        <a:spcBef>
          <a:spcPts val="300"/>
        </a:spcBef>
        <a:spcAft>
          <a:spcPts val="0"/>
        </a:spcAft>
        <a:buFont typeface="Arial" charset="0"/>
        <a:buChar char="-"/>
        <a:defRPr sz="1400">
          <a:solidFill>
            <a:schemeClr val="tx1"/>
          </a:solidFill>
          <a:latin typeface="+mn-lt"/>
          <a:cs typeface="+mn-cs"/>
        </a:defRPr>
      </a:lvl7pPr>
      <a:lvl8pPr marL="1440001" indent="-180000" algn="l" rtl="0" eaLnBrk="1" fontAlgn="base" hangingPunct="1">
        <a:spcBef>
          <a:spcPts val="300"/>
        </a:spcBef>
        <a:spcAft>
          <a:spcPts val="0"/>
        </a:spcAft>
        <a:buFont typeface="Arial" charset="0"/>
        <a:buChar char="-"/>
        <a:defRPr sz="1400">
          <a:solidFill>
            <a:schemeClr val="tx1"/>
          </a:solidFill>
          <a:latin typeface="+mn-lt"/>
          <a:cs typeface="+mn-cs"/>
        </a:defRPr>
      </a:lvl8pPr>
      <a:lvl9pPr marL="1620001" indent="-180000" algn="l" rtl="0" eaLnBrk="1" fontAlgn="base" hangingPunct="1">
        <a:spcBef>
          <a:spcPts val="300"/>
        </a:spcBef>
        <a:spcAft>
          <a:spcPts val="0"/>
        </a:spcAft>
        <a:buFont typeface="Arial" charset="0"/>
        <a:buChar char="-"/>
        <a:defRPr sz="1400" baseline="0">
          <a:solidFill>
            <a:schemeClr val="tx1"/>
          </a:solidFill>
          <a:latin typeface="+mn-lt"/>
          <a:cs typeface="+mn-cs"/>
        </a:defRPr>
      </a:lvl9pPr>
    </p:bodyStyle>
    <p:otherStyle>
      <a:defPPr>
        <a:defRPr lang="en-US"/>
      </a:defPPr>
      <a:lvl1pPr marL="0" algn="l" defTabSz="914401" rtl="0" eaLnBrk="1" latinLnBrk="0" hangingPunct="1">
        <a:defRPr sz="1200" kern="1200">
          <a:solidFill>
            <a:schemeClr val="tx1"/>
          </a:solidFill>
          <a:latin typeface="+mn-lt"/>
          <a:ea typeface="+mn-ea"/>
          <a:cs typeface="+mn-cs"/>
        </a:defRPr>
      </a:lvl1pPr>
      <a:lvl2pPr marL="457200" algn="l" defTabSz="914401" rtl="0" eaLnBrk="1" latinLnBrk="0" hangingPunct="1">
        <a:defRPr sz="1200" kern="1200">
          <a:solidFill>
            <a:schemeClr val="tx1"/>
          </a:solidFill>
          <a:latin typeface="+mn-lt"/>
          <a:ea typeface="+mn-ea"/>
          <a:cs typeface="+mn-cs"/>
        </a:defRPr>
      </a:lvl2pPr>
      <a:lvl3pPr marL="914401" algn="l" defTabSz="914401" rtl="0" eaLnBrk="1" latinLnBrk="0" hangingPunct="1">
        <a:defRPr sz="1200" kern="1200">
          <a:solidFill>
            <a:schemeClr val="tx1"/>
          </a:solidFill>
          <a:latin typeface="+mn-lt"/>
          <a:ea typeface="+mn-ea"/>
          <a:cs typeface="+mn-cs"/>
        </a:defRPr>
      </a:lvl3pPr>
      <a:lvl4pPr marL="1371601" algn="l" defTabSz="914401" rtl="0" eaLnBrk="1" latinLnBrk="0" hangingPunct="1">
        <a:defRPr sz="1200" kern="1200">
          <a:solidFill>
            <a:schemeClr val="tx1"/>
          </a:solidFill>
          <a:latin typeface="+mn-lt"/>
          <a:ea typeface="+mn-ea"/>
          <a:cs typeface="+mn-cs"/>
        </a:defRPr>
      </a:lvl4pPr>
      <a:lvl5pPr marL="1828800" algn="l" defTabSz="914401" rtl="0" eaLnBrk="1" latinLnBrk="0" hangingPunct="1">
        <a:defRPr sz="1200" kern="1200">
          <a:solidFill>
            <a:schemeClr val="tx1"/>
          </a:solidFill>
          <a:latin typeface="+mn-lt"/>
          <a:ea typeface="+mn-ea"/>
          <a:cs typeface="+mn-cs"/>
        </a:defRPr>
      </a:lvl5pPr>
      <a:lvl6pPr marL="2286001" algn="l" defTabSz="914401" rtl="0" eaLnBrk="1" latinLnBrk="0" hangingPunct="1">
        <a:defRPr sz="1200" kern="1200">
          <a:solidFill>
            <a:schemeClr val="tx1"/>
          </a:solidFill>
          <a:latin typeface="+mn-lt"/>
          <a:ea typeface="+mn-ea"/>
          <a:cs typeface="+mn-cs"/>
        </a:defRPr>
      </a:lvl6pPr>
      <a:lvl7pPr marL="2743201" algn="l" defTabSz="914401" rtl="0" eaLnBrk="1" latinLnBrk="0" hangingPunct="1">
        <a:defRPr sz="1200" kern="1200">
          <a:solidFill>
            <a:schemeClr val="tx1"/>
          </a:solidFill>
          <a:latin typeface="+mn-lt"/>
          <a:ea typeface="+mn-ea"/>
          <a:cs typeface="+mn-cs"/>
        </a:defRPr>
      </a:lvl7pPr>
      <a:lvl8pPr marL="3200402" algn="l" defTabSz="914401" rtl="0" eaLnBrk="1" latinLnBrk="0" hangingPunct="1">
        <a:defRPr sz="1200" kern="1200">
          <a:solidFill>
            <a:schemeClr val="tx1"/>
          </a:solidFill>
          <a:latin typeface="+mn-lt"/>
          <a:ea typeface="+mn-ea"/>
          <a:cs typeface="+mn-cs"/>
        </a:defRPr>
      </a:lvl8pPr>
      <a:lvl9pPr marL="3657602" algn="l" defTabSz="91440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95" userDrawn="1">
          <p15:clr>
            <a:srgbClr val="F26B43"/>
          </p15:clr>
        </p15:guide>
        <p15:guide id="2" pos="3840" userDrawn="1">
          <p15:clr>
            <a:srgbClr val="F26B43"/>
          </p15:clr>
        </p15:guide>
        <p15:guide id="3" orient="horz" pos="3887" userDrawn="1">
          <p15:clr>
            <a:srgbClr val="F26B43"/>
          </p15:clr>
        </p15:guide>
        <p15:guide id="4" pos="180" userDrawn="1">
          <p15:clr>
            <a:srgbClr val="F26B43"/>
          </p15:clr>
        </p15:guide>
        <p15:guide id="5" pos="7507" userDrawn="1">
          <p15:clr>
            <a:srgbClr val="F26B43"/>
          </p15:clr>
        </p15:guide>
        <p15:guide id="6" orient="horz" pos="240" userDrawn="1">
          <p15:clr>
            <a:srgbClr val="F26B43"/>
          </p15:clr>
        </p15:guide>
        <p15:guide id="7" pos="4027" userDrawn="1">
          <p15:clr>
            <a:srgbClr val="F26B43"/>
          </p15:clr>
        </p15:guide>
        <p15:guide id="8" pos="3653"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extLst>
              <p:ext uri="{D42A27DB-BD31-4B8C-83A1-F6EECF244321}">
                <p14:modId xmlns:p14="http://schemas.microsoft.com/office/powerpoint/2010/main" val="2536504038"/>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3323" name="think-cell Slide" r:id="rId7" imgW="216" imgH="216" progId="TCLayout.ActiveDocument.1">
                  <p:embed/>
                </p:oleObj>
              </mc:Choice>
              <mc:Fallback>
                <p:oleObj name="think-cell Slide" r:id="rId7" imgW="216" imgH="216" progId="TCLayout.ActiveDocument.1">
                  <p:embed/>
                  <p:pic>
                    <p:nvPicPr>
                      <p:cNvPr id="3" name="Object 2" hidden="1"/>
                      <p:cNvPicPr/>
                      <p:nvPr/>
                    </p:nvPicPr>
                    <p:blipFill>
                      <a:blip r:embed="rId8"/>
                      <a:stretch>
                        <a:fillRect/>
                      </a:stretch>
                    </p:blipFill>
                    <p:spPr>
                      <a:xfrm>
                        <a:off x="2118" y="1589"/>
                        <a:ext cx="2116" cy="1587"/>
                      </a:xfrm>
                      <a:prstGeom prst="rect">
                        <a:avLst/>
                      </a:prstGeom>
                    </p:spPr>
                  </p:pic>
                </p:oleObj>
              </mc:Fallback>
            </mc:AlternateContent>
          </a:graphicData>
        </a:graphic>
      </p:graphicFrame>
      <p:sp>
        <p:nvSpPr>
          <p:cNvPr id="21" name="Text Placeholder 18"/>
          <p:cNvSpPr txBox="1">
            <a:spLocks/>
          </p:cNvSpPr>
          <p:nvPr userDrawn="1"/>
        </p:nvSpPr>
        <p:spPr>
          <a:xfrm>
            <a:off x="412682" y="6370117"/>
            <a:ext cx="7770501" cy="205345"/>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r>
              <a:rPr lang="en-US" sz="900" dirty="0">
                <a:solidFill>
                  <a:schemeClr val="accent1">
                    <a:lumMod val="60000"/>
                    <a:lumOff val="40000"/>
                  </a:schemeClr>
                </a:solidFill>
              </a:rPr>
              <a:t>/ </a:t>
            </a:r>
            <a:r>
              <a:rPr lang="en-US" sz="900" kern="1200" cap="all" normalizeH="0" baseline="0" dirty="0">
                <a:solidFill>
                  <a:schemeClr val="accent1">
                    <a:lumMod val="60000"/>
                    <a:lumOff val="40000"/>
                  </a:schemeClr>
                </a:solidFill>
                <a:latin typeface="+mj-lt"/>
                <a:ea typeface="+mn-ea"/>
                <a:cs typeface="+mn-cs"/>
              </a:rPr>
              <a:t>©2016 </a:t>
            </a:r>
            <a:r>
              <a:rPr lang="en-US" sz="900" dirty="0">
                <a:solidFill>
                  <a:schemeClr val="accent1">
                    <a:lumMod val="60000"/>
                    <a:lumOff val="40000"/>
                  </a:schemeClr>
                </a:solidFill>
              </a:rPr>
              <a:t>Navigant – A </a:t>
            </a:r>
            <a:r>
              <a:rPr lang="en-US" sz="900" dirty="0" err="1">
                <a:solidFill>
                  <a:schemeClr val="accent1">
                    <a:lumMod val="60000"/>
                    <a:lumOff val="40000"/>
                  </a:schemeClr>
                </a:solidFill>
              </a:rPr>
              <a:t>Guidehouse</a:t>
            </a:r>
            <a:r>
              <a:rPr lang="en-US" sz="900" dirty="0">
                <a:solidFill>
                  <a:schemeClr val="accent1">
                    <a:lumMod val="60000"/>
                    <a:lumOff val="40000"/>
                  </a:schemeClr>
                </a:solidFill>
              </a:rPr>
              <a:t> Company Consulting,</a:t>
            </a:r>
            <a:r>
              <a:rPr lang="en-US" sz="900" baseline="0" dirty="0">
                <a:solidFill>
                  <a:schemeClr val="accent1">
                    <a:lumMod val="60000"/>
                    <a:lumOff val="40000"/>
                  </a:schemeClr>
                </a:solidFill>
              </a:rPr>
              <a:t> Inc. All rights Reserved</a:t>
            </a:r>
            <a:endParaRPr lang="en-US" sz="900" dirty="0">
              <a:solidFill>
                <a:schemeClr val="accent1">
                  <a:lumMod val="60000"/>
                  <a:lumOff val="40000"/>
                </a:schemeClr>
              </a:solidFill>
            </a:endParaRPr>
          </a:p>
        </p:txBody>
      </p:sp>
      <p:cxnSp>
        <p:nvCxnSpPr>
          <p:cNvPr id="22" name="Straight Connector 21"/>
          <p:cNvCxnSpPr/>
          <p:nvPr userDrawn="1"/>
        </p:nvCxnSpPr>
        <p:spPr>
          <a:xfrm>
            <a:off x="304802" y="6250077"/>
            <a:ext cx="11592985" cy="0"/>
          </a:xfrm>
          <a:prstGeom prst="line">
            <a:avLst/>
          </a:prstGeom>
          <a:ln w="9525">
            <a:solidFill>
              <a:srgbClr val="555759"/>
            </a:solidFill>
          </a:ln>
          <a:effectLst/>
        </p:spPr>
        <p:style>
          <a:lnRef idx="2">
            <a:schemeClr val="accent1"/>
          </a:lnRef>
          <a:fillRef idx="0">
            <a:schemeClr val="accent1"/>
          </a:fillRef>
          <a:effectRef idx="1">
            <a:schemeClr val="accent1"/>
          </a:effectRef>
          <a:fontRef idx="minor">
            <a:schemeClr val="tx1"/>
          </a:fontRef>
        </p:style>
      </p:cxnSp>
      <p:sp>
        <p:nvSpPr>
          <p:cNvPr id="24" name="Text Placeholder 18"/>
          <p:cNvSpPr txBox="1">
            <a:spLocks/>
          </p:cNvSpPr>
          <p:nvPr userDrawn="1"/>
        </p:nvSpPr>
        <p:spPr>
          <a:xfrm>
            <a:off x="182020" y="6365442"/>
            <a:ext cx="478315" cy="231169"/>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lgn="l"/>
            <a:fld id="{C0D4A90D-707C-4CFA-8F87-17CF45DE2B45}" type="slidenum">
              <a:rPr lang="en-US" sz="900" smtClean="0">
                <a:solidFill>
                  <a:srgbClr val="95D600"/>
                </a:solidFill>
              </a:rPr>
              <a:pPr algn="l"/>
              <a:t>‹#›</a:t>
            </a:fld>
            <a:endParaRPr lang="en-US" sz="900" dirty="0"/>
          </a:p>
        </p:txBody>
      </p:sp>
      <p:sp>
        <p:nvSpPr>
          <p:cNvPr id="1037" name="Rectangle 14"/>
          <p:cNvSpPr>
            <a:spLocks noGrp="1" noChangeArrowheads="1"/>
          </p:cNvSpPr>
          <p:nvPr userDrawn="1">
            <p:ph type="body" idx="1"/>
          </p:nvPr>
        </p:nvSpPr>
        <p:spPr bwMode="auto">
          <a:xfrm>
            <a:off x="2772747" y="1262358"/>
            <a:ext cx="9142163" cy="490666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bwMode="auto">
          <a:xfrm flipH="1">
            <a:off x="0" y="6302465"/>
            <a:ext cx="12192000" cy="0"/>
          </a:xfrm>
          <a:prstGeom prst="line">
            <a:avLst/>
          </a:prstGeom>
          <a:solidFill>
            <a:schemeClr val="accent1"/>
          </a:solidFill>
          <a:ln w="19050" cap="flat" cmpd="dbl" algn="ctr">
            <a:noFill/>
            <a:prstDash val="solid"/>
            <a:round/>
            <a:headEnd type="none" w="med" len="med"/>
            <a:tailEnd type="none" w="med" len="med"/>
          </a:ln>
          <a:effectLst/>
        </p:spPr>
      </p:cxnSp>
      <p:pic>
        <p:nvPicPr>
          <p:cNvPr id="2" name="Picture 1"/>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0607280" y="6400190"/>
            <a:ext cx="1303209" cy="168518"/>
          </a:xfrm>
          <a:prstGeom prst="rect">
            <a:avLst/>
          </a:prstGeom>
        </p:spPr>
      </p:pic>
      <p:cxnSp>
        <p:nvCxnSpPr>
          <p:cNvPr id="5" name="Straight Connector 4"/>
          <p:cNvCxnSpPr/>
          <p:nvPr userDrawn="1"/>
        </p:nvCxnSpPr>
        <p:spPr bwMode="auto">
          <a:xfrm>
            <a:off x="2772747" y="1022438"/>
            <a:ext cx="9419253" cy="0"/>
          </a:xfrm>
          <a:prstGeom prst="line">
            <a:avLst/>
          </a:prstGeom>
          <a:solidFill>
            <a:schemeClr val="accent1"/>
          </a:solidFill>
          <a:ln w="9525" cap="flat" cmpd="sng" algn="ctr">
            <a:solidFill>
              <a:schemeClr val="accent2"/>
            </a:solidFill>
            <a:prstDash val="solid"/>
            <a:round/>
            <a:headEnd type="none" w="med" len="med"/>
            <a:tailEnd type="none" w="med" len="med"/>
          </a:ln>
          <a:effectLst/>
        </p:spPr>
      </p:cxnSp>
      <p:sp>
        <p:nvSpPr>
          <p:cNvPr id="11" name="Freeform 10"/>
          <p:cNvSpPr/>
          <p:nvPr userDrawn="1"/>
        </p:nvSpPr>
        <p:spPr>
          <a:xfrm>
            <a:off x="1" y="1"/>
            <a:ext cx="2781343" cy="5136220"/>
          </a:xfrm>
          <a:custGeom>
            <a:avLst/>
            <a:gdLst>
              <a:gd name="connsiteX0" fmla="*/ 0 w 1661746"/>
              <a:gd name="connsiteY0" fmla="*/ 0 h 4044462"/>
              <a:gd name="connsiteX1" fmla="*/ 1661746 w 1661746"/>
              <a:gd name="connsiteY1" fmla="*/ 0 h 4044462"/>
              <a:gd name="connsiteX2" fmla="*/ 17585 w 1661746"/>
              <a:gd name="connsiteY2" fmla="*/ 4044462 h 4044462"/>
              <a:gd name="connsiteX3" fmla="*/ 0 w 1661746"/>
              <a:gd name="connsiteY3" fmla="*/ 0 h 4044462"/>
              <a:gd name="connsiteX0" fmla="*/ 0 w 1661746"/>
              <a:gd name="connsiteY0" fmla="*/ 0 h 4039867"/>
              <a:gd name="connsiteX1" fmla="*/ 1661746 w 1661746"/>
              <a:gd name="connsiteY1" fmla="*/ 0 h 4039867"/>
              <a:gd name="connsiteX2" fmla="*/ 12990 w 1661746"/>
              <a:gd name="connsiteY2" fmla="*/ 4039867 h 4039867"/>
              <a:gd name="connsiteX3" fmla="*/ 0 w 1661746"/>
              <a:gd name="connsiteY3" fmla="*/ 0 h 4039867"/>
              <a:gd name="connsiteX0" fmla="*/ 170948 w 1648895"/>
              <a:gd name="connsiteY0" fmla="*/ 284889 h 4039867"/>
              <a:gd name="connsiteX1" fmla="*/ 1648895 w 1648895"/>
              <a:gd name="connsiteY1" fmla="*/ 0 h 4039867"/>
              <a:gd name="connsiteX2" fmla="*/ 139 w 1648895"/>
              <a:gd name="connsiteY2" fmla="*/ 4039867 h 4039867"/>
              <a:gd name="connsiteX3" fmla="*/ 170948 w 1648895"/>
              <a:gd name="connsiteY3" fmla="*/ 284889 h 4039867"/>
              <a:gd name="connsiteX0" fmla="*/ 170948 w 1653490"/>
              <a:gd name="connsiteY0" fmla="*/ 225154 h 3980132"/>
              <a:gd name="connsiteX1" fmla="*/ 1653490 w 1653490"/>
              <a:gd name="connsiteY1" fmla="*/ 0 h 3980132"/>
              <a:gd name="connsiteX2" fmla="*/ 139 w 1653490"/>
              <a:gd name="connsiteY2" fmla="*/ 3980132 h 3980132"/>
              <a:gd name="connsiteX3" fmla="*/ 170948 w 1653490"/>
              <a:gd name="connsiteY3" fmla="*/ 225154 h 3980132"/>
              <a:gd name="connsiteX0" fmla="*/ 170948 w 1658085"/>
              <a:gd name="connsiteY0" fmla="*/ 284889 h 4039867"/>
              <a:gd name="connsiteX1" fmla="*/ 1658085 w 1658085"/>
              <a:gd name="connsiteY1" fmla="*/ 0 h 4039867"/>
              <a:gd name="connsiteX2" fmla="*/ 139 w 1658085"/>
              <a:gd name="connsiteY2" fmla="*/ 4039867 h 4039867"/>
              <a:gd name="connsiteX3" fmla="*/ 170948 w 1658085"/>
              <a:gd name="connsiteY3" fmla="*/ 284889 h 4039867"/>
              <a:gd name="connsiteX0" fmla="*/ 0 w 1666341"/>
              <a:gd name="connsiteY0" fmla="*/ 4595 h 4039867"/>
              <a:gd name="connsiteX1" fmla="*/ 1666341 w 1666341"/>
              <a:gd name="connsiteY1" fmla="*/ 0 h 4039867"/>
              <a:gd name="connsiteX2" fmla="*/ 8395 w 1666341"/>
              <a:gd name="connsiteY2" fmla="*/ 4039867 h 4039867"/>
              <a:gd name="connsiteX3" fmla="*/ 0 w 1666341"/>
              <a:gd name="connsiteY3" fmla="*/ 4595 h 4039867"/>
              <a:gd name="connsiteX0" fmla="*/ 0 w 1666341"/>
              <a:gd name="connsiteY0" fmla="*/ 4595 h 4035272"/>
              <a:gd name="connsiteX1" fmla="*/ 1666341 w 1666341"/>
              <a:gd name="connsiteY1" fmla="*/ 0 h 4035272"/>
              <a:gd name="connsiteX2" fmla="*/ 8395 w 1666341"/>
              <a:gd name="connsiteY2" fmla="*/ 4035272 h 4035272"/>
              <a:gd name="connsiteX3" fmla="*/ 0 w 1666341"/>
              <a:gd name="connsiteY3" fmla="*/ 4595 h 4035272"/>
              <a:gd name="connsiteX0" fmla="*/ 56296 w 1658307"/>
              <a:gd name="connsiteY0" fmla="*/ 114874 h 4035272"/>
              <a:gd name="connsiteX1" fmla="*/ 1658307 w 1658307"/>
              <a:gd name="connsiteY1" fmla="*/ 0 h 4035272"/>
              <a:gd name="connsiteX2" fmla="*/ 361 w 1658307"/>
              <a:gd name="connsiteY2" fmla="*/ 4035272 h 4035272"/>
              <a:gd name="connsiteX3" fmla="*/ 56296 w 1658307"/>
              <a:gd name="connsiteY3" fmla="*/ 114874 h 4035272"/>
              <a:gd name="connsiteX0" fmla="*/ 2400 w 1659551"/>
              <a:gd name="connsiteY0" fmla="*/ 9190 h 4035272"/>
              <a:gd name="connsiteX1" fmla="*/ 1659551 w 1659551"/>
              <a:gd name="connsiteY1" fmla="*/ 0 h 4035272"/>
              <a:gd name="connsiteX2" fmla="*/ 1605 w 1659551"/>
              <a:gd name="connsiteY2" fmla="*/ 4035272 h 4035272"/>
              <a:gd name="connsiteX3" fmla="*/ 2400 w 1659551"/>
              <a:gd name="connsiteY3" fmla="*/ 9190 h 4035272"/>
              <a:gd name="connsiteX0" fmla="*/ 146 w 1659873"/>
              <a:gd name="connsiteY0" fmla="*/ 6614 h 4035272"/>
              <a:gd name="connsiteX1" fmla="*/ 1659873 w 1659873"/>
              <a:gd name="connsiteY1" fmla="*/ 0 h 4035272"/>
              <a:gd name="connsiteX2" fmla="*/ 1927 w 1659873"/>
              <a:gd name="connsiteY2" fmla="*/ 4035272 h 4035272"/>
              <a:gd name="connsiteX3" fmla="*/ 146 w 1659873"/>
              <a:gd name="connsiteY3" fmla="*/ 6614 h 4035272"/>
              <a:gd name="connsiteX0" fmla="*/ 146 w 1649570"/>
              <a:gd name="connsiteY0" fmla="*/ 0 h 4028658"/>
              <a:gd name="connsiteX1" fmla="*/ 1649570 w 1649570"/>
              <a:gd name="connsiteY1" fmla="*/ 11416 h 4028658"/>
              <a:gd name="connsiteX2" fmla="*/ 1927 w 1649570"/>
              <a:gd name="connsiteY2" fmla="*/ 4028658 h 4028658"/>
              <a:gd name="connsiteX3" fmla="*/ 146 w 1649570"/>
              <a:gd name="connsiteY3" fmla="*/ 0 h 4028658"/>
              <a:gd name="connsiteX0" fmla="*/ 57814 w 1647996"/>
              <a:gd name="connsiteY0" fmla="*/ 109645 h 4017242"/>
              <a:gd name="connsiteX1" fmla="*/ 1647996 w 1647996"/>
              <a:gd name="connsiteY1" fmla="*/ 0 h 4017242"/>
              <a:gd name="connsiteX2" fmla="*/ 353 w 1647996"/>
              <a:gd name="connsiteY2" fmla="*/ 4017242 h 4017242"/>
              <a:gd name="connsiteX3" fmla="*/ 57814 w 1647996"/>
              <a:gd name="connsiteY3" fmla="*/ 109645 h 4017242"/>
              <a:gd name="connsiteX0" fmla="*/ 52689 w 1648022"/>
              <a:gd name="connsiteY0" fmla="*/ 65857 h 4017242"/>
              <a:gd name="connsiteX1" fmla="*/ 1648022 w 1648022"/>
              <a:gd name="connsiteY1" fmla="*/ 0 h 4017242"/>
              <a:gd name="connsiteX2" fmla="*/ 379 w 1648022"/>
              <a:gd name="connsiteY2" fmla="*/ 4017242 h 4017242"/>
              <a:gd name="connsiteX3" fmla="*/ 52689 w 1648022"/>
              <a:gd name="connsiteY3" fmla="*/ 65857 h 4017242"/>
              <a:gd name="connsiteX0" fmla="*/ 9598 w 1648720"/>
              <a:gd name="connsiteY0" fmla="*/ 0 h 4020931"/>
              <a:gd name="connsiteX1" fmla="*/ 1648720 w 1648720"/>
              <a:gd name="connsiteY1" fmla="*/ 3689 h 4020931"/>
              <a:gd name="connsiteX2" fmla="*/ 1077 w 1648720"/>
              <a:gd name="connsiteY2" fmla="*/ 4020931 h 4020931"/>
              <a:gd name="connsiteX3" fmla="*/ 9598 w 1648720"/>
              <a:gd name="connsiteY3" fmla="*/ 0 h 4020931"/>
              <a:gd name="connsiteX0" fmla="*/ 12067 w 1651189"/>
              <a:gd name="connsiteY0" fmla="*/ 0 h 4023507"/>
              <a:gd name="connsiteX1" fmla="*/ 1651189 w 1651189"/>
              <a:gd name="connsiteY1" fmla="*/ 3689 h 4023507"/>
              <a:gd name="connsiteX2" fmla="*/ 971 w 1651189"/>
              <a:gd name="connsiteY2" fmla="*/ 4023507 h 4023507"/>
              <a:gd name="connsiteX3" fmla="*/ 12067 w 1651189"/>
              <a:gd name="connsiteY3" fmla="*/ 0 h 4023507"/>
              <a:gd name="connsiteX0" fmla="*/ 0 w 1639122"/>
              <a:gd name="connsiteY0" fmla="*/ 0 h 4023507"/>
              <a:gd name="connsiteX1" fmla="*/ 1639122 w 1639122"/>
              <a:gd name="connsiteY1" fmla="*/ 3689 h 4023507"/>
              <a:gd name="connsiteX2" fmla="*/ 6935 w 1639122"/>
              <a:gd name="connsiteY2" fmla="*/ 4023507 h 4023507"/>
              <a:gd name="connsiteX3" fmla="*/ 0 w 1639122"/>
              <a:gd name="connsiteY3" fmla="*/ 0 h 4023507"/>
              <a:gd name="connsiteX0" fmla="*/ 17059 w 1656181"/>
              <a:gd name="connsiteY0" fmla="*/ 0 h 4015780"/>
              <a:gd name="connsiteX1" fmla="*/ 1656181 w 1656181"/>
              <a:gd name="connsiteY1" fmla="*/ 3689 h 4015780"/>
              <a:gd name="connsiteX2" fmla="*/ 812 w 1656181"/>
              <a:gd name="connsiteY2" fmla="*/ 4015780 h 4015780"/>
              <a:gd name="connsiteX3" fmla="*/ 17059 w 1656181"/>
              <a:gd name="connsiteY3" fmla="*/ 0 h 4015780"/>
              <a:gd name="connsiteX0" fmla="*/ 0 w 1639122"/>
              <a:gd name="connsiteY0" fmla="*/ 0 h 3899870"/>
              <a:gd name="connsiteX1" fmla="*/ 1639122 w 1639122"/>
              <a:gd name="connsiteY1" fmla="*/ 3689 h 3899870"/>
              <a:gd name="connsiteX2" fmla="*/ 73905 w 1639122"/>
              <a:gd name="connsiteY2" fmla="*/ 3899870 h 3899870"/>
              <a:gd name="connsiteX3" fmla="*/ 0 w 1639122"/>
              <a:gd name="connsiteY3" fmla="*/ 0 h 3899870"/>
              <a:gd name="connsiteX0" fmla="*/ 0 w 1639122"/>
              <a:gd name="connsiteY0" fmla="*/ 0 h 3987447"/>
              <a:gd name="connsiteX1" fmla="*/ 1639122 w 1639122"/>
              <a:gd name="connsiteY1" fmla="*/ 3689 h 3987447"/>
              <a:gd name="connsiteX2" fmla="*/ 6935 w 1639122"/>
              <a:gd name="connsiteY2" fmla="*/ 3987447 h 3987447"/>
              <a:gd name="connsiteX3" fmla="*/ 0 w 1639122"/>
              <a:gd name="connsiteY3" fmla="*/ 0 h 3987447"/>
              <a:gd name="connsiteX0" fmla="*/ 144 w 1639266"/>
              <a:gd name="connsiteY0" fmla="*/ 0 h 3987447"/>
              <a:gd name="connsiteX1" fmla="*/ 1639266 w 1639266"/>
              <a:gd name="connsiteY1" fmla="*/ 3689 h 3987447"/>
              <a:gd name="connsiteX2" fmla="*/ 1927 w 1639266"/>
              <a:gd name="connsiteY2" fmla="*/ 3987447 h 3987447"/>
              <a:gd name="connsiteX3" fmla="*/ 144 w 1639266"/>
              <a:gd name="connsiteY3" fmla="*/ 0 h 3987447"/>
              <a:gd name="connsiteX0" fmla="*/ 2397 w 1641519"/>
              <a:gd name="connsiteY0" fmla="*/ 0 h 3995174"/>
              <a:gd name="connsiteX1" fmla="*/ 1641519 w 1641519"/>
              <a:gd name="connsiteY1" fmla="*/ 3689 h 3995174"/>
              <a:gd name="connsiteX2" fmla="*/ 1605 w 1641519"/>
              <a:gd name="connsiteY2" fmla="*/ 3995174 h 3995174"/>
              <a:gd name="connsiteX3" fmla="*/ 2397 w 1641519"/>
              <a:gd name="connsiteY3" fmla="*/ 0 h 3995174"/>
              <a:gd name="connsiteX0" fmla="*/ 9681 w 1648803"/>
              <a:gd name="connsiteY0" fmla="*/ 0 h 5116681"/>
              <a:gd name="connsiteX1" fmla="*/ 1648803 w 1648803"/>
              <a:gd name="connsiteY1" fmla="*/ 3689 h 5116681"/>
              <a:gd name="connsiteX2" fmla="*/ 1073 w 1648803"/>
              <a:gd name="connsiteY2" fmla="*/ 5116681 h 5116681"/>
              <a:gd name="connsiteX3" fmla="*/ 9681 w 1648803"/>
              <a:gd name="connsiteY3" fmla="*/ 0 h 5116681"/>
              <a:gd name="connsiteX0" fmla="*/ 9681 w 2078650"/>
              <a:gd name="connsiteY0" fmla="*/ 0 h 5116681"/>
              <a:gd name="connsiteX1" fmla="*/ 2078650 w 2078650"/>
              <a:gd name="connsiteY1" fmla="*/ 3689 h 5116681"/>
              <a:gd name="connsiteX2" fmla="*/ 1073 w 2078650"/>
              <a:gd name="connsiteY2" fmla="*/ 5116681 h 5116681"/>
              <a:gd name="connsiteX3" fmla="*/ 9681 w 2078650"/>
              <a:gd name="connsiteY3" fmla="*/ 0 h 5116681"/>
              <a:gd name="connsiteX0" fmla="*/ 5986 w 2078862"/>
              <a:gd name="connsiteY0" fmla="*/ 0 h 5120589"/>
              <a:gd name="connsiteX1" fmla="*/ 2078862 w 2078862"/>
              <a:gd name="connsiteY1" fmla="*/ 7597 h 5120589"/>
              <a:gd name="connsiteX2" fmla="*/ 1285 w 2078862"/>
              <a:gd name="connsiteY2" fmla="*/ 5120589 h 5120589"/>
              <a:gd name="connsiteX3" fmla="*/ 5986 w 2078862"/>
              <a:gd name="connsiteY3" fmla="*/ 0 h 5120589"/>
              <a:gd name="connsiteX0" fmla="*/ 2400 w 2075276"/>
              <a:gd name="connsiteY0" fmla="*/ 0 h 5108866"/>
              <a:gd name="connsiteX1" fmla="*/ 2075276 w 2075276"/>
              <a:gd name="connsiteY1" fmla="*/ 7597 h 5108866"/>
              <a:gd name="connsiteX2" fmla="*/ 1606 w 2075276"/>
              <a:gd name="connsiteY2" fmla="*/ 5108866 h 5108866"/>
              <a:gd name="connsiteX3" fmla="*/ 2400 w 2075276"/>
              <a:gd name="connsiteY3" fmla="*/ 0 h 5108866"/>
              <a:gd name="connsiteX0" fmla="*/ 5987 w 2078863"/>
              <a:gd name="connsiteY0" fmla="*/ 0 h 5136220"/>
              <a:gd name="connsiteX1" fmla="*/ 2078863 w 2078863"/>
              <a:gd name="connsiteY1" fmla="*/ 7597 h 5136220"/>
              <a:gd name="connsiteX2" fmla="*/ 1285 w 2078863"/>
              <a:gd name="connsiteY2" fmla="*/ 5136220 h 5136220"/>
              <a:gd name="connsiteX3" fmla="*/ 5987 w 2078863"/>
              <a:gd name="connsiteY3" fmla="*/ 0 h 5136220"/>
              <a:gd name="connsiteX0" fmla="*/ 5987 w 2086007"/>
              <a:gd name="connsiteY0" fmla="*/ 0 h 5136220"/>
              <a:gd name="connsiteX1" fmla="*/ 2086007 w 2086007"/>
              <a:gd name="connsiteY1" fmla="*/ 2835 h 5136220"/>
              <a:gd name="connsiteX2" fmla="*/ 1285 w 2086007"/>
              <a:gd name="connsiteY2" fmla="*/ 5136220 h 5136220"/>
              <a:gd name="connsiteX3" fmla="*/ 5987 w 2086007"/>
              <a:gd name="connsiteY3" fmla="*/ 0 h 5136220"/>
            </a:gdLst>
            <a:ahLst/>
            <a:cxnLst>
              <a:cxn ang="0">
                <a:pos x="connsiteX0" y="connsiteY0"/>
              </a:cxn>
              <a:cxn ang="0">
                <a:pos x="connsiteX1" y="connsiteY1"/>
              </a:cxn>
              <a:cxn ang="0">
                <a:pos x="connsiteX2" y="connsiteY2"/>
              </a:cxn>
              <a:cxn ang="0">
                <a:pos x="connsiteX3" y="connsiteY3"/>
              </a:cxn>
            </a:cxnLst>
            <a:rect l="l" t="t" r="r" b="b"/>
            <a:pathLst>
              <a:path w="2086007" h="5136220">
                <a:moveTo>
                  <a:pt x="5987" y="0"/>
                </a:moveTo>
                <a:lnTo>
                  <a:pt x="2086007" y="2835"/>
                </a:lnTo>
                <a:cubicBezTo>
                  <a:pt x="1539369" y="1333330"/>
                  <a:pt x="547923" y="3805725"/>
                  <a:pt x="1285" y="5136220"/>
                </a:cubicBezTo>
                <a:cubicBezTo>
                  <a:pt x="-4577" y="3790997"/>
                  <a:pt x="11849" y="1354016"/>
                  <a:pt x="5987" y="0"/>
                </a:cubicBezTo>
                <a:close/>
              </a:path>
            </a:pathLst>
          </a:custGeom>
          <a:gradFill>
            <a:gsLst>
              <a:gs pos="0">
                <a:srgbClr val="648C1A"/>
              </a:gs>
              <a:gs pos="100000">
                <a:schemeClr val="accent2"/>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793926943"/>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70" r:id="rId3"/>
  </p:sldLayoutIdLst>
  <p:hf sldNum="0" hdr="0" dt="0"/>
  <p:txStyles>
    <p:titleStyle>
      <a:lvl1pPr marL="0" indent="0" algn="l" rtl="0" eaLnBrk="1" fontAlgn="base" hangingPunct="1">
        <a:spcBef>
          <a:spcPct val="0"/>
        </a:spcBef>
        <a:spcAft>
          <a:spcPct val="0"/>
        </a:spcAft>
        <a:defRPr lang="en-US" sz="2200" b="0" kern="1200" cap="all" baseline="0" dirty="0">
          <a:solidFill>
            <a:schemeClr val="accent1"/>
          </a:solidFill>
          <a:effectLst/>
          <a:latin typeface="+mn-lt"/>
          <a:ea typeface="+mj-ea"/>
          <a:cs typeface="+mj-cs"/>
        </a:defRPr>
      </a:lvl1pPr>
      <a:lvl2pPr marL="455613" indent="-455613" algn="l" rtl="0" eaLnBrk="1" fontAlgn="base" hangingPunct="1">
        <a:spcBef>
          <a:spcPct val="0"/>
        </a:spcBef>
        <a:spcAft>
          <a:spcPct val="0"/>
        </a:spcAft>
        <a:defRPr sz="3200">
          <a:solidFill>
            <a:schemeClr val="bg1"/>
          </a:solidFill>
          <a:latin typeface="Arial Narrow" pitchFamily="34" charset="0"/>
        </a:defRPr>
      </a:lvl2pPr>
      <a:lvl3pPr marL="455613" indent="-455613" algn="l" rtl="0" eaLnBrk="1" fontAlgn="base" hangingPunct="1">
        <a:spcBef>
          <a:spcPct val="0"/>
        </a:spcBef>
        <a:spcAft>
          <a:spcPct val="0"/>
        </a:spcAft>
        <a:defRPr sz="3200">
          <a:solidFill>
            <a:schemeClr val="bg1"/>
          </a:solidFill>
          <a:latin typeface="Arial Narrow" pitchFamily="34" charset="0"/>
        </a:defRPr>
      </a:lvl3pPr>
      <a:lvl4pPr marL="455613" indent="-455613" algn="l" rtl="0" eaLnBrk="1" fontAlgn="base" hangingPunct="1">
        <a:spcBef>
          <a:spcPct val="0"/>
        </a:spcBef>
        <a:spcAft>
          <a:spcPct val="0"/>
        </a:spcAft>
        <a:defRPr sz="3200">
          <a:solidFill>
            <a:schemeClr val="bg1"/>
          </a:solidFill>
          <a:latin typeface="Arial Narrow" pitchFamily="34" charset="0"/>
        </a:defRPr>
      </a:lvl4pPr>
      <a:lvl5pPr marL="455613" indent="-455613" algn="l" rtl="0" eaLnBrk="1" fontAlgn="base" hangingPunct="1">
        <a:spcBef>
          <a:spcPct val="0"/>
        </a:spcBef>
        <a:spcAft>
          <a:spcPct val="0"/>
        </a:spcAft>
        <a:defRPr sz="3200">
          <a:solidFill>
            <a:schemeClr val="bg1"/>
          </a:solidFill>
          <a:latin typeface="Arial Narrow" pitchFamily="34" charset="0"/>
        </a:defRPr>
      </a:lvl5pPr>
      <a:lvl6pPr marL="1035050" algn="l" rtl="0" eaLnBrk="1" fontAlgn="base" hangingPunct="1">
        <a:spcBef>
          <a:spcPct val="0"/>
        </a:spcBef>
        <a:spcAft>
          <a:spcPct val="0"/>
        </a:spcAft>
        <a:defRPr sz="2400">
          <a:solidFill>
            <a:schemeClr val="bg1"/>
          </a:solidFill>
          <a:latin typeface="Palatino Linotype" pitchFamily="18" charset="0"/>
        </a:defRPr>
      </a:lvl6pPr>
      <a:lvl7pPr marL="1492250" algn="l" rtl="0" eaLnBrk="1" fontAlgn="base" hangingPunct="1">
        <a:spcBef>
          <a:spcPct val="0"/>
        </a:spcBef>
        <a:spcAft>
          <a:spcPct val="0"/>
        </a:spcAft>
        <a:defRPr sz="2400">
          <a:solidFill>
            <a:schemeClr val="bg1"/>
          </a:solidFill>
          <a:latin typeface="Palatino Linotype" pitchFamily="18" charset="0"/>
        </a:defRPr>
      </a:lvl7pPr>
      <a:lvl8pPr marL="1949450" algn="l" rtl="0" eaLnBrk="1" fontAlgn="base" hangingPunct="1">
        <a:spcBef>
          <a:spcPct val="0"/>
        </a:spcBef>
        <a:spcAft>
          <a:spcPct val="0"/>
        </a:spcAft>
        <a:defRPr sz="2400">
          <a:solidFill>
            <a:schemeClr val="bg1"/>
          </a:solidFill>
          <a:latin typeface="Palatino Linotype" pitchFamily="18" charset="0"/>
        </a:defRPr>
      </a:lvl8pPr>
      <a:lvl9pPr marL="2406650" algn="l" rtl="0" eaLnBrk="1" fontAlgn="base" hangingPunct="1">
        <a:spcBef>
          <a:spcPct val="0"/>
        </a:spcBef>
        <a:spcAft>
          <a:spcPct val="0"/>
        </a:spcAft>
        <a:defRPr sz="2400">
          <a:solidFill>
            <a:schemeClr val="bg1"/>
          </a:solidFill>
          <a:latin typeface="Palatino Linotype" pitchFamily="18" charset="0"/>
        </a:defRPr>
      </a:lvl9pPr>
    </p:titleStyle>
    <p:bodyStyle>
      <a:lvl1pPr marL="230188" indent="-230188" algn="l" rtl="0" eaLnBrk="1" fontAlgn="base" hangingPunct="1">
        <a:spcBef>
          <a:spcPct val="20000"/>
        </a:spcBef>
        <a:spcAft>
          <a:spcPct val="0"/>
        </a:spcAft>
        <a:buClr>
          <a:schemeClr val="accent1"/>
        </a:buClr>
        <a:buSzPct val="100000"/>
        <a:buFont typeface="Arial" panose="020B0604020202020204" pitchFamily="34" charset="0"/>
        <a:buChar char="•"/>
        <a:defRPr lang="en-US" sz="1800" kern="1200" dirty="0">
          <a:solidFill>
            <a:schemeClr val="accent1"/>
          </a:solidFill>
          <a:latin typeface="+mj-lt"/>
          <a:ea typeface="+mn-ea"/>
          <a:cs typeface="+mn-cs"/>
        </a:defRPr>
      </a:lvl1pPr>
      <a:lvl2pPr marL="460375" indent="-223838" algn="l" rtl="0" eaLnBrk="1" fontAlgn="base" hangingPunct="1">
        <a:spcBef>
          <a:spcPct val="20000"/>
        </a:spcBef>
        <a:spcAft>
          <a:spcPct val="0"/>
        </a:spcAft>
        <a:buClr>
          <a:schemeClr val="accent1"/>
        </a:buClr>
        <a:buSzPct val="100000"/>
        <a:buFont typeface="Arial" panose="020B0604020202020204" pitchFamily="34" charset="0"/>
        <a:buChar char="-"/>
        <a:defRPr lang="en-US" sz="1600" kern="1200" dirty="0">
          <a:solidFill>
            <a:schemeClr val="accent1"/>
          </a:solidFill>
          <a:latin typeface="+mj-lt"/>
          <a:ea typeface="+mn-ea"/>
          <a:cs typeface="+mn-cs"/>
        </a:defRPr>
      </a:lvl2pPr>
      <a:lvl3pPr marL="1027113" indent="-344488" algn="l" rtl="0" eaLnBrk="1" fontAlgn="base" hangingPunct="1">
        <a:spcBef>
          <a:spcPct val="20000"/>
        </a:spcBef>
        <a:spcAft>
          <a:spcPct val="0"/>
        </a:spcAft>
        <a:buClr>
          <a:schemeClr val="accent1"/>
        </a:buClr>
        <a:buSzPct val="100000"/>
        <a:buFont typeface="Arial" panose="020B0604020202020204" pitchFamily="34" charset="0"/>
        <a:buChar char="•"/>
        <a:defRPr lang="en-US" sz="1600" kern="1200" dirty="0">
          <a:solidFill>
            <a:schemeClr val="accent1"/>
          </a:solidFill>
          <a:latin typeface="+mj-lt"/>
          <a:ea typeface="+mn-ea"/>
          <a:cs typeface="+mn-cs"/>
        </a:defRPr>
      </a:lvl3pPr>
      <a:lvl4pPr marL="1373188" indent="-344488" algn="l" rtl="0" eaLnBrk="1" fontAlgn="base" hangingPunct="1">
        <a:spcBef>
          <a:spcPct val="20000"/>
        </a:spcBef>
        <a:spcAft>
          <a:spcPct val="0"/>
        </a:spcAft>
        <a:buClr>
          <a:schemeClr val="accent1"/>
        </a:buClr>
        <a:buSzPct val="100000"/>
        <a:buFont typeface="Palatino Linotype" pitchFamily="18" charset="0"/>
        <a:buChar char="◦"/>
        <a:defRPr lang="en-US" sz="1600" kern="1200" dirty="0">
          <a:solidFill>
            <a:schemeClr val="accent1"/>
          </a:solidFill>
          <a:latin typeface="+mj-lt"/>
          <a:ea typeface="+mn-ea"/>
          <a:cs typeface="+mn-cs"/>
        </a:defRPr>
      </a:lvl4pPr>
      <a:lvl5pPr marL="1717675" indent="-342900" algn="l" rtl="0" eaLnBrk="1" fontAlgn="base" hangingPunct="1">
        <a:spcBef>
          <a:spcPct val="20000"/>
        </a:spcBef>
        <a:spcAft>
          <a:spcPct val="0"/>
        </a:spcAft>
        <a:buClr>
          <a:schemeClr val="accent1"/>
        </a:buClr>
        <a:buSzPct val="100000"/>
        <a:buFont typeface="Palatino Linotype" pitchFamily="18" charset="0"/>
        <a:buChar char="▫"/>
        <a:defRPr lang="en-US" sz="1600" kern="1200" dirty="0">
          <a:solidFill>
            <a:schemeClr val="accent1"/>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7"/>
            </p:custDataLst>
            <p:extLst>
              <p:ext uri="{D42A27DB-BD31-4B8C-83A1-F6EECF244321}">
                <p14:modId xmlns:p14="http://schemas.microsoft.com/office/powerpoint/2010/main" val="2921941358"/>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4347" name="think-cell Slide" r:id="rId8" imgW="216" imgH="216" progId="TCLayout.ActiveDocument.1">
                  <p:embed/>
                </p:oleObj>
              </mc:Choice>
              <mc:Fallback>
                <p:oleObj name="think-cell Slide" r:id="rId8" imgW="216" imgH="216" progId="TCLayout.ActiveDocument.1">
                  <p:embed/>
                  <p:pic>
                    <p:nvPicPr>
                      <p:cNvPr id="3" name="Object 2" hidden="1"/>
                      <p:cNvPicPr/>
                      <p:nvPr/>
                    </p:nvPicPr>
                    <p:blipFill>
                      <a:blip r:embed="rId9"/>
                      <a:stretch>
                        <a:fillRect/>
                      </a:stretch>
                    </p:blipFill>
                    <p:spPr>
                      <a:xfrm>
                        <a:off x="2118" y="1589"/>
                        <a:ext cx="2116" cy="1587"/>
                      </a:xfrm>
                      <a:prstGeom prst="rect">
                        <a:avLst/>
                      </a:prstGeom>
                    </p:spPr>
                  </p:pic>
                </p:oleObj>
              </mc:Fallback>
            </mc:AlternateContent>
          </a:graphicData>
        </a:graphic>
      </p:graphicFrame>
      <p:sp>
        <p:nvSpPr>
          <p:cNvPr id="21" name="Text Placeholder 18"/>
          <p:cNvSpPr txBox="1">
            <a:spLocks/>
          </p:cNvSpPr>
          <p:nvPr userDrawn="1"/>
        </p:nvSpPr>
        <p:spPr>
          <a:xfrm>
            <a:off x="412682" y="6370117"/>
            <a:ext cx="7770501" cy="205345"/>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r>
              <a:rPr lang="en-US" sz="900" dirty="0">
                <a:solidFill>
                  <a:schemeClr val="accent1">
                    <a:lumMod val="60000"/>
                    <a:lumOff val="40000"/>
                  </a:schemeClr>
                </a:solidFill>
              </a:rPr>
              <a:t>/ </a:t>
            </a:r>
            <a:r>
              <a:rPr lang="en-US" sz="900" kern="1200" cap="all" normalizeH="0" baseline="0" dirty="0">
                <a:solidFill>
                  <a:schemeClr val="accent1">
                    <a:lumMod val="60000"/>
                    <a:lumOff val="40000"/>
                  </a:schemeClr>
                </a:solidFill>
                <a:latin typeface="+mj-lt"/>
                <a:ea typeface="+mn-ea"/>
                <a:cs typeface="+mn-cs"/>
              </a:rPr>
              <a:t>©2019 </a:t>
            </a:r>
            <a:r>
              <a:rPr lang="en-US" sz="900" dirty="0">
                <a:solidFill>
                  <a:schemeClr val="accent1">
                    <a:lumMod val="60000"/>
                    <a:lumOff val="40000"/>
                  </a:schemeClr>
                </a:solidFill>
              </a:rPr>
              <a:t>Navigant – A </a:t>
            </a:r>
            <a:r>
              <a:rPr lang="en-US" sz="900" dirty="0" err="1">
                <a:solidFill>
                  <a:schemeClr val="accent1">
                    <a:lumMod val="60000"/>
                    <a:lumOff val="40000"/>
                  </a:schemeClr>
                </a:solidFill>
              </a:rPr>
              <a:t>Guidehouse</a:t>
            </a:r>
            <a:r>
              <a:rPr lang="en-US" sz="900" dirty="0">
                <a:solidFill>
                  <a:schemeClr val="accent1">
                    <a:lumMod val="60000"/>
                    <a:lumOff val="40000"/>
                  </a:schemeClr>
                </a:solidFill>
              </a:rPr>
              <a:t> Company Consulting,</a:t>
            </a:r>
            <a:r>
              <a:rPr lang="en-US" sz="900" baseline="0" dirty="0">
                <a:solidFill>
                  <a:schemeClr val="accent1">
                    <a:lumMod val="60000"/>
                    <a:lumOff val="40000"/>
                  </a:schemeClr>
                </a:solidFill>
              </a:rPr>
              <a:t> Inc. All rights Reserved</a:t>
            </a:r>
            <a:endParaRPr lang="en-US" sz="900" dirty="0">
              <a:solidFill>
                <a:schemeClr val="accent1">
                  <a:lumMod val="60000"/>
                  <a:lumOff val="40000"/>
                </a:schemeClr>
              </a:solidFill>
            </a:endParaRPr>
          </a:p>
        </p:txBody>
      </p:sp>
      <p:cxnSp>
        <p:nvCxnSpPr>
          <p:cNvPr id="22" name="Straight Connector 21"/>
          <p:cNvCxnSpPr/>
          <p:nvPr userDrawn="1"/>
        </p:nvCxnSpPr>
        <p:spPr>
          <a:xfrm>
            <a:off x="304802" y="6250077"/>
            <a:ext cx="11592985" cy="0"/>
          </a:xfrm>
          <a:prstGeom prst="line">
            <a:avLst/>
          </a:prstGeom>
          <a:ln w="9525">
            <a:solidFill>
              <a:srgbClr val="555759"/>
            </a:solidFill>
          </a:ln>
          <a:effectLst/>
        </p:spPr>
        <p:style>
          <a:lnRef idx="2">
            <a:schemeClr val="accent1"/>
          </a:lnRef>
          <a:fillRef idx="0">
            <a:schemeClr val="accent1"/>
          </a:fillRef>
          <a:effectRef idx="1">
            <a:schemeClr val="accent1"/>
          </a:effectRef>
          <a:fontRef idx="minor">
            <a:schemeClr val="tx1"/>
          </a:fontRef>
        </p:style>
      </p:cxnSp>
      <p:sp>
        <p:nvSpPr>
          <p:cNvPr id="24" name="Text Placeholder 18"/>
          <p:cNvSpPr txBox="1">
            <a:spLocks/>
          </p:cNvSpPr>
          <p:nvPr userDrawn="1"/>
        </p:nvSpPr>
        <p:spPr>
          <a:xfrm>
            <a:off x="182020" y="6365442"/>
            <a:ext cx="478315" cy="231169"/>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lgn="l"/>
            <a:fld id="{C0D4A90D-707C-4CFA-8F87-17CF45DE2B45}" type="slidenum">
              <a:rPr lang="en-US" sz="900" smtClean="0">
                <a:solidFill>
                  <a:srgbClr val="95D600"/>
                </a:solidFill>
              </a:rPr>
              <a:pPr algn="l"/>
              <a:t>‹#›</a:t>
            </a:fld>
            <a:endParaRPr lang="en-US" sz="900" dirty="0"/>
          </a:p>
        </p:txBody>
      </p:sp>
      <p:sp>
        <p:nvSpPr>
          <p:cNvPr id="1037" name="Rectangle 14"/>
          <p:cNvSpPr>
            <a:spLocks noGrp="1" noChangeArrowheads="1"/>
          </p:cNvSpPr>
          <p:nvPr userDrawn="1">
            <p:ph type="body" idx="1"/>
          </p:nvPr>
        </p:nvSpPr>
        <p:spPr bwMode="auto">
          <a:xfrm>
            <a:off x="2772747" y="1262358"/>
            <a:ext cx="9142163" cy="490666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bwMode="auto">
          <a:xfrm flipH="1">
            <a:off x="0" y="6302465"/>
            <a:ext cx="12192000" cy="0"/>
          </a:xfrm>
          <a:prstGeom prst="line">
            <a:avLst/>
          </a:prstGeom>
          <a:solidFill>
            <a:schemeClr val="accent1"/>
          </a:solidFill>
          <a:ln w="19050" cap="flat" cmpd="dbl" algn="ctr">
            <a:noFill/>
            <a:prstDash val="solid"/>
            <a:round/>
            <a:headEnd type="none" w="med" len="med"/>
            <a:tailEnd type="none" w="med" len="med"/>
          </a:ln>
          <a:effectLst/>
        </p:spPr>
      </p:cxnSp>
      <p:pic>
        <p:nvPicPr>
          <p:cNvPr id="2" name="Picture 1"/>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0607280" y="6400190"/>
            <a:ext cx="1303209" cy="168518"/>
          </a:xfrm>
          <a:prstGeom prst="rect">
            <a:avLst/>
          </a:prstGeom>
        </p:spPr>
      </p:pic>
      <p:cxnSp>
        <p:nvCxnSpPr>
          <p:cNvPr id="5" name="Straight Connector 4"/>
          <p:cNvCxnSpPr/>
          <p:nvPr userDrawn="1"/>
        </p:nvCxnSpPr>
        <p:spPr bwMode="auto">
          <a:xfrm>
            <a:off x="2772747" y="1022438"/>
            <a:ext cx="9419253" cy="0"/>
          </a:xfrm>
          <a:prstGeom prst="line">
            <a:avLst/>
          </a:prstGeom>
          <a:solidFill>
            <a:schemeClr val="accent1"/>
          </a:solidFill>
          <a:ln w="9525" cap="flat" cmpd="sng" algn="ctr">
            <a:solidFill>
              <a:schemeClr val="accent2"/>
            </a:solidFill>
            <a:prstDash val="solid"/>
            <a:round/>
            <a:headEnd type="none" w="med" len="med"/>
            <a:tailEnd type="none" w="med" len="med"/>
          </a:ln>
          <a:effectLst/>
        </p:spPr>
      </p:cxnSp>
      <p:sp>
        <p:nvSpPr>
          <p:cNvPr id="11" name="Freeform 10"/>
          <p:cNvSpPr/>
          <p:nvPr userDrawn="1"/>
        </p:nvSpPr>
        <p:spPr>
          <a:xfrm>
            <a:off x="1" y="1"/>
            <a:ext cx="2781343" cy="5136220"/>
          </a:xfrm>
          <a:custGeom>
            <a:avLst/>
            <a:gdLst>
              <a:gd name="connsiteX0" fmla="*/ 0 w 1661746"/>
              <a:gd name="connsiteY0" fmla="*/ 0 h 4044462"/>
              <a:gd name="connsiteX1" fmla="*/ 1661746 w 1661746"/>
              <a:gd name="connsiteY1" fmla="*/ 0 h 4044462"/>
              <a:gd name="connsiteX2" fmla="*/ 17585 w 1661746"/>
              <a:gd name="connsiteY2" fmla="*/ 4044462 h 4044462"/>
              <a:gd name="connsiteX3" fmla="*/ 0 w 1661746"/>
              <a:gd name="connsiteY3" fmla="*/ 0 h 4044462"/>
              <a:gd name="connsiteX0" fmla="*/ 0 w 1661746"/>
              <a:gd name="connsiteY0" fmla="*/ 0 h 4039867"/>
              <a:gd name="connsiteX1" fmla="*/ 1661746 w 1661746"/>
              <a:gd name="connsiteY1" fmla="*/ 0 h 4039867"/>
              <a:gd name="connsiteX2" fmla="*/ 12990 w 1661746"/>
              <a:gd name="connsiteY2" fmla="*/ 4039867 h 4039867"/>
              <a:gd name="connsiteX3" fmla="*/ 0 w 1661746"/>
              <a:gd name="connsiteY3" fmla="*/ 0 h 4039867"/>
              <a:gd name="connsiteX0" fmla="*/ 170948 w 1648895"/>
              <a:gd name="connsiteY0" fmla="*/ 284889 h 4039867"/>
              <a:gd name="connsiteX1" fmla="*/ 1648895 w 1648895"/>
              <a:gd name="connsiteY1" fmla="*/ 0 h 4039867"/>
              <a:gd name="connsiteX2" fmla="*/ 139 w 1648895"/>
              <a:gd name="connsiteY2" fmla="*/ 4039867 h 4039867"/>
              <a:gd name="connsiteX3" fmla="*/ 170948 w 1648895"/>
              <a:gd name="connsiteY3" fmla="*/ 284889 h 4039867"/>
              <a:gd name="connsiteX0" fmla="*/ 170948 w 1653490"/>
              <a:gd name="connsiteY0" fmla="*/ 225154 h 3980132"/>
              <a:gd name="connsiteX1" fmla="*/ 1653490 w 1653490"/>
              <a:gd name="connsiteY1" fmla="*/ 0 h 3980132"/>
              <a:gd name="connsiteX2" fmla="*/ 139 w 1653490"/>
              <a:gd name="connsiteY2" fmla="*/ 3980132 h 3980132"/>
              <a:gd name="connsiteX3" fmla="*/ 170948 w 1653490"/>
              <a:gd name="connsiteY3" fmla="*/ 225154 h 3980132"/>
              <a:gd name="connsiteX0" fmla="*/ 170948 w 1658085"/>
              <a:gd name="connsiteY0" fmla="*/ 284889 h 4039867"/>
              <a:gd name="connsiteX1" fmla="*/ 1658085 w 1658085"/>
              <a:gd name="connsiteY1" fmla="*/ 0 h 4039867"/>
              <a:gd name="connsiteX2" fmla="*/ 139 w 1658085"/>
              <a:gd name="connsiteY2" fmla="*/ 4039867 h 4039867"/>
              <a:gd name="connsiteX3" fmla="*/ 170948 w 1658085"/>
              <a:gd name="connsiteY3" fmla="*/ 284889 h 4039867"/>
              <a:gd name="connsiteX0" fmla="*/ 0 w 1666341"/>
              <a:gd name="connsiteY0" fmla="*/ 4595 h 4039867"/>
              <a:gd name="connsiteX1" fmla="*/ 1666341 w 1666341"/>
              <a:gd name="connsiteY1" fmla="*/ 0 h 4039867"/>
              <a:gd name="connsiteX2" fmla="*/ 8395 w 1666341"/>
              <a:gd name="connsiteY2" fmla="*/ 4039867 h 4039867"/>
              <a:gd name="connsiteX3" fmla="*/ 0 w 1666341"/>
              <a:gd name="connsiteY3" fmla="*/ 4595 h 4039867"/>
              <a:gd name="connsiteX0" fmla="*/ 0 w 1666341"/>
              <a:gd name="connsiteY0" fmla="*/ 4595 h 4035272"/>
              <a:gd name="connsiteX1" fmla="*/ 1666341 w 1666341"/>
              <a:gd name="connsiteY1" fmla="*/ 0 h 4035272"/>
              <a:gd name="connsiteX2" fmla="*/ 8395 w 1666341"/>
              <a:gd name="connsiteY2" fmla="*/ 4035272 h 4035272"/>
              <a:gd name="connsiteX3" fmla="*/ 0 w 1666341"/>
              <a:gd name="connsiteY3" fmla="*/ 4595 h 4035272"/>
              <a:gd name="connsiteX0" fmla="*/ 56296 w 1658307"/>
              <a:gd name="connsiteY0" fmla="*/ 114874 h 4035272"/>
              <a:gd name="connsiteX1" fmla="*/ 1658307 w 1658307"/>
              <a:gd name="connsiteY1" fmla="*/ 0 h 4035272"/>
              <a:gd name="connsiteX2" fmla="*/ 361 w 1658307"/>
              <a:gd name="connsiteY2" fmla="*/ 4035272 h 4035272"/>
              <a:gd name="connsiteX3" fmla="*/ 56296 w 1658307"/>
              <a:gd name="connsiteY3" fmla="*/ 114874 h 4035272"/>
              <a:gd name="connsiteX0" fmla="*/ 2400 w 1659551"/>
              <a:gd name="connsiteY0" fmla="*/ 9190 h 4035272"/>
              <a:gd name="connsiteX1" fmla="*/ 1659551 w 1659551"/>
              <a:gd name="connsiteY1" fmla="*/ 0 h 4035272"/>
              <a:gd name="connsiteX2" fmla="*/ 1605 w 1659551"/>
              <a:gd name="connsiteY2" fmla="*/ 4035272 h 4035272"/>
              <a:gd name="connsiteX3" fmla="*/ 2400 w 1659551"/>
              <a:gd name="connsiteY3" fmla="*/ 9190 h 4035272"/>
              <a:gd name="connsiteX0" fmla="*/ 146 w 1659873"/>
              <a:gd name="connsiteY0" fmla="*/ 6614 h 4035272"/>
              <a:gd name="connsiteX1" fmla="*/ 1659873 w 1659873"/>
              <a:gd name="connsiteY1" fmla="*/ 0 h 4035272"/>
              <a:gd name="connsiteX2" fmla="*/ 1927 w 1659873"/>
              <a:gd name="connsiteY2" fmla="*/ 4035272 h 4035272"/>
              <a:gd name="connsiteX3" fmla="*/ 146 w 1659873"/>
              <a:gd name="connsiteY3" fmla="*/ 6614 h 4035272"/>
              <a:gd name="connsiteX0" fmla="*/ 146 w 1649570"/>
              <a:gd name="connsiteY0" fmla="*/ 0 h 4028658"/>
              <a:gd name="connsiteX1" fmla="*/ 1649570 w 1649570"/>
              <a:gd name="connsiteY1" fmla="*/ 11416 h 4028658"/>
              <a:gd name="connsiteX2" fmla="*/ 1927 w 1649570"/>
              <a:gd name="connsiteY2" fmla="*/ 4028658 h 4028658"/>
              <a:gd name="connsiteX3" fmla="*/ 146 w 1649570"/>
              <a:gd name="connsiteY3" fmla="*/ 0 h 4028658"/>
              <a:gd name="connsiteX0" fmla="*/ 57814 w 1647996"/>
              <a:gd name="connsiteY0" fmla="*/ 109645 h 4017242"/>
              <a:gd name="connsiteX1" fmla="*/ 1647996 w 1647996"/>
              <a:gd name="connsiteY1" fmla="*/ 0 h 4017242"/>
              <a:gd name="connsiteX2" fmla="*/ 353 w 1647996"/>
              <a:gd name="connsiteY2" fmla="*/ 4017242 h 4017242"/>
              <a:gd name="connsiteX3" fmla="*/ 57814 w 1647996"/>
              <a:gd name="connsiteY3" fmla="*/ 109645 h 4017242"/>
              <a:gd name="connsiteX0" fmla="*/ 52689 w 1648022"/>
              <a:gd name="connsiteY0" fmla="*/ 65857 h 4017242"/>
              <a:gd name="connsiteX1" fmla="*/ 1648022 w 1648022"/>
              <a:gd name="connsiteY1" fmla="*/ 0 h 4017242"/>
              <a:gd name="connsiteX2" fmla="*/ 379 w 1648022"/>
              <a:gd name="connsiteY2" fmla="*/ 4017242 h 4017242"/>
              <a:gd name="connsiteX3" fmla="*/ 52689 w 1648022"/>
              <a:gd name="connsiteY3" fmla="*/ 65857 h 4017242"/>
              <a:gd name="connsiteX0" fmla="*/ 9598 w 1648720"/>
              <a:gd name="connsiteY0" fmla="*/ 0 h 4020931"/>
              <a:gd name="connsiteX1" fmla="*/ 1648720 w 1648720"/>
              <a:gd name="connsiteY1" fmla="*/ 3689 h 4020931"/>
              <a:gd name="connsiteX2" fmla="*/ 1077 w 1648720"/>
              <a:gd name="connsiteY2" fmla="*/ 4020931 h 4020931"/>
              <a:gd name="connsiteX3" fmla="*/ 9598 w 1648720"/>
              <a:gd name="connsiteY3" fmla="*/ 0 h 4020931"/>
              <a:gd name="connsiteX0" fmla="*/ 12067 w 1651189"/>
              <a:gd name="connsiteY0" fmla="*/ 0 h 4023507"/>
              <a:gd name="connsiteX1" fmla="*/ 1651189 w 1651189"/>
              <a:gd name="connsiteY1" fmla="*/ 3689 h 4023507"/>
              <a:gd name="connsiteX2" fmla="*/ 971 w 1651189"/>
              <a:gd name="connsiteY2" fmla="*/ 4023507 h 4023507"/>
              <a:gd name="connsiteX3" fmla="*/ 12067 w 1651189"/>
              <a:gd name="connsiteY3" fmla="*/ 0 h 4023507"/>
              <a:gd name="connsiteX0" fmla="*/ 0 w 1639122"/>
              <a:gd name="connsiteY0" fmla="*/ 0 h 4023507"/>
              <a:gd name="connsiteX1" fmla="*/ 1639122 w 1639122"/>
              <a:gd name="connsiteY1" fmla="*/ 3689 h 4023507"/>
              <a:gd name="connsiteX2" fmla="*/ 6935 w 1639122"/>
              <a:gd name="connsiteY2" fmla="*/ 4023507 h 4023507"/>
              <a:gd name="connsiteX3" fmla="*/ 0 w 1639122"/>
              <a:gd name="connsiteY3" fmla="*/ 0 h 4023507"/>
              <a:gd name="connsiteX0" fmla="*/ 17059 w 1656181"/>
              <a:gd name="connsiteY0" fmla="*/ 0 h 4015780"/>
              <a:gd name="connsiteX1" fmla="*/ 1656181 w 1656181"/>
              <a:gd name="connsiteY1" fmla="*/ 3689 h 4015780"/>
              <a:gd name="connsiteX2" fmla="*/ 812 w 1656181"/>
              <a:gd name="connsiteY2" fmla="*/ 4015780 h 4015780"/>
              <a:gd name="connsiteX3" fmla="*/ 17059 w 1656181"/>
              <a:gd name="connsiteY3" fmla="*/ 0 h 4015780"/>
              <a:gd name="connsiteX0" fmla="*/ 0 w 1639122"/>
              <a:gd name="connsiteY0" fmla="*/ 0 h 3899870"/>
              <a:gd name="connsiteX1" fmla="*/ 1639122 w 1639122"/>
              <a:gd name="connsiteY1" fmla="*/ 3689 h 3899870"/>
              <a:gd name="connsiteX2" fmla="*/ 73905 w 1639122"/>
              <a:gd name="connsiteY2" fmla="*/ 3899870 h 3899870"/>
              <a:gd name="connsiteX3" fmla="*/ 0 w 1639122"/>
              <a:gd name="connsiteY3" fmla="*/ 0 h 3899870"/>
              <a:gd name="connsiteX0" fmla="*/ 0 w 1639122"/>
              <a:gd name="connsiteY0" fmla="*/ 0 h 3987447"/>
              <a:gd name="connsiteX1" fmla="*/ 1639122 w 1639122"/>
              <a:gd name="connsiteY1" fmla="*/ 3689 h 3987447"/>
              <a:gd name="connsiteX2" fmla="*/ 6935 w 1639122"/>
              <a:gd name="connsiteY2" fmla="*/ 3987447 h 3987447"/>
              <a:gd name="connsiteX3" fmla="*/ 0 w 1639122"/>
              <a:gd name="connsiteY3" fmla="*/ 0 h 3987447"/>
              <a:gd name="connsiteX0" fmla="*/ 144 w 1639266"/>
              <a:gd name="connsiteY0" fmla="*/ 0 h 3987447"/>
              <a:gd name="connsiteX1" fmla="*/ 1639266 w 1639266"/>
              <a:gd name="connsiteY1" fmla="*/ 3689 h 3987447"/>
              <a:gd name="connsiteX2" fmla="*/ 1927 w 1639266"/>
              <a:gd name="connsiteY2" fmla="*/ 3987447 h 3987447"/>
              <a:gd name="connsiteX3" fmla="*/ 144 w 1639266"/>
              <a:gd name="connsiteY3" fmla="*/ 0 h 3987447"/>
              <a:gd name="connsiteX0" fmla="*/ 2397 w 1641519"/>
              <a:gd name="connsiteY0" fmla="*/ 0 h 3995174"/>
              <a:gd name="connsiteX1" fmla="*/ 1641519 w 1641519"/>
              <a:gd name="connsiteY1" fmla="*/ 3689 h 3995174"/>
              <a:gd name="connsiteX2" fmla="*/ 1605 w 1641519"/>
              <a:gd name="connsiteY2" fmla="*/ 3995174 h 3995174"/>
              <a:gd name="connsiteX3" fmla="*/ 2397 w 1641519"/>
              <a:gd name="connsiteY3" fmla="*/ 0 h 3995174"/>
              <a:gd name="connsiteX0" fmla="*/ 9681 w 1648803"/>
              <a:gd name="connsiteY0" fmla="*/ 0 h 5116681"/>
              <a:gd name="connsiteX1" fmla="*/ 1648803 w 1648803"/>
              <a:gd name="connsiteY1" fmla="*/ 3689 h 5116681"/>
              <a:gd name="connsiteX2" fmla="*/ 1073 w 1648803"/>
              <a:gd name="connsiteY2" fmla="*/ 5116681 h 5116681"/>
              <a:gd name="connsiteX3" fmla="*/ 9681 w 1648803"/>
              <a:gd name="connsiteY3" fmla="*/ 0 h 5116681"/>
              <a:gd name="connsiteX0" fmla="*/ 9681 w 2078650"/>
              <a:gd name="connsiteY0" fmla="*/ 0 h 5116681"/>
              <a:gd name="connsiteX1" fmla="*/ 2078650 w 2078650"/>
              <a:gd name="connsiteY1" fmla="*/ 3689 h 5116681"/>
              <a:gd name="connsiteX2" fmla="*/ 1073 w 2078650"/>
              <a:gd name="connsiteY2" fmla="*/ 5116681 h 5116681"/>
              <a:gd name="connsiteX3" fmla="*/ 9681 w 2078650"/>
              <a:gd name="connsiteY3" fmla="*/ 0 h 5116681"/>
              <a:gd name="connsiteX0" fmla="*/ 5986 w 2078862"/>
              <a:gd name="connsiteY0" fmla="*/ 0 h 5120589"/>
              <a:gd name="connsiteX1" fmla="*/ 2078862 w 2078862"/>
              <a:gd name="connsiteY1" fmla="*/ 7597 h 5120589"/>
              <a:gd name="connsiteX2" fmla="*/ 1285 w 2078862"/>
              <a:gd name="connsiteY2" fmla="*/ 5120589 h 5120589"/>
              <a:gd name="connsiteX3" fmla="*/ 5986 w 2078862"/>
              <a:gd name="connsiteY3" fmla="*/ 0 h 5120589"/>
              <a:gd name="connsiteX0" fmla="*/ 2400 w 2075276"/>
              <a:gd name="connsiteY0" fmla="*/ 0 h 5108866"/>
              <a:gd name="connsiteX1" fmla="*/ 2075276 w 2075276"/>
              <a:gd name="connsiteY1" fmla="*/ 7597 h 5108866"/>
              <a:gd name="connsiteX2" fmla="*/ 1606 w 2075276"/>
              <a:gd name="connsiteY2" fmla="*/ 5108866 h 5108866"/>
              <a:gd name="connsiteX3" fmla="*/ 2400 w 2075276"/>
              <a:gd name="connsiteY3" fmla="*/ 0 h 5108866"/>
              <a:gd name="connsiteX0" fmla="*/ 5987 w 2078863"/>
              <a:gd name="connsiteY0" fmla="*/ 0 h 5136220"/>
              <a:gd name="connsiteX1" fmla="*/ 2078863 w 2078863"/>
              <a:gd name="connsiteY1" fmla="*/ 7597 h 5136220"/>
              <a:gd name="connsiteX2" fmla="*/ 1285 w 2078863"/>
              <a:gd name="connsiteY2" fmla="*/ 5136220 h 5136220"/>
              <a:gd name="connsiteX3" fmla="*/ 5987 w 2078863"/>
              <a:gd name="connsiteY3" fmla="*/ 0 h 5136220"/>
              <a:gd name="connsiteX0" fmla="*/ 5987 w 2086007"/>
              <a:gd name="connsiteY0" fmla="*/ 0 h 5136220"/>
              <a:gd name="connsiteX1" fmla="*/ 2086007 w 2086007"/>
              <a:gd name="connsiteY1" fmla="*/ 2835 h 5136220"/>
              <a:gd name="connsiteX2" fmla="*/ 1285 w 2086007"/>
              <a:gd name="connsiteY2" fmla="*/ 5136220 h 5136220"/>
              <a:gd name="connsiteX3" fmla="*/ 5987 w 2086007"/>
              <a:gd name="connsiteY3" fmla="*/ 0 h 5136220"/>
            </a:gdLst>
            <a:ahLst/>
            <a:cxnLst>
              <a:cxn ang="0">
                <a:pos x="connsiteX0" y="connsiteY0"/>
              </a:cxn>
              <a:cxn ang="0">
                <a:pos x="connsiteX1" y="connsiteY1"/>
              </a:cxn>
              <a:cxn ang="0">
                <a:pos x="connsiteX2" y="connsiteY2"/>
              </a:cxn>
              <a:cxn ang="0">
                <a:pos x="connsiteX3" y="connsiteY3"/>
              </a:cxn>
            </a:cxnLst>
            <a:rect l="l" t="t" r="r" b="b"/>
            <a:pathLst>
              <a:path w="2086007" h="5136220">
                <a:moveTo>
                  <a:pt x="5987" y="0"/>
                </a:moveTo>
                <a:lnTo>
                  <a:pt x="2086007" y="2835"/>
                </a:lnTo>
                <a:cubicBezTo>
                  <a:pt x="1539369" y="1333330"/>
                  <a:pt x="547923" y="3805725"/>
                  <a:pt x="1285" y="5136220"/>
                </a:cubicBezTo>
                <a:cubicBezTo>
                  <a:pt x="-4577" y="3790997"/>
                  <a:pt x="11849" y="1354016"/>
                  <a:pt x="5987" y="0"/>
                </a:cubicBezTo>
                <a:close/>
              </a:path>
            </a:pathLst>
          </a:custGeom>
          <a:gradFill>
            <a:gsLst>
              <a:gs pos="0">
                <a:srgbClr val="648C1A"/>
              </a:gs>
              <a:gs pos="100000">
                <a:schemeClr val="accent2"/>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011932496"/>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6" r:id="rId4"/>
  </p:sldLayoutIdLst>
  <p:hf sldNum="0" hdr="0" dt="0"/>
  <p:txStyles>
    <p:titleStyle>
      <a:lvl1pPr marL="0" indent="0" algn="l" rtl="0" eaLnBrk="1" fontAlgn="base" hangingPunct="1">
        <a:spcBef>
          <a:spcPct val="0"/>
        </a:spcBef>
        <a:spcAft>
          <a:spcPct val="0"/>
        </a:spcAft>
        <a:defRPr lang="en-US" sz="2200" b="0" kern="1200" cap="all" baseline="0" dirty="0">
          <a:solidFill>
            <a:schemeClr val="accent1"/>
          </a:solidFill>
          <a:effectLst/>
          <a:latin typeface="+mn-lt"/>
          <a:ea typeface="+mj-ea"/>
          <a:cs typeface="+mj-cs"/>
        </a:defRPr>
      </a:lvl1pPr>
      <a:lvl2pPr marL="455613" indent="-455613" algn="l" rtl="0" eaLnBrk="1" fontAlgn="base" hangingPunct="1">
        <a:spcBef>
          <a:spcPct val="0"/>
        </a:spcBef>
        <a:spcAft>
          <a:spcPct val="0"/>
        </a:spcAft>
        <a:defRPr sz="3200">
          <a:solidFill>
            <a:schemeClr val="bg1"/>
          </a:solidFill>
          <a:latin typeface="Arial Narrow" pitchFamily="34" charset="0"/>
        </a:defRPr>
      </a:lvl2pPr>
      <a:lvl3pPr marL="455613" indent="-455613" algn="l" rtl="0" eaLnBrk="1" fontAlgn="base" hangingPunct="1">
        <a:spcBef>
          <a:spcPct val="0"/>
        </a:spcBef>
        <a:spcAft>
          <a:spcPct val="0"/>
        </a:spcAft>
        <a:defRPr sz="3200">
          <a:solidFill>
            <a:schemeClr val="bg1"/>
          </a:solidFill>
          <a:latin typeface="Arial Narrow" pitchFamily="34" charset="0"/>
        </a:defRPr>
      </a:lvl3pPr>
      <a:lvl4pPr marL="455613" indent="-455613" algn="l" rtl="0" eaLnBrk="1" fontAlgn="base" hangingPunct="1">
        <a:spcBef>
          <a:spcPct val="0"/>
        </a:spcBef>
        <a:spcAft>
          <a:spcPct val="0"/>
        </a:spcAft>
        <a:defRPr sz="3200">
          <a:solidFill>
            <a:schemeClr val="bg1"/>
          </a:solidFill>
          <a:latin typeface="Arial Narrow" pitchFamily="34" charset="0"/>
        </a:defRPr>
      </a:lvl4pPr>
      <a:lvl5pPr marL="455613" indent="-455613" algn="l" rtl="0" eaLnBrk="1" fontAlgn="base" hangingPunct="1">
        <a:spcBef>
          <a:spcPct val="0"/>
        </a:spcBef>
        <a:spcAft>
          <a:spcPct val="0"/>
        </a:spcAft>
        <a:defRPr sz="3200">
          <a:solidFill>
            <a:schemeClr val="bg1"/>
          </a:solidFill>
          <a:latin typeface="Arial Narrow" pitchFamily="34" charset="0"/>
        </a:defRPr>
      </a:lvl5pPr>
      <a:lvl6pPr marL="1035050" algn="l" rtl="0" eaLnBrk="1" fontAlgn="base" hangingPunct="1">
        <a:spcBef>
          <a:spcPct val="0"/>
        </a:spcBef>
        <a:spcAft>
          <a:spcPct val="0"/>
        </a:spcAft>
        <a:defRPr sz="2400">
          <a:solidFill>
            <a:schemeClr val="bg1"/>
          </a:solidFill>
          <a:latin typeface="Palatino Linotype" pitchFamily="18" charset="0"/>
        </a:defRPr>
      </a:lvl6pPr>
      <a:lvl7pPr marL="1492250" algn="l" rtl="0" eaLnBrk="1" fontAlgn="base" hangingPunct="1">
        <a:spcBef>
          <a:spcPct val="0"/>
        </a:spcBef>
        <a:spcAft>
          <a:spcPct val="0"/>
        </a:spcAft>
        <a:defRPr sz="2400">
          <a:solidFill>
            <a:schemeClr val="bg1"/>
          </a:solidFill>
          <a:latin typeface="Palatino Linotype" pitchFamily="18" charset="0"/>
        </a:defRPr>
      </a:lvl7pPr>
      <a:lvl8pPr marL="1949450" algn="l" rtl="0" eaLnBrk="1" fontAlgn="base" hangingPunct="1">
        <a:spcBef>
          <a:spcPct val="0"/>
        </a:spcBef>
        <a:spcAft>
          <a:spcPct val="0"/>
        </a:spcAft>
        <a:defRPr sz="2400">
          <a:solidFill>
            <a:schemeClr val="bg1"/>
          </a:solidFill>
          <a:latin typeface="Palatino Linotype" pitchFamily="18" charset="0"/>
        </a:defRPr>
      </a:lvl8pPr>
      <a:lvl9pPr marL="2406650" algn="l" rtl="0" eaLnBrk="1" fontAlgn="base" hangingPunct="1">
        <a:spcBef>
          <a:spcPct val="0"/>
        </a:spcBef>
        <a:spcAft>
          <a:spcPct val="0"/>
        </a:spcAft>
        <a:defRPr sz="2400">
          <a:solidFill>
            <a:schemeClr val="bg1"/>
          </a:solidFill>
          <a:latin typeface="Palatino Linotype" pitchFamily="18" charset="0"/>
        </a:defRPr>
      </a:lvl9pPr>
    </p:titleStyle>
    <p:bodyStyle>
      <a:lvl1pPr marL="230188" indent="-230188" algn="l" rtl="0" eaLnBrk="1" fontAlgn="base" hangingPunct="1">
        <a:spcBef>
          <a:spcPct val="20000"/>
        </a:spcBef>
        <a:spcAft>
          <a:spcPct val="0"/>
        </a:spcAft>
        <a:buClr>
          <a:schemeClr val="accent1"/>
        </a:buClr>
        <a:buSzPct val="100000"/>
        <a:buFont typeface="Arial" panose="020B0604020202020204" pitchFamily="34" charset="0"/>
        <a:buChar char="•"/>
        <a:defRPr lang="en-US" sz="1800" kern="1200" dirty="0">
          <a:solidFill>
            <a:schemeClr val="accent1"/>
          </a:solidFill>
          <a:latin typeface="+mj-lt"/>
          <a:ea typeface="+mn-ea"/>
          <a:cs typeface="+mn-cs"/>
        </a:defRPr>
      </a:lvl1pPr>
      <a:lvl2pPr marL="460375" indent="-223838" algn="l" rtl="0" eaLnBrk="1" fontAlgn="base" hangingPunct="1">
        <a:spcBef>
          <a:spcPct val="20000"/>
        </a:spcBef>
        <a:spcAft>
          <a:spcPct val="0"/>
        </a:spcAft>
        <a:buClr>
          <a:schemeClr val="accent1"/>
        </a:buClr>
        <a:buSzPct val="100000"/>
        <a:buFont typeface="Arial" panose="020B0604020202020204" pitchFamily="34" charset="0"/>
        <a:buChar char="-"/>
        <a:defRPr lang="en-US" sz="1600" kern="1200" dirty="0">
          <a:solidFill>
            <a:schemeClr val="accent1"/>
          </a:solidFill>
          <a:latin typeface="+mj-lt"/>
          <a:ea typeface="+mn-ea"/>
          <a:cs typeface="+mn-cs"/>
        </a:defRPr>
      </a:lvl2pPr>
      <a:lvl3pPr marL="1027113" indent="-344488" algn="l" rtl="0" eaLnBrk="1" fontAlgn="base" hangingPunct="1">
        <a:spcBef>
          <a:spcPct val="20000"/>
        </a:spcBef>
        <a:spcAft>
          <a:spcPct val="0"/>
        </a:spcAft>
        <a:buClr>
          <a:schemeClr val="accent1"/>
        </a:buClr>
        <a:buSzPct val="100000"/>
        <a:buFont typeface="Arial" panose="020B0604020202020204" pitchFamily="34" charset="0"/>
        <a:buChar char="•"/>
        <a:defRPr lang="en-US" sz="1600" kern="1200" dirty="0">
          <a:solidFill>
            <a:schemeClr val="accent1"/>
          </a:solidFill>
          <a:latin typeface="+mj-lt"/>
          <a:ea typeface="+mn-ea"/>
          <a:cs typeface="+mn-cs"/>
        </a:defRPr>
      </a:lvl3pPr>
      <a:lvl4pPr marL="1373188" indent="-344488" algn="l" rtl="0" eaLnBrk="1" fontAlgn="base" hangingPunct="1">
        <a:spcBef>
          <a:spcPct val="20000"/>
        </a:spcBef>
        <a:spcAft>
          <a:spcPct val="0"/>
        </a:spcAft>
        <a:buClr>
          <a:schemeClr val="accent1"/>
        </a:buClr>
        <a:buSzPct val="100000"/>
        <a:buFont typeface="Palatino Linotype" pitchFamily="18" charset="0"/>
        <a:buChar char="◦"/>
        <a:defRPr lang="en-US" sz="1600" kern="1200" dirty="0">
          <a:solidFill>
            <a:schemeClr val="accent1"/>
          </a:solidFill>
          <a:latin typeface="+mj-lt"/>
          <a:ea typeface="+mn-ea"/>
          <a:cs typeface="+mn-cs"/>
        </a:defRPr>
      </a:lvl4pPr>
      <a:lvl5pPr marL="1717675" indent="-342900" algn="l" rtl="0" eaLnBrk="1" fontAlgn="base" hangingPunct="1">
        <a:spcBef>
          <a:spcPct val="20000"/>
        </a:spcBef>
        <a:spcAft>
          <a:spcPct val="0"/>
        </a:spcAft>
        <a:buClr>
          <a:schemeClr val="accent1"/>
        </a:buClr>
        <a:buSzPct val="100000"/>
        <a:buFont typeface="Palatino Linotype" pitchFamily="18" charset="0"/>
        <a:buChar char="▫"/>
        <a:defRPr lang="en-US" sz="1600" kern="1200" dirty="0">
          <a:solidFill>
            <a:schemeClr val="accent1"/>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7"/>
            </p:custDataLst>
            <p:extLst>
              <p:ext uri="{D42A27DB-BD31-4B8C-83A1-F6EECF244321}">
                <p14:modId xmlns:p14="http://schemas.microsoft.com/office/powerpoint/2010/main" val="431553676"/>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6395" name="think-cell Slide" r:id="rId21" imgW="530" imgH="531" progId="TCLayout.ActiveDocument.1">
                  <p:embed/>
                </p:oleObj>
              </mc:Choice>
              <mc:Fallback>
                <p:oleObj name="think-cell Slide" r:id="rId21" imgW="530" imgH="531" progId="TCLayout.ActiveDocument.1">
                  <p:embed/>
                  <p:pic>
                    <p:nvPicPr>
                      <p:cNvPr id="2" name="Object 1" hidden="1"/>
                      <p:cNvPicPr/>
                      <p:nvPr/>
                    </p:nvPicPr>
                    <p:blipFill>
                      <a:blip r:embed="rId22"/>
                      <a:stretch>
                        <a:fillRect/>
                      </a:stretch>
                    </p:blipFill>
                    <p:spPr>
                      <a:xfrm>
                        <a:off x="2118" y="1589"/>
                        <a:ext cx="2116"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E96CFBD-DB72-44B0-BC45-ACD6F093505A}"/>
              </a:ext>
            </a:extLst>
          </p:cNvPr>
          <p:cNvSpPr/>
          <p:nvPr userDrawn="1">
            <p:custDataLst>
              <p:tags r:id="rId18"/>
            </p:custDataLst>
          </p:nvPr>
        </p:nvSpPr>
        <p:spPr>
          <a:xfrm>
            <a:off x="0" y="0"/>
            <a:ext cx="158750" cy="15875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lnSpc>
                <a:spcPct val="100000"/>
              </a:lnSpc>
            </a:pPr>
            <a:endParaRPr lang="en-US" sz="2200" b="0" i="0" baseline="0" dirty="0">
              <a:solidFill>
                <a:schemeClr val="tx1"/>
              </a:solidFill>
              <a:latin typeface="Arial" panose="020B0604020202020204" pitchFamily="34" charset="0"/>
              <a:ea typeface="Meiryo" panose="020B0604030504040204" pitchFamily="34" charset="-128"/>
              <a:cs typeface="+mj-cs"/>
              <a:sym typeface="Arial" panose="020B0604020202020204" pitchFamily="34" charset="0"/>
            </a:endParaRPr>
          </a:p>
        </p:txBody>
      </p:sp>
      <p:sp>
        <p:nvSpPr>
          <p:cNvPr id="15" name="Rectangle 14"/>
          <p:cNvSpPr/>
          <p:nvPr userDrawn="1"/>
        </p:nvSpPr>
        <p:spPr bwMode="auto">
          <a:xfrm>
            <a:off x="0" y="0"/>
            <a:ext cx="12192000" cy="1074396"/>
          </a:xfrm>
          <a:prstGeom prst="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defRPr/>
            </a:pPr>
            <a:endParaRPr lang="en-US" sz="1800" kern="0" dirty="0">
              <a:solidFill>
                <a:srgbClr val="555759"/>
              </a:solidFill>
              <a:latin typeface="Palatino Linotype" pitchFamily="18" charset="0"/>
            </a:endParaRPr>
          </a:p>
        </p:txBody>
      </p:sp>
      <p:sp>
        <p:nvSpPr>
          <p:cNvPr id="17" name="Rectangle 16"/>
          <p:cNvSpPr/>
          <p:nvPr userDrawn="1"/>
        </p:nvSpPr>
        <p:spPr bwMode="auto">
          <a:xfrm>
            <a:off x="0" y="1074396"/>
            <a:ext cx="12192000" cy="151354"/>
          </a:xfrm>
          <a:prstGeom prst="rect">
            <a:avLst/>
          </a:prstGeom>
          <a:solidFill>
            <a:schemeClr val="accent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defRPr/>
            </a:pPr>
            <a:endParaRPr lang="en-US" sz="1800" kern="0" dirty="0">
              <a:solidFill>
                <a:srgbClr val="555759"/>
              </a:solidFill>
              <a:latin typeface="Palatino Linotype" pitchFamily="18" charset="0"/>
            </a:endParaRPr>
          </a:p>
        </p:txBody>
      </p:sp>
      <p:sp>
        <p:nvSpPr>
          <p:cNvPr id="1026" name="Title"/>
          <p:cNvSpPr>
            <a:spLocks noGrp="1" noChangeArrowheads="1"/>
          </p:cNvSpPr>
          <p:nvPr>
            <p:ph type="title"/>
            <p:custDataLst>
              <p:tags r:id="rId19"/>
            </p:custDataLst>
          </p:nvPr>
        </p:nvSpPr>
        <p:spPr bwMode="gray">
          <a:xfrm>
            <a:off x="287453" y="1"/>
            <a:ext cx="11625600" cy="1011600"/>
          </a:xfrm>
          <a:prstGeom prst="rect">
            <a:avLst/>
          </a:prstGeom>
        </p:spPr>
        <p:txBody>
          <a:bodyPr anchor="b"/>
          <a:lstStyle/>
          <a:p>
            <a:pPr lvl="0"/>
            <a:r>
              <a:rPr lang="en-US" altLang="ja-JP"/>
              <a:t>Click to edit Master title style</a:t>
            </a:r>
            <a:endParaRPr lang="en-GB" dirty="0"/>
          </a:p>
        </p:txBody>
      </p:sp>
      <p:sp>
        <p:nvSpPr>
          <p:cNvPr id="1027" name="BodyText"/>
          <p:cNvSpPr>
            <a:spLocks noGrp="1" noChangeArrowheads="1"/>
          </p:cNvSpPr>
          <p:nvPr>
            <p:ph type="body" idx="1"/>
            <p:custDataLst>
              <p:tags r:id="rId20"/>
            </p:custDataLst>
          </p:nvPr>
        </p:nvSpPr>
        <p:spPr bwMode="gray">
          <a:xfrm>
            <a:off x="287453" y="1341114"/>
            <a:ext cx="11625600" cy="482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dirty="0"/>
          </a:p>
        </p:txBody>
      </p:sp>
      <p:cxnSp>
        <p:nvCxnSpPr>
          <p:cNvPr id="11" name="Straight Connector 10"/>
          <p:cNvCxnSpPr/>
          <p:nvPr userDrawn="1"/>
        </p:nvCxnSpPr>
        <p:spPr>
          <a:xfrm>
            <a:off x="304802" y="6250077"/>
            <a:ext cx="11592985" cy="0"/>
          </a:xfrm>
          <a:prstGeom prst="line">
            <a:avLst/>
          </a:prstGeom>
          <a:ln w="9525">
            <a:solidFill>
              <a:srgbClr val="555759"/>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8"/>
          <p:cNvSpPr txBox="1">
            <a:spLocks/>
          </p:cNvSpPr>
          <p:nvPr userDrawn="1"/>
        </p:nvSpPr>
        <p:spPr>
          <a:xfrm>
            <a:off x="475204" y="6370117"/>
            <a:ext cx="7770501" cy="205345"/>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buClr>
                <a:srgbClr val="648C1A"/>
              </a:buClr>
            </a:pPr>
            <a:r>
              <a:rPr sz="900" dirty="0">
                <a:solidFill>
                  <a:srgbClr val="555759">
                    <a:lumMod val="60000"/>
                    <a:lumOff val="40000"/>
                  </a:srgbClr>
                </a:solidFill>
              </a:rPr>
              <a:t>/ ©2016 </a:t>
            </a:r>
            <a:r>
              <a:rPr lang="en-US" sz="900" dirty="0">
                <a:solidFill>
                  <a:srgbClr val="555759">
                    <a:lumMod val="60000"/>
                    <a:lumOff val="40000"/>
                  </a:srgbClr>
                </a:solidFill>
              </a:rPr>
              <a:t>Navigant – A </a:t>
            </a:r>
            <a:r>
              <a:rPr lang="en-US" sz="900" dirty="0" err="1">
                <a:solidFill>
                  <a:srgbClr val="555759">
                    <a:lumMod val="60000"/>
                    <a:lumOff val="40000"/>
                  </a:srgbClr>
                </a:solidFill>
              </a:rPr>
              <a:t>Guidehouse</a:t>
            </a:r>
            <a:r>
              <a:rPr lang="en-US" sz="900" dirty="0">
                <a:solidFill>
                  <a:srgbClr val="555759">
                    <a:lumMod val="60000"/>
                    <a:lumOff val="40000"/>
                  </a:srgbClr>
                </a:solidFill>
              </a:rPr>
              <a:t> Company</a:t>
            </a:r>
            <a:r>
              <a:rPr sz="900" dirty="0">
                <a:solidFill>
                  <a:srgbClr val="555759">
                    <a:lumMod val="60000"/>
                    <a:lumOff val="40000"/>
                  </a:srgbClr>
                </a:solidFill>
              </a:rPr>
              <a:t> Consulting, Inc. All rights Reserved</a:t>
            </a:r>
          </a:p>
        </p:txBody>
      </p:sp>
      <p:sp>
        <p:nvSpPr>
          <p:cNvPr id="13" name="Text Placeholder 18"/>
          <p:cNvSpPr txBox="1">
            <a:spLocks/>
          </p:cNvSpPr>
          <p:nvPr userDrawn="1"/>
        </p:nvSpPr>
        <p:spPr>
          <a:xfrm>
            <a:off x="182020" y="6365442"/>
            <a:ext cx="824304" cy="210020"/>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buClr>
                <a:srgbClr val="648C1A"/>
              </a:buClr>
            </a:pPr>
            <a:fld id="{C0D4A90D-707C-4CFA-8F87-17CF45DE2B45}" type="slidenum">
              <a:rPr sz="900" smtClean="0">
                <a:solidFill>
                  <a:srgbClr val="95D600"/>
                </a:solidFill>
              </a:rPr>
              <a:pPr>
                <a:buClr>
                  <a:srgbClr val="648C1A"/>
                </a:buClr>
              </a:pPr>
              <a:t>‹#›</a:t>
            </a:fld>
            <a:endParaRPr sz="900" dirty="0"/>
          </a:p>
        </p:txBody>
      </p:sp>
      <p:pic>
        <p:nvPicPr>
          <p:cNvPr id="14" name="Picture 13"/>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0607280" y="6396705"/>
            <a:ext cx="1303209" cy="168678"/>
          </a:xfrm>
          <a:prstGeom prst="rect">
            <a:avLst/>
          </a:prstGeom>
        </p:spPr>
      </p:pic>
    </p:spTree>
    <p:extLst>
      <p:ext uri="{BB962C8B-B14F-4D97-AF65-F5344CB8AC3E}">
        <p14:creationId xmlns:p14="http://schemas.microsoft.com/office/powerpoint/2010/main" val="3318178281"/>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Lst>
  <p:hf sldNum="0" hdr="0" ftr="0"/>
  <p:txStyles>
    <p:titleStyle>
      <a:lvl1pPr marL="0" indent="0" algn="l" rtl="0" eaLnBrk="1" fontAlgn="base" hangingPunct="1">
        <a:lnSpc>
          <a:spcPct val="88000"/>
        </a:lnSpc>
        <a:spcBef>
          <a:spcPct val="0"/>
        </a:spcBef>
        <a:spcAft>
          <a:spcPct val="0"/>
        </a:spcAft>
        <a:defRPr lang="en-GB" altLang="ja-JP" sz="2200" b="0" kern="1200" cap="all" baseline="0" dirty="0" smtClean="0">
          <a:solidFill>
            <a:schemeClr val="bg2"/>
          </a:solidFill>
          <a:effectLst/>
          <a:latin typeface="+mn-lt"/>
          <a:ea typeface="+mj-ea"/>
          <a:cs typeface="+mj-cs"/>
          <a:sym typeface="+mj-lt"/>
        </a:defRPr>
      </a:lvl1pPr>
      <a:lvl2pPr algn="l" rtl="0" eaLnBrk="1" fontAlgn="base" hangingPunct="1">
        <a:lnSpc>
          <a:spcPct val="88000"/>
        </a:lnSpc>
        <a:spcBef>
          <a:spcPct val="0"/>
        </a:spcBef>
        <a:spcAft>
          <a:spcPct val="0"/>
        </a:spcAft>
        <a:defRPr>
          <a:solidFill>
            <a:srgbClr val="002C77"/>
          </a:solidFill>
          <a:latin typeface="Arial" charset="0"/>
          <a:cs typeface="Arial" charset="0"/>
        </a:defRPr>
      </a:lvl2pPr>
      <a:lvl3pPr algn="l" rtl="0" eaLnBrk="1" fontAlgn="base" hangingPunct="1">
        <a:lnSpc>
          <a:spcPct val="88000"/>
        </a:lnSpc>
        <a:spcBef>
          <a:spcPct val="0"/>
        </a:spcBef>
        <a:spcAft>
          <a:spcPct val="0"/>
        </a:spcAft>
        <a:defRPr>
          <a:solidFill>
            <a:srgbClr val="002C77"/>
          </a:solidFill>
          <a:latin typeface="Arial" charset="0"/>
          <a:cs typeface="Arial" charset="0"/>
        </a:defRPr>
      </a:lvl3pPr>
      <a:lvl4pPr algn="l" rtl="0" eaLnBrk="1" fontAlgn="base" hangingPunct="1">
        <a:lnSpc>
          <a:spcPct val="88000"/>
        </a:lnSpc>
        <a:spcBef>
          <a:spcPct val="0"/>
        </a:spcBef>
        <a:spcAft>
          <a:spcPct val="0"/>
        </a:spcAft>
        <a:defRPr>
          <a:solidFill>
            <a:srgbClr val="002C77"/>
          </a:solidFill>
          <a:latin typeface="Arial" charset="0"/>
          <a:cs typeface="Arial" charset="0"/>
        </a:defRPr>
      </a:lvl4pPr>
      <a:lvl5pPr algn="l" rtl="0" eaLnBrk="1" fontAlgn="base" hangingPunct="1">
        <a:lnSpc>
          <a:spcPct val="88000"/>
        </a:lnSpc>
        <a:spcBef>
          <a:spcPct val="0"/>
        </a:spcBef>
        <a:spcAft>
          <a:spcPct val="0"/>
        </a:spcAft>
        <a:defRPr>
          <a:solidFill>
            <a:srgbClr val="002C77"/>
          </a:solidFill>
          <a:latin typeface="Arial" charset="0"/>
          <a:cs typeface="Arial" charset="0"/>
        </a:defRPr>
      </a:lvl5pPr>
      <a:lvl6pPr marL="457200" algn="l" rtl="0" eaLnBrk="1" fontAlgn="base" hangingPunct="1">
        <a:lnSpc>
          <a:spcPct val="88000"/>
        </a:lnSpc>
        <a:spcBef>
          <a:spcPct val="0"/>
        </a:spcBef>
        <a:spcAft>
          <a:spcPct val="0"/>
        </a:spcAft>
        <a:defRPr>
          <a:solidFill>
            <a:srgbClr val="002C77"/>
          </a:solidFill>
          <a:latin typeface="Arial" charset="0"/>
          <a:cs typeface="Arial" charset="0"/>
        </a:defRPr>
      </a:lvl6pPr>
      <a:lvl7pPr marL="914401" algn="l" rtl="0" eaLnBrk="1" fontAlgn="base" hangingPunct="1">
        <a:lnSpc>
          <a:spcPct val="88000"/>
        </a:lnSpc>
        <a:spcBef>
          <a:spcPct val="0"/>
        </a:spcBef>
        <a:spcAft>
          <a:spcPct val="0"/>
        </a:spcAft>
        <a:defRPr>
          <a:solidFill>
            <a:srgbClr val="002C77"/>
          </a:solidFill>
          <a:latin typeface="Arial" charset="0"/>
          <a:cs typeface="Arial" charset="0"/>
        </a:defRPr>
      </a:lvl7pPr>
      <a:lvl8pPr marL="1371601" algn="l" rtl="0" eaLnBrk="1" fontAlgn="base" hangingPunct="1">
        <a:lnSpc>
          <a:spcPct val="88000"/>
        </a:lnSpc>
        <a:spcBef>
          <a:spcPct val="0"/>
        </a:spcBef>
        <a:spcAft>
          <a:spcPct val="0"/>
        </a:spcAft>
        <a:defRPr>
          <a:solidFill>
            <a:srgbClr val="002C77"/>
          </a:solidFill>
          <a:latin typeface="Arial" charset="0"/>
          <a:cs typeface="Arial" charset="0"/>
        </a:defRPr>
      </a:lvl8pPr>
      <a:lvl9pPr marL="1828800" algn="l" rtl="0" eaLnBrk="1" fontAlgn="base" hangingPunct="1">
        <a:lnSpc>
          <a:spcPct val="88000"/>
        </a:lnSpc>
        <a:spcBef>
          <a:spcPct val="0"/>
        </a:spcBef>
        <a:spcAft>
          <a:spcPct val="0"/>
        </a:spcAft>
        <a:defRPr>
          <a:solidFill>
            <a:srgbClr val="002C77"/>
          </a:solidFill>
          <a:latin typeface="Arial" charset="0"/>
          <a:cs typeface="Arial" charset="0"/>
        </a:defRPr>
      </a:lvl9pPr>
    </p:titleStyle>
    <p:bodyStyle>
      <a:lvl1pPr marL="180000" indent="-180000" algn="l" rtl="0" eaLnBrk="1" fontAlgn="base" hangingPunct="1">
        <a:spcBef>
          <a:spcPts val="700"/>
        </a:spcBef>
        <a:spcAft>
          <a:spcPts val="0"/>
        </a:spcAft>
        <a:buChar char="•"/>
        <a:defRPr sz="1400">
          <a:solidFill>
            <a:schemeClr val="tx1"/>
          </a:solidFill>
          <a:latin typeface="+mn-lt"/>
          <a:ea typeface="+mn-ea"/>
          <a:cs typeface="+mn-cs"/>
          <a:sym typeface="+mn-lt"/>
        </a:defRPr>
      </a:lvl1pPr>
      <a:lvl2pPr marL="360000" indent="-180000" algn="l" rtl="0" eaLnBrk="1" fontAlgn="base" hangingPunct="1">
        <a:spcBef>
          <a:spcPts val="300"/>
        </a:spcBef>
        <a:spcAft>
          <a:spcPts val="0"/>
        </a:spcAft>
        <a:buFont typeface="Arial" charset="0"/>
        <a:buChar char="–"/>
        <a:defRPr sz="1400" baseline="0">
          <a:solidFill>
            <a:schemeClr val="tx1"/>
          </a:solidFill>
          <a:latin typeface="+mn-lt"/>
          <a:ea typeface="+mn-ea"/>
          <a:cs typeface="+mn-cs"/>
          <a:sym typeface="+mn-lt"/>
        </a:defRPr>
      </a:lvl2pPr>
      <a:lvl3pPr marL="540000" indent="-179388" algn="l" rtl="0" eaLnBrk="1" fontAlgn="base" hangingPunct="1">
        <a:spcBef>
          <a:spcPts val="300"/>
        </a:spcBef>
        <a:spcAft>
          <a:spcPts val="0"/>
        </a:spcAft>
        <a:buFont typeface="Arial" charset="0"/>
        <a:buChar char="-"/>
        <a:defRPr sz="1400">
          <a:solidFill>
            <a:schemeClr val="tx1"/>
          </a:solidFill>
          <a:latin typeface="+mn-lt"/>
          <a:ea typeface="+mn-ea"/>
          <a:cs typeface="+mn-cs"/>
          <a:sym typeface="+mn-lt"/>
        </a:defRPr>
      </a:lvl3pPr>
      <a:lvl4pPr marL="720000" indent="-179388" algn="l" rtl="0" eaLnBrk="1" fontAlgn="base" hangingPunct="1">
        <a:spcBef>
          <a:spcPts val="300"/>
        </a:spcBef>
        <a:spcAft>
          <a:spcPts val="0"/>
        </a:spcAft>
        <a:buFont typeface="Arial" charset="0"/>
        <a:buChar char="-"/>
        <a:defRPr sz="1400">
          <a:solidFill>
            <a:schemeClr val="tx1"/>
          </a:solidFill>
          <a:latin typeface="+mn-lt"/>
          <a:ea typeface="+mn-ea"/>
          <a:cs typeface="+mn-cs"/>
          <a:sym typeface="+mn-lt"/>
        </a:defRPr>
      </a:lvl4pPr>
      <a:lvl5pPr marL="900000" indent="-180000" algn="l" rtl="0" eaLnBrk="1" fontAlgn="base" hangingPunct="1">
        <a:spcBef>
          <a:spcPts val="300"/>
        </a:spcBef>
        <a:spcAft>
          <a:spcPts val="0"/>
        </a:spcAft>
        <a:buFont typeface="Arial" panose="020B0604020202020204" pitchFamily="34" charset="0"/>
        <a:buChar char="-"/>
        <a:defRPr sz="1400">
          <a:solidFill>
            <a:schemeClr val="tx1"/>
          </a:solidFill>
          <a:latin typeface="+mn-lt"/>
          <a:ea typeface="+mn-ea"/>
          <a:cs typeface="+mn-cs"/>
          <a:sym typeface="+mn-lt"/>
        </a:defRPr>
      </a:lvl5pPr>
      <a:lvl6pPr marL="1080000" indent="-180000" algn="l" rtl="0" eaLnBrk="1" fontAlgn="base" hangingPunct="1">
        <a:spcBef>
          <a:spcPts val="300"/>
        </a:spcBef>
        <a:spcAft>
          <a:spcPts val="0"/>
        </a:spcAft>
        <a:buFont typeface="Arial" charset="0"/>
        <a:buChar char="-"/>
        <a:defRPr sz="1400" baseline="0">
          <a:solidFill>
            <a:schemeClr val="tx1"/>
          </a:solidFill>
          <a:latin typeface="+mn-lt"/>
          <a:cs typeface="+mn-cs"/>
        </a:defRPr>
      </a:lvl6pPr>
      <a:lvl7pPr marL="1260001" indent="-180000" algn="l" rtl="0" eaLnBrk="1" fontAlgn="base" hangingPunct="1">
        <a:spcBef>
          <a:spcPts val="300"/>
        </a:spcBef>
        <a:spcAft>
          <a:spcPts val="0"/>
        </a:spcAft>
        <a:buFont typeface="Arial" charset="0"/>
        <a:buChar char="-"/>
        <a:defRPr sz="1400">
          <a:solidFill>
            <a:schemeClr val="tx1"/>
          </a:solidFill>
          <a:latin typeface="+mn-lt"/>
          <a:cs typeface="+mn-cs"/>
        </a:defRPr>
      </a:lvl7pPr>
      <a:lvl8pPr marL="1440001" indent="-180000" algn="l" rtl="0" eaLnBrk="1" fontAlgn="base" hangingPunct="1">
        <a:spcBef>
          <a:spcPts val="300"/>
        </a:spcBef>
        <a:spcAft>
          <a:spcPts val="0"/>
        </a:spcAft>
        <a:buFont typeface="Arial" charset="0"/>
        <a:buChar char="-"/>
        <a:defRPr sz="1400">
          <a:solidFill>
            <a:schemeClr val="tx1"/>
          </a:solidFill>
          <a:latin typeface="+mn-lt"/>
          <a:cs typeface="+mn-cs"/>
        </a:defRPr>
      </a:lvl8pPr>
      <a:lvl9pPr marL="1620001" indent="-180000" algn="l" rtl="0" eaLnBrk="1" fontAlgn="base" hangingPunct="1">
        <a:spcBef>
          <a:spcPts val="300"/>
        </a:spcBef>
        <a:spcAft>
          <a:spcPts val="0"/>
        </a:spcAft>
        <a:buFont typeface="Arial" charset="0"/>
        <a:buChar char="-"/>
        <a:defRPr sz="1400" baseline="0">
          <a:solidFill>
            <a:schemeClr val="tx1"/>
          </a:solidFill>
          <a:latin typeface="+mn-lt"/>
          <a:cs typeface="+mn-cs"/>
        </a:defRPr>
      </a:lvl9pPr>
    </p:bodyStyle>
    <p:otherStyle>
      <a:defPPr>
        <a:defRPr lang="en-US"/>
      </a:defPPr>
      <a:lvl1pPr marL="0" algn="l" defTabSz="914401" rtl="0" eaLnBrk="1" latinLnBrk="0" hangingPunct="1">
        <a:defRPr sz="1200" kern="1200">
          <a:solidFill>
            <a:schemeClr val="tx1"/>
          </a:solidFill>
          <a:latin typeface="+mn-lt"/>
          <a:ea typeface="+mn-ea"/>
          <a:cs typeface="+mn-cs"/>
        </a:defRPr>
      </a:lvl1pPr>
      <a:lvl2pPr marL="457200" algn="l" defTabSz="914401" rtl="0" eaLnBrk="1" latinLnBrk="0" hangingPunct="1">
        <a:defRPr sz="1200" kern="1200">
          <a:solidFill>
            <a:schemeClr val="tx1"/>
          </a:solidFill>
          <a:latin typeface="+mn-lt"/>
          <a:ea typeface="+mn-ea"/>
          <a:cs typeface="+mn-cs"/>
        </a:defRPr>
      </a:lvl2pPr>
      <a:lvl3pPr marL="914401" algn="l" defTabSz="914401" rtl="0" eaLnBrk="1" latinLnBrk="0" hangingPunct="1">
        <a:defRPr sz="1200" kern="1200">
          <a:solidFill>
            <a:schemeClr val="tx1"/>
          </a:solidFill>
          <a:latin typeface="+mn-lt"/>
          <a:ea typeface="+mn-ea"/>
          <a:cs typeface="+mn-cs"/>
        </a:defRPr>
      </a:lvl3pPr>
      <a:lvl4pPr marL="1371601" algn="l" defTabSz="914401" rtl="0" eaLnBrk="1" latinLnBrk="0" hangingPunct="1">
        <a:defRPr sz="1200" kern="1200">
          <a:solidFill>
            <a:schemeClr val="tx1"/>
          </a:solidFill>
          <a:latin typeface="+mn-lt"/>
          <a:ea typeface="+mn-ea"/>
          <a:cs typeface="+mn-cs"/>
        </a:defRPr>
      </a:lvl4pPr>
      <a:lvl5pPr marL="1828800" algn="l" defTabSz="914401" rtl="0" eaLnBrk="1" latinLnBrk="0" hangingPunct="1">
        <a:defRPr sz="1200" kern="1200">
          <a:solidFill>
            <a:schemeClr val="tx1"/>
          </a:solidFill>
          <a:latin typeface="+mn-lt"/>
          <a:ea typeface="+mn-ea"/>
          <a:cs typeface="+mn-cs"/>
        </a:defRPr>
      </a:lvl5pPr>
      <a:lvl6pPr marL="2286001" algn="l" defTabSz="914401" rtl="0" eaLnBrk="1" latinLnBrk="0" hangingPunct="1">
        <a:defRPr sz="1200" kern="1200">
          <a:solidFill>
            <a:schemeClr val="tx1"/>
          </a:solidFill>
          <a:latin typeface="+mn-lt"/>
          <a:ea typeface="+mn-ea"/>
          <a:cs typeface="+mn-cs"/>
        </a:defRPr>
      </a:lvl6pPr>
      <a:lvl7pPr marL="2743201" algn="l" defTabSz="914401" rtl="0" eaLnBrk="1" latinLnBrk="0" hangingPunct="1">
        <a:defRPr sz="1200" kern="1200">
          <a:solidFill>
            <a:schemeClr val="tx1"/>
          </a:solidFill>
          <a:latin typeface="+mn-lt"/>
          <a:ea typeface="+mn-ea"/>
          <a:cs typeface="+mn-cs"/>
        </a:defRPr>
      </a:lvl7pPr>
      <a:lvl8pPr marL="3200402" algn="l" defTabSz="914401" rtl="0" eaLnBrk="1" latinLnBrk="0" hangingPunct="1">
        <a:defRPr sz="1200" kern="1200">
          <a:solidFill>
            <a:schemeClr val="tx1"/>
          </a:solidFill>
          <a:latin typeface="+mn-lt"/>
          <a:ea typeface="+mn-ea"/>
          <a:cs typeface="+mn-cs"/>
        </a:defRPr>
      </a:lvl8pPr>
      <a:lvl9pPr marL="3657602" algn="l" defTabSz="91440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95" userDrawn="1">
          <p15:clr>
            <a:srgbClr val="F26B43"/>
          </p15:clr>
        </p15:guide>
        <p15:guide id="2" pos="3840" userDrawn="1">
          <p15:clr>
            <a:srgbClr val="F26B43"/>
          </p15:clr>
        </p15:guide>
        <p15:guide id="3" orient="horz" pos="3887" userDrawn="1">
          <p15:clr>
            <a:srgbClr val="F26B43"/>
          </p15:clr>
        </p15:guide>
        <p15:guide id="4" pos="180" userDrawn="1">
          <p15:clr>
            <a:srgbClr val="F26B43"/>
          </p15:clr>
        </p15:guide>
        <p15:guide id="5" pos="7507" userDrawn="1">
          <p15:clr>
            <a:srgbClr val="F26B43"/>
          </p15:clr>
        </p15:guide>
        <p15:guide id="6" orient="horz" pos="240" userDrawn="1">
          <p15:clr>
            <a:srgbClr val="F26B43"/>
          </p15:clr>
        </p15:guide>
        <p15:guide id="7" pos="4027" userDrawn="1">
          <p15:clr>
            <a:srgbClr val="F26B43"/>
          </p15:clr>
        </p15:guide>
        <p15:guide id="8" pos="3653" userDrawn="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7"/>
            </p:custDataLst>
            <p:extLst>
              <p:ext uri="{D42A27DB-BD31-4B8C-83A1-F6EECF244321}">
                <p14:modId xmlns:p14="http://schemas.microsoft.com/office/powerpoint/2010/main" val="62785238"/>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0491" name="think-cell Slide" r:id="rId21" imgW="530" imgH="531" progId="TCLayout.ActiveDocument.1">
                  <p:embed/>
                </p:oleObj>
              </mc:Choice>
              <mc:Fallback>
                <p:oleObj name="think-cell Slide" r:id="rId21" imgW="530" imgH="531" progId="TCLayout.ActiveDocument.1">
                  <p:embed/>
                  <p:pic>
                    <p:nvPicPr>
                      <p:cNvPr id="2" name="Object 1" hidden="1"/>
                      <p:cNvPicPr/>
                      <p:nvPr/>
                    </p:nvPicPr>
                    <p:blipFill>
                      <a:blip r:embed="rId22"/>
                      <a:stretch>
                        <a:fillRect/>
                      </a:stretch>
                    </p:blipFill>
                    <p:spPr>
                      <a:xfrm>
                        <a:off x="2118" y="1589"/>
                        <a:ext cx="2116"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C48EA21-53C8-488F-8A26-7F90BAE589CC}"/>
              </a:ext>
            </a:extLst>
          </p:cNvPr>
          <p:cNvSpPr/>
          <p:nvPr userDrawn="1">
            <p:custDataLst>
              <p:tags r:id="rId18"/>
            </p:custDataLst>
          </p:nvPr>
        </p:nvSpPr>
        <p:spPr>
          <a:xfrm>
            <a:off x="0" y="0"/>
            <a:ext cx="158750" cy="15875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lnSpc>
                <a:spcPct val="100000"/>
              </a:lnSpc>
            </a:pPr>
            <a:endParaRPr lang="en-US" sz="2200" b="0" i="0" baseline="0" dirty="0">
              <a:solidFill>
                <a:schemeClr val="tx1"/>
              </a:solidFill>
              <a:latin typeface="Arial" panose="020B0604020202020204" pitchFamily="34" charset="0"/>
              <a:ea typeface="Meiryo" panose="020B0604030504040204" pitchFamily="34" charset="-128"/>
              <a:cs typeface="+mj-cs"/>
              <a:sym typeface="Arial" panose="020B0604020202020204" pitchFamily="34" charset="0"/>
            </a:endParaRPr>
          </a:p>
        </p:txBody>
      </p:sp>
      <p:sp>
        <p:nvSpPr>
          <p:cNvPr id="15" name="Rectangle 14"/>
          <p:cNvSpPr/>
          <p:nvPr userDrawn="1"/>
        </p:nvSpPr>
        <p:spPr bwMode="auto">
          <a:xfrm>
            <a:off x="0" y="0"/>
            <a:ext cx="12192000" cy="1074396"/>
          </a:xfrm>
          <a:prstGeom prst="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defRPr/>
            </a:pPr>
            <a:endParaRPr lang="en-US" sz="1800" kern="0" dirty="0">
              <a:solidFill>
                <a:srgbClr val="555759"/>
              </a:solidFill>
              <a:latin typeface="Palatino Linotype" pitchFamily="18" charset="0"/>
            </a:endParaRPr>
          </a:p>
        </p:txBody>
      </p:sp>
      <p:sp>
        <p:nvSpPr>
          <p:cNvPr id="17" name="Rectangle 16"/>
          <p:cNvSpPr/>
          <p:nvPr userDrawn="1"/>
        </p:nvSpPr>
        <p:spPr bwMode="auto">
          <a:xfrm>
            <a:off x="0" y="1074396"/>
            <a:ext cx="12192000" cy="151354"/>
          </a:xfrm>
          <a:prstGeom prst="rect">
            <a:avLst/>
          </a:prstGeom>
          <a:solidFill>
            <a:schemeClr val="accent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defRPr/>
            </a:pPr>
            <a:endParaRPr lang="en-US" sz="1800" kern="0" dirty="0">
              <a:solidFill>
                <a:srgbClr val="555759"/>
              </a:solidFill>
              <a:latin typeface="Palatino Linotype" pitchFamily="18" charset="0"/>
            </a:endParaRPr>
          </a:p>
        </p:txBody>
      </p:sp>
      <p:sp>
        <p:nvSpPr>
          <p:cNvPr id="1026" name="Title"/>
          <p:cNvSpPr>
            <a:spLocks noGrp="1" noChangeArrowheads="1"/>
          </p:cNvSpPr>
          <p:nvPr>
            <p:ph type="title"/>
            <p:custDataLst>
              <p:tags r:id="rId19"/>
            </p:custDataLst>
          </p:nvPr>
        </p:nvSpPr>
        <p:spPr bwMode="gray">
          <a:xfrm>
            <a:off x="287453" y="1"/>
            <a:ext cx="11625600" cy="1011600"/>
          </a:xfrm>
          <a:prstGeom prst="rect">
            <a:avLst/>
          </a:prstGeom>
        </p:spPr>
        <p:txBody>
          <a:bodyPr anchor="b"/>
          <a:lstStyle/>
          <a:p>
            <a:pPr lvl="0"/>
            <a:r>
              <a:rPr lang="en-US" altLang="ja-JP"/>
              <a:t>Click to edit Master title style</a:t>
            </a:r>
            <a:endParaRPr lang="en-GB" dirty="0"/>
          </a:p>
        </p:txBody>
      </p:sp>
      <p:sp>
        <p:nvSpPr>
          <p:cNvPr id="1027" name="BodyText"/>
          <p:cNvSpPr>
            <a:spLocks noGrp="1" noChangeArrowheads="1"/>
          </p:cNvSpPr>
          <p:nvPr>
            <p:ph type="body" idx="1"/>
            <p:custDataLst>
              <p:tags r:id="rId20"/>
            </p:custDataLst>
          </p:nvPr>
        </p:nvSpPr>
        <p:spPr bwMode="gray">
          <a:xfrm>
            <a:off x="287453" y="1341114"/>
            <a:ext cx="11625600" cy="482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ja-JP" dirty="0"/>
              <a:t>Click to edit Master 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endParaRPr lang="en-GB" dirty="0"/>
          </a:p>
        </p:txBody>
      </p:sp>
      <p:cxnSp>
        <p:nvCxnSpPr>
          <p:cNvPr id="11" name="Straight Connector 10"/>
          <p:cNvCxnSpPr/>
          <p:nvPr userDrawn="1"/>
        </p:nvCxnSpPr>
        <p:spPr>
          <a:xfrm>
            <a:off x="304802" y="6250077"/>
            <a:ext cx="11592985" cy="0"/>
          </a:xfrm>
          <a:prstGeom prst="line">
            <a:avLst/>
          </a:prstGeom>
          <a:ln w="9525">
            <a:solidFill>
              <a:srgbClr val="555759"/>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8"/>
          <p:cNvSpPr txBox="1">
            <a:spLocks/>
          </p:cNvSpPr>
          <p:nvPr userDrawn="1"/>
        </p:nvSpPr>
        <p:spPr>
          <a:xfrm>
            <a:off x="475204" y="6370117"/>
            <a:ext cx="7770501" cy="205345"/>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buClr>
                <a:srgbClr val="648C1A"/>
              </a:buClr>
            </a:pPr>
            <a:r>
              <a:rPr sz="900" dirty="0">
                <a:solidFill>
                  <a:srgbClr val="555759">
                    <a:lumMod val="60000"/>
                    <a:lumOff val="40000"/>
                  </a:srgbClr>
                </a:solidFill>
              </a:rPr>
              <a:t>/ ©201</a:t>
            </a:r>
            <a:r>
              <a:rPr lang="en-US" sz="900" dirty="0">
                <a:solidFill>
                  <a:srgbClr val="555759">
                    <a:lumMod val="60000"/>
                    <a:lumOff val="40000"/>
                  </a:srgbClr>
                </a:solidFill>
              </a:rPr>
              <a:t>9</a:t>
            </a:r>
            <a:r>
              <a:rPr sz="900" dirty="0">
                <a:solidFill>
                  <a:srgbClr val="555759">
                    <a:lumMod val="60000"/>
                    <a:lumOff val="40000"/>
                  </a:srgbClr>
                </a:solidFill>
              </a:rPr>
              <a:t> </a:t>
            </a:r>
            <a:r>
              <a:rPr lang="en-US" sz="900" dirty="0">
                <a:solidFill>
                  <a:srgbClr val="555759">
                    <a:lumMod val="60000"/>
                    <a:lumOff val="40000"/>
                  </a:srgbClr>
                </a:solidFill>
              </a:rPr>
              <a:t>Navigant – A </a:t>
            </a:r>
            <a:r>
              <a:rPr lang="en-US" sz="900" dirty="0" err="1">
                <a:solidFill>
                  <a:srgbClr val="555759">
                    <a:lumMod val="60000"/>
                    <a:lumOff val="40000"/>
                  </a:srgbClr>
                </a:solidFill>
              </a:rPr>
              <a:t>Guidehouse</a:t>
            </a:r>
            <a:r>
              <a:rPr lang="en-US" sz="900" dirty="0">
                <a:solidFill>
                  <a:srgbClr val="555759">
                    <a:lumMod val="60000"/>
                    <a:lumOff val="40000"/>
                  </a:srgbClr>
                </a:solidFill>
              </a:rPr>
              <a:t> Company</a:t>
            </a:r>
            <a:r>
              <a:rPr sz="900" dirty="0">
                <a:solidFill>
                  <a:srgbClr val="555759">
                    <a:lumMod val="60000"/>
                    <a:lumOff val="40000"/>
                  </a:srgbClr>
                </a:solidFill>
              </a:rPr>
              <a:t> Consulting, Inc. All rights Reserved</a:t>
            </a:r>
          </a:p>
        </p:txBody>
      </p:sp>
      <p:sp>
        <p:nvSpPr>
          <p:cNvPr id="13" name="Text Placeholder 18"/>
          <p:cNvSpPr txBox="1">
            <a:spLocks/>
          </p:cNvSpPr>
          <p:nvPr userDrawn="1"/>
        </p:nvSpPr>
        <p:spPr>
          <a:xfrm>
            <a:off x="182020" y="6365442"/>
            <a:ext cx="824304" cy="210020"/>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buClr>
                <a:srgbClr val="648C1A"/>
              </a:buClr>
            </a:pPr>
            <a:fld id="{C0D4A90D-707C-4CFA-8F87-17CF45DE2B45}" type="slidenum">
              <a:rPr sz="900" smtClean="0">
                <a:solidFill>
                  <a:srgbClr val="95D600"/>
                </a:solidFill>
              </a:rPr>
              <a:pPr>
                <a:buClr>
                  <a:srgbClr val="648C1A"/>
                </a:buClr>
              </a:pPr>
              <a:t>‹#›</a:t>
            </a:fld>
            <a:endParaRPr sz="900" dirty="0"/>
          </a:p>
        </p:txBody>
      </p:sp>
      <p:pic>
        <p:nvPicPr>
          <p:cNvPr id="14" name="Picture 13"/>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0607280" y="6396705"/>
            <a:ext cx="1303209" cy="168678"/>
          </a:xfrm>
          <a:prstGeom prst="rect">
            <a:avLst/>
          </a:prstGeom>
        </p:spPr>
      </p:pic>
    </p:spTree>
    <p:extLst>
      <p:ext uri="{BB962C8B-B14F-4D97-AF65-F5344CB8AC3E}">
        <p14:creationId xmlns:p14="http://schemas.microsoft.com/office/powerpoint/2010/main" val="3985557793"/>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 id="2147484004" r:id="rId12"/>
    <p:sldLayoutId id="2147484005" r:id="rId13"/>
    <p:sldLayoutId id="2147484006" r:id="rId14"/>
  </p:sldLayoutIdLst>
  <p:hf sldNum="0" hdr="0" ftr="0"/>
  <p:txStyles>
    <p:titleStyle>
      <a:lvl1pPr marL="0" indent="0" algn="l" rtl="0" eaLnBrk="1" fontAlgn="base" hangingPunct="1">
        <a:lnSpc>
          <a:spcPct val="88000"/>
        </a:lnSpc>
        <a:spcBef>
          <a:spcPct val="0"/>
        </a:spcBef>
        <a:spcAft>
          <a:spcPct val="0"/>
        </a:spcAft>
        <a:defRPr lang="en-GB" altLang="ja-JP" sz="2200" b="0" kern="1200" cap="all" baseline="0" dirty="0" smtClean="0">
          <a:solidFill>
            <a:schemeClr val="bg2"/>
          </a:solidFill>
          <a:effectLst/>
          <a:latin typeface="+mn-lt"/>
          <a:ea typeface="+mj-ea"/>
          <a:cs typeface="+mj-cs"/>
          <a:sym typeface="+mj-lt"/>
        </a:defRPr>
      </a:lvl1pPr>
      <a:lvl2pPr algn="l" rtl="0" eaLnBrk="1" fontAlgn="base" hangingPunct="1">
        <a:lnSpc>
          <a:spcPct val="88000"/>
        </a:lnSpc>
        <a:spcBef>
          <a:spcPct val="0"/>
        </a:spcBef>
        <a:spcAft>
          <a:spcPct val="0"/>
        </a:spcAft>
        <a:defRPr>
          <a:solidFill>
            <a:srgbClr val="002C77"/>
          </a:solidFill>
          <a:latin typeface="Arial" charset="0"/>
          <a:cs typeface="Arial" charset="0"/>
        </a:defRPr>
      </a:lvl2pPr>
      <a:lvl3pPr algn="l" rtl="0" eaLnBrk="1" fontAlgn="base" hangingPunct="1">
        <a:lnSpc>
          <a:spcPct val="88000"/>
        </a:lnSpc>
        <a:spcBef>
          <a:spcPct val="0"/>
        </a:spcBef>
        <a:spcAft>
          <a:spcPct val="0"/>
        </a:spcAft>
        <a:defRPr>
          <a:solidFill>
            <a:srgbClr val="002C77"/>
          </a:solidFill>
          <a:latin typeface="Arial" charset="0"/>
          <a:cs typeface="Arial" charset="0"/>
        </a:defRPr>
      </a:lvl3pPr>
      <a:lvl4pPr algn="l" rtl="0" eaLnBrk="1" fontAlgn="base" hangingPunct="1">
        <a:lnSpc>
          <a:spcPct val="88000"/>
        </a:lnSpc>
        <a:spcBef>
          <a:spcPct val="0"/>
        </a:spcBef>
        <a:spcAft>
          <a:spcPct val="0"/>
        </a:spcAft>
        <a:defRPr>
          <a:solidFill>
            <a:srgbClr val="002C77"/>
          </a:solidFill>
          <a:latin typeface="Arial" charset="0"/>
          <a:cs typeface="Arial" charset="0"/>
        </a:defRPr>
      </a:lvl4pPr>
      <a:lvl5pPr algn="l" rtl="0" eaLnBrk="1" fontAlgn="base" hangingPunct="1">
        <a:lnSpc>
          <a:spcPct val="88000"/>
        </a:lnSpc>
        <a:spcBef>
          <a:spcPct val="0"/>
        </a:spcBef>
        <a:spcAft>
          <a:spcPct val="0"/>
        </a:spcAft>
        <a:defRPr>
          <a:solidFill>
            <a:srgbClr val="002C77"/>
          </a:solidFill>
          <a:latin typeface="Arial" charset="0"/>
          <a:cs typeface="Arial" charset="0"/>
        </a:defRPr>
      </a:lvl5pPr>
      <a:lvl6pPr marL="457200" algn="l" rtl="0" eaLnBrk="1" fontAlgn="base" hangingPunct="1">
        <a:lnSpc>
          <a:spcPct val="88000"/>
        </a:lnSpc>
        <a:spcBef>
          <a:spcPct val="0"/>
        </a:spcBef>
        <a:spcAft>
          <a:spcPct val="0"/>
        </a:spcAft>
        <a:defRPr>
          <a:solidFill>
            <a:srgbClr val="002C77"/>
          </a:solidFill>
          <a:latin typeface="Arial" charset="0"/>
          <a:cs typeface="Arial" charset="0"/>
        </a:defRPr>
      </a:lvl6pPr>
      <a:lvl7pPr marL="914401" algn="l" rtl="0" eaLnBrk="1" fontAlgn="base" hangingPunct="1">
        <a:lnSpc>
          <a:spcPct val="88000"/>
        </a:lnSpc>
        <a:spcBef>
          <a:spcPct val="0"/>
        </a:spcBef>
        <a:spcAft>
          <a:spcPct val="0"/>
        </a:spcAft>
        <a:defRPr>
          <a:solidFill>
            <a:srgbClr val="002C77"/>
          </a:solidFill>
          <a:latin typeface="Arial" charset="0"/>
          <a:cs typeface="Arial" charset="0"/>
        </a:defRPr>
      </a:lvl7pPr>
      <a:lvl8pPr marL="1371601" algn="l" rtl="0" eaLnBrk="1" fontAlgn="base" hangingPunct="1">
        <a:lnSpc>
          <a:spcPct val="88000"/>
        </a:lnSpc>
        <a:spcBef>
          <a:spcPct val="0"/>
        </a:spcBef>
        <a:spcAft>
          <a:spcPct val="0"/>
        </a:spcAft>
        <a:defRPr>
          <a:solidFill>
            <a:srgbClr val="002C77"/>
          </a:solidFill>
          <a:latin typeface="Arial" charset="0"/>
          <a:cs typeface="Arial" charset="0"/>
        </a:defRPr>
      </a:lvl8pPr>
      <a:lvl9pPr marL="1828800" algn="l" rtl="0" eaLnBrk="1" fontAlgn="base" hangingPunct="1">
        <a:lnSpc>
          <a:spcPct val="88000"/>
        </a:lnSpc>
        <a:spcBef>
          <a:spcPct val="0"/>
        </a:spcBef>
        <a:spcAft>
          <a:spcPct val="0"/>
        </a:spcAft>
        <a:defRPr>
          <a:solidFill>
            <a:srgbClr val="002C77"/>
          </a:solidFill>
          <a:latin typeface="Arial" charset="0"/>
          <a:cs typeface="Arial" charset="0"/>
        </a:defRPr>
      </a:lvl9pPr>
    </p:titleStyle>
    <p:bodyStyle>
      <a:lvl1pPr marL="180000" indent="-180000" algn="l" rtl="0" eaLnBrk="1" fontAlgn="base" hangingPunct="1">
        <a:spcBef>
          <a:spcPts val="700"/>
        </a:spcBef>
        <a:spcAft>
          <a:spcPts val="0"/>
        </a:spcAft>
        <a:buChar char="•"/>
        <a:defRPr sz="1400">
          <a:solidFill>
            <a:schemeClr val="tx1"/>
          </a:solidFill>
          <a:latin typeface="+mn-lt"/>
          <a:ea typeface="+mn-ea"/>
          <a:cs typeface="+mn-cs"/>
          <a:sym typeface="+mn-lt"/>
        </a:defRPr>
      </a:lvl1pPr>
      <a:lvl2pPr marL="360000" indent="-180000" algn="l" rtl="0" eaLnBrk="1" fontAlgn="base" hangingPunct="1">
        <a:spcBef>
          <a:spcPts val="300"/>
        </a:spcBef>
        <a:spcAft>
          <a:spcPts val="0"/>
        </a:spcAft>
        <a:buFont typeface="Arial" charset="0"/>
        <a:buChar char="–"/>
        <a:defRPr sz="1400" baseline="0">
          <a:solidFill>
            <a:schemeClr val="tx1"/>
          </a:solidFill>
          <a:latin typeface="+mn-lt"/>
          <a:ea typeface="+mn-ea"/>
          <a:cs typeface="+mn-cs"/>
          <a:sym typeface="+mn-lt"/>
        </a:defRPr>
      </a:lvl2pPr>
      <a:lvl3pPr marL="540000" indent="-179388" algn="l" rtl="0" eaLnBrk="1" fontAlgn="base" hangingPunct="1">
        <a:spcBef>
          <a:spcPts val="300"/>
        </a:spcBef>
        <a:spcAft>
          <a:spcPts val="0"/>
        </a:spcAft>
        <a:buFont typeface="Arial" charset="0"/>
        <a:buChar char="-"/>
        <a:defRPr sz="1400">
          <a:solidFill>
            <a:schemeClr val="tx1"/>
          </a:solidFill>
          <a:latin typeface="+mn-lt"/>
          <a:ea typeface="+mn-ea"/>
          <a:cs typeface="+mn-cs"/>
          <a:sym typeface="+mn-lt"/>
        </a:defRPr>
      </a:lvl3pPr>
      <a:lvl4pPr marL="720000" indent="-179388" algn="l" rtl="0" eaLnBrk="1" fontAlgn="base" hangingPunct="1">
        <a:spcBef>
          <a:spcPts val="300"/>
        </a:spcBef>
        <a:spcAft>
          <a:spcPts val="0"/>
        </a:spcAft>
        <a:buFont typeface="Arial" charset="0"/>
        <a:buChar char="-"/>
        <a:defRPr sz="1400">
          <a:solidFill>
            <a:schemeClr val="tx1"/>
          </a:solidFill>
          <a:latin typeface="+mn-lt"/>
          <a:ea typeface="+mn-ea"/>
          <a:cs typeface="+mn-cs"/>
          <a:sym typeface="+mn-lt"/>
        </a:defRPr>
      </a:lvl4pPr>
      <a:lvl5pPr marL="900000" indent="-180000" algn="l" rtl="0" eaLnBrk="1" fontAlgn="base" hangingPunct="1">
        <a:spcBef>
          <a:spcPts val="300"/>
        </a:spcBef>
        <a:spcAft>
          <a:spcPts val="0"/>
        </a:spcAft>
        <a:buFont typeface="Arial" panose="020B0604020202020204" pitchFamily="34" charset="0"/>
        <a:buChar char="-"/>
        <a:defRPr sz="1400">
          <a:solidFill>
            <a:schemeClr val="tx1"/>
          </a:solidFill>
          <a:latin typeface="+mn-lt"/>
          <a:ea typeface="+mn-ea"/>
          <a:cs typeface="+mn-cs"/>
          <a:sym typeface="+mn-lt"/>
        </a:defRPr>
      </a:lvl5pPr>
      <a:lvl6pPr marL="1080000" indent="-180000" algn="l" rtl="0" eaLnBrk="1" fontAlgn="base" hangingPunct="1">
        <a:spcBef>
          <a:spcPts val="300"/>
        </a:spcBef>
        <a:spcAft>
          <a:spcPts val="0"/>
        </a:spcAft>
        <a:buFont typeface="Arial" charset="0"/>
        <a:buChar char="-"/>
        <a:defRPr sz="1400" baseline="0">
          <a:solidFill>
            <a:schemeClr val="tx1"/>
          </a:solidFill>
          <a:latin typeface="+mn-lt"/>
          <a:cs typeface="+mn-cs"/>
        </a:defRPr>
      </a:lvl6pPr>
      <a:lvl7pPr marL="1260001" indent="-180000" algn="l" rtl="0" eaLnBrk="1" fontAlgn="base" hangingPunct="1">
        <a:spcBef>
          <a:spcPts val="300"/>
        </a:spcBef>
        <a:spcAft>
          <a:spcPts val="0"/>
        </a:spcAft>
        <a:buFont typeface="Arial" charset="0"/>
        <a:buChar char="-"/>
        <a:defRPr sz="1400">
          <a:solidFill>
            <a:schemeClr val="tx1"/>
          </a:solidFill>
          <a:latin typeface="+mn-lt"/>
          <a:cs typeface="+mn-cs"/>
        </a:defRPr>
      </a:lvl7pPr>
      <a:lvl8pPr marL="1440001" indent="-180000" algn="l" rtl="0" eaLnBrk="1" fontAlgn="base" hangingPunct="1">
        <a:spcBef>
          <a:spcPts val="300"/>
        </a:spcBef>
        <a:spcAft>
          <a:spcPts val="0"/>
        </a:spcAft>
        <a:buFont typeface="Arial" charset="0"/>
        <a:buChar char="-"/>
        <a:defRPr sz="1400">
          <a:solidFill>
            <a:schemeClr val="tx1"/>
          </a:solidFill>
          <a:latin typeface="+mn-lt"/>
          <a:cs typeface="+mn-cs"/>
        </a:defRPr>
      </a:lvl8pPr>
      <a:lvl9pPr marL="1620001" indent="-180000" algn="l" rtl="0" eaLnBrk="1" fontAlgn="base" hangingPunct="1">
        <a:spcBef>
          <a:spcPts val="300"/>
        </a:spcBef>
        <a:spcAft>
          <a:spcPts val="0"/>
        </a:spcAft>
        <a:buFont typeface="Arial" charset="0"/>
        <a:buChar char="-"/>
        <a:defRPr sz="1400" baseline="0">
          <a:solidFill>
            <a:schemeClr val="tx1"/>
          </a:solidFill>
          <a:latin typeface="+mn-lt"/>
          <a:cs typeface="+mn-cs"/>
        </a:defRPr>
      </a:lvl9pPr>
    </p:bodyStyle>
    <p:otherStyle>
      <a:defPPr>
        <a:defRPr lang="en-US"/>
      </a:defPPr>
      <a:lvl1pPr marL="0" algn="l" defTabSz="914401" rtl="0" eaLnBrk="1" latinLnBrk="0" hangingPunct="1">
        <a:defRPr sz="1200" kern="1200">
          <a:solidFill>
            <a:schemeClr val="tx1"/>
          </a:solidFill>
          <a:latin typeface="+mn-lt"/>
          <a:ea typeface="+mn-ea"/>
          <a:cs typeface="+mn-cs"/>
        </a:defRPr>
      </a:lvl1pPr>
      <a:lvl2pPr marL="457200" algn="l" defTabSz="914401" rtl="0" eaLnBrk="1" latinLnBrk="0" hangingPunct="1">
        <a:defRPr sz="1200" kern="1200">
          <a:solidFill>
            <a:schemeClr val="tx1"/>
          </a:solidFill>
          <a:latin typeface="+mn-lt"/>
          <a:ea typeface="+mn-ea"/>
          <a:cs typeface="+mn-cs"/>
        </a:defRPr>
      </a:lvl2pPr>
      <a:lvl3pPr marL="914401" algn="l" defTabSz="914401" rtl="0" eaLnBrk="1" latinLnBrk="0" hangingPunct="1">
        <a:defRPr sz="1200" kern="1200">
          <a:solidFill>
            <a:schemeClr val="tx1"/>
          </a:solidFill>
          <a:latin typeface="+mn-lt"/>
          <a:ea typeface="+mn-ea"/>
          <a:cs typeface="+mn-cs"/>
        </a:defRPr>
      </a:lvl3pPr>
      <a:lvl4pPr marL="1371601" algn="l" defTabSz="914401" rtl="0" eaLnBrk="1" latinLnBrk="0" hangingPunct="1">
        <a:defRPr sz="1200" kern="1200">
          <a:solidFill>
            <a:schemeClr val="tx1"/>
          </a:solidFill>
          <a:latin typeface="+mn-lt"/>
          <a:ea typeface="+mn-ea"/>
          <a:cs typeface="+mn-cs"/>
        </a:defRPr>
      </a:lvl4pPr>
      <a:lvl5pPr marL="1828800" algn="l" defTabSz="914401" rtl="0" eaLnBrk="1" latinLnBrk="0" hangingPunct="1">
        <a:defRPr sz="1200" kern="1200">
          <a:solidFill>
            <a:schemeClr val="tx1"/>
          </a:solidFill>
          <a:latin typeface="+mn-lt"/>
          <a:ea typeface="+mn-ea"/>
          <a:cs typeface="+mn-cs"/>
        </a:defRPr>
      </a:lvl5pPr>
      <a:lvl6pPr marL="2286001" algn="l" defTabSz="914401" rtl="0" eaLnBrk="1" latinLnBrk="0" hangingPunct="1">
        <a:defRPr sz="1200" kern="1200">
          <a:solidFill>
            <a:schemeClr val="tx1"/>
          </a:solidFill>
          <a:latin typeface="+mn-lt"/>
          <a:ea typeface="+mn-ea"/>
          <a:cs typeface="+mn-cs"/>
        </a:defRPr>
      </a:lvl6pPr>
      <a:lvl7pPr marL="2743201" algn="l" defTabSz="914401" rtl="0" eaLnBrk="1" latinLnBrk="0" hangingPunct="1">
        <a:defRPr sz="1200" kern="1200">
          <a:solidFill>
            <a:schemeClr val="tx1"/>
          </a:solidFill>
          <a:latin typeface="+mn-lt"/>
          <a:ea typeface="+mn-ea"/>
          <a:cs typeface="+mn-cs"/>
        </a:defRPr>
      </a:lvl7pPr>
      <a:lvl8pPr marL="3200402" algn="l" defTabSz="914401" rtl="0" eaLnBrk="1" latinLnBrk="0" hangingPunct="1">
        <a:defRPr sz="1200" kern="1200">
          <a:solidFill>
            <a:schemeClr val="tx1"/>
          </a:solidFill>
          <a:latin typeface="+mn-lt"/>
          <a:ea typeface="+mn-ea"/>
          <a:cs typeface="+mn-cs"/>
        </a:defRPr>
      </a:lvl8pPr>
      <a:lvl9pPr marL="3657602" algn="l" defTabSz="91440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95" userDrawn="1">
          <p15:clr>
            <a:srgbClr val="F26B43"/>
          </p15:clr>
        </p15:guide>
        <p15:guide id="2" pos="3840" userDrawn="1">
          <p15:clr>
            <a:srgbClr val="F26B43"/>
          </p15:clr>
        </p15:guide>
        <p15:guide id="3" orient="horz" pos="3887" userDrawn="1">
          <p15:clr>
            <a:srgbClr val="F26B43"/>
          </p15:clr>
        </p15:guide>
        <p15:guide id="4" pos="180" userDrawn="1">
          <p15:clr>
            <a:srgbClr val="F26B43"/>
          </p15:clr>
        </p15:guide>
        <p15:guide id="5" pos="7507" userDrawn="1">
          <p15:clr>
            <a:srgbClr val="F26B43"/>
          </p15:clr>
        </p15:guide>
        <p15:guide id="6" orient="horz" pos="240" userDrawn="1">
          <p15:clr>
            <a:srgbClr val="F26B43"/>
          </p15:clr>
        </p15:guide>
        <p15:guide id="7" pos="4027" userDrawn="1">
          <p15:clr>
            <a:srgbClr val="F26B43"/>
          </p15:clr>
        </p15:guide>
        <p15:guide id="8" pos="365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86.xml"/><Relationship Id="rId7" Type="http://schemas.openxmlformats.org/officeDocument/2006/relationships/oleObject" Target="../embeddings/oleObject32.bin"/><Relationship Id="rId2" Type="http://schemas.openxmlformats.org/officeDocument/2006/relationships/tags" Target="../tags/tag85.xml"/><Relationship Id="rId1" Type="http://schemas.openxmlformats.org/officeDocument/2006/relationships/vmlDrawing" Target="../drawings/vmlDrawing31.vml"/><Relationship Id="rId6" Type="http://schemas.openxmlformats.org/officeDocument/2006/relationships/image" Target="../media/image1.emf"/><Relationship Id="rId5" Type="http://schemas.openxmlformats.org/officeDocument/2006/relationships/oleObject" Target="../embeddings/oleObject31.bin"/><Relationship Id="rId4"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61EA0B-24CF-4939-B89B-3E153D56D684}"/>
              </a:ext>
            </a:extLst>
          </p:cNvPr>
          <p:cNvGraphicFramePr>
            <a:graphicFrameLocks noChangeAspect="1"/>
          </p:cNvGraphicFramePr>
          <p:nvPr>
            <p:custDataLst>
              <p:tags r:id="rId2"/>
            </p:custDataLst>
            <p:extLst>
              <p:ext uri="{D42A27DB-BD31-4B8C-83A1-F6EECF244321}">
                <p14:modId xmlns:p14="http://schemas.microsoft.com/office/powerpoint/2010/main" val="27451969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46"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2" name="Object 1" hidden="1">
            <a:extLst>
              <a:ext uri="{FF2B5EF4-FFF2-40B4-BE49-F238E27FC236}">
                <a16:creationId xmlns:a16="http://schemas.microsoft.com/office/drawing/2014/main" id="{79D665D0-BE6C-49F3-A4F0-10A38D2A63E3}"/>
              </a:ext>
            </a:extLst>
          </p:cNvPr>
          <p:cNvGraphicFramePr>
            <a:graphicFrameLocks noChangeAspect="1"/>
          </p:cNvGraphicFramePr>
          <p:nvPr>
            <p:custDataLst>
              <p:tags r:id="rId3"/>
            </p:custDataLst>
            <p:extLst>
              <p:ext uri="{D42A27DB-BD31-4B8C-83A1-F6EECF244321}">
                <p14:modId xmlns:p14="http://schemas.microsoft.com/office/powerpoint/2010/main" val="7417952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47" name="think-cell Slide" r:id="rId7" imgW="347" imgH="348" progId="TCLayout.ActiveDocument.1">
                  <p:embed/>
                </p:oleObj>
              </mc:Choice>
              <mc:Fallback>
                <p:oleObj name="think-cell Slide" r:id="rId7" imgW="347" imgH="34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Subtitle 4">
            <a:extLst>
              <a:ext uri="{FF2B5EF4-FFF2-40B4-BE49-F238E27FC236}">
                <a16:creationId xmlns:a16="http://schemas.microsoft.com/office/drawing/2014/main" id="{8A0246DF-CCA5-4A42-B823-FC95918B3081}"/>
              </a:ext>
            </a:extLst>
          </p:cNvPr>
          <p:cNvSpPr>
            <a:spLocks noGrp="1"/>
          </p:cNvSpPr>
          <p:nvPr>
            <p:ph type="subTitle" idx="1"/>
          </p:nvPr>
        </p:nvSpPr>
        <p:spPr/>
        <p:txBody>
          <a:bodyPr/>
          <a:lstStyle/>
          <a:p>
            <a:r>
              <a:rPr lang="es-CO" dirty="0" err="1">
                <a:solidFill>
                  <a:schemeClr val="bg2"/>
                </a:solidFill>
              </a:rPr>
              <a:t>July</a:t>
            </a:r>
            <a:r>
              <a:rPr lang="es-CO" dirty="0">
                <a:solidFill>
                  <a:schemeClr val="bg2"/>
                </a:solidFill>
              </a:rPr>
              <a:t> 16, 2019</a:t>
            </a:r>
            <a:endParaRPr lang="en-US" dirty="0">
              <a:solidFill>
                <a:schemeClr val="bg2"/>
              </a:solidFill>
            </a:endParaRPr>
          </a:p>
        </p:txBody>
      </p:sp>
      <p:sp>
        <p:nvSpPr>
          <p:cNvPr id="4" name="Title 3">
            <a:extLst>
              <a:ext uri="{FF2B5EF4-FFF2-40B4-BE49-F238E27FC236}">
                <a16:creationId xmlns:a16="http://schemas.microsoft.com/office/drawing/2014/main" id="{30034444-9D7D-41D6-A891-3A8F8DA8008B}"/>
              </a:ext>
            </a:extLst>
          </p:cNvPr>
          <p:cNvSpPr>
            <a:spLocks noGrp="1"/>
          </p:cNvSpPr>
          <p:nvPr>
            <p:ph type="ctrTitle"/>
          </p:nvPr>
        </p:nvSpPr>
        <p:spPr/>
        <p:txBody>
          <a:bodyPr/>
          <a:lstStyle/>
          <a:p>
            <a:r>
              <a:rPr lang="en-US" dirty="0">
                <a:solidFill>
                  <a:schemeClr val="bg2"/>
                </a:solidFill>
              </a:rPr>
              <a:t>Design elements and country experiences I: general design, auction procedure, conditions for participation</a:t>
            </a:r>
          </a:p>
        </p:txBody>
      </p:sp>
    </p:spTree>
    <p:extLst>
      <p:ext uri="{BB962C8B-B14F-4D97-AF65-F5344CB8AC3E}">
        <p14:creationId xmlns:p14="http://schemas.microsoft.com/office/powerpoint/2010/main" val="217388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234BD2E-2450-4AD7-87F8-DD42DC5DE3C9}"/>
              </a:ext>
              <a:ext uri="{C183D7F6-B498-43B3-948B-1728B52AA6E4}">
                <adec:decorative xmlns:adec="http://schemas.microsoft.com/office/drawing/2017/decorative" val="1"/>
              </a:ext>
            </a:extLst>
          </p:cNvPr>
          <p:cNvSpPr>
            <a:spLocks noGrp="1"/>
          </p:cNvSpPr>
          <p:nvPr>
            <p:ph type="sldNum" sz="quarter" idx="4"/>
          </p:nvPr>
        </p:nvSpPr>
        <p:spPr/>
        <p:txBody>
          <a:bodyPr/>
          <a:lstStyle/>
          <a:p>
            <a:fld id="{42782948-4DBE-204D-AB9E-B65E067054AE}" type="slidenum">
              <a:rPr lang="en-US" smtClean="0"/>
              <a:pPr/>
              <a:t>10</a:t>
            </a:fld>
            <a:endParaRPr lang="en-US" dirty="0"/>
          </a:p>
        </p:txBody>
      </p:sp>
      <p:sp>
        <p:nvSpPr>
          <p:cNvPr id="10" name="Rectangle 9">
            <a:extLst>
              <a:ext uri="{FF2B5EF4-FFF2-40B4-BE49-F238E27FC236}">
                <a16:creationId xmlns:a16="http://schemas.microsoft.com/office/drawing/2014/main" id="{4CBEA0D6-471C-4197-9312-DA2EFC6BB11F}"/>
              </a:ext>
            </a:extLst>
          </p:cNvPr>
          <p:cNvSpPr/>
          <p:nvPr/>
        </p:nvSpPr>
        <p:spPr>
          <a:xfrm>
            <a:off x="6280237" y="4737319"/>
            <a:ext cx="3657600" cy="1077218"/>
          </a:xfrm>
          <a:prstGeom prst="rect">
            <a:avLst/>
          </a:prstGeom>
          <a:ln>
            <a:solidFill>
              <a:schemeClr val="accent3"/>
            </a:solidFill>
          </a:ln>
        </p:spPr>
        <p:txBody>
          <a:bodyPr wrap="square">
            <a:spAutoFit/>
          </a:bodyPr>
          <a:lstStyle/>
          <a:p>
            <a:pPr marL="285750" indent="-285750">
              <a:buFont typeface="Arial" panose="020B0604020202020204" pitchFamily="34" charset="0"/>
              <a:buChar char="•"/>
              <a:defRPr/>
            </a:pPr>
            <a:r>
              <a:rPr lang="en-US" sz="1600" dirty="0">
                <a:solidFill>
                  <a:srgbClr val="635C5B"/>
                </a:solidFill>
                <a:latin typeface="Arial"/>
              </a:rPr>
              <a:t>South Africa (with easier project development in Renewable Energy Development Zones - REDZ)</a:t>
            </a:r>
          </a:p>
          <a:p>
            <a:pPr marL="285750" indent="-285750">
              <a:buFont typeface="Arial" panose="020B0604020202020204" pitchFamily="34" charset="0"/>
              <a:buChar char="•"/>
              <a:defRPr/>
            </a:pPr>
            <a:r>
              <a:rPr lang="en-US" sz="1600" dirty="0">
                <a:solidFill>
                  <a:srgbClr val="635C5B"/>
                </a:solidFill>
                <a:latin typeface="Arial"/>
              </a:rPr>
              <a:t>Mexico, Chile </a:t>
            </a:r>
          </a:p>
        </p:txBody>
      </p:sp>
      <p:sp>
        <p:nvSpPr>
          <p:cNvPr id="9" name="Rectangle 8">
            <a:extLst>
              <a:ext uri="{FF2B5EF4-FFF2-40B4-BE49-F238E27FC236}">
                <a16:creationId xmlns:a16="http://schemas.microsoft.com/office/drawing/2014/main" id="{87E1D841-EE81-4BF3-8994-626B563D2D6C}"/>
              </a:ext>
            </a:extLst>
          </p:cNvPr>
          <p:cNvSpPr/>
          <p:nvPr/>
        </p:nvSpPr>
        <p:spPr>
          <a:xfrm>
            <a:off x="6280235" y="4406330"/>
            <a:ext cx="3657599" cy="338554"/>
          </a:xfrm>
          <a:prstGeom prst="rect">
            <a:avLst/>
          </a:prstGeom>
          <a:solidFill>
            <a:schemeClr val="accent3"/>
          </a:solidFill>
          <a:ln>
            <a:solidFill>
              <a:schemeClr val="accent3"/>
            </a:solidFill>
          </a:ln>
        </p:spPr>
        <p:txBody>
          <a:bodyPr wrap="square">
            <a:spAutoFit/>
          </a:bodyPr>
          <a:lstStyle/>
          <a:p>
            <a:pPr>
              <a:defRPr/>
            </a:pPr>
            <a:r>
              <a:rPr lang="en-US" sz="1600" dirty="0">
                <a:solidFill>
                  <a:srgbClr val="FFFFFF"/>
                </a:solidFill>
                <a:latin typeface="Arial"/>
              </a:rPr>
              <a:t>Country examples</a:t>
            </a:r>
          </a:p>
        </p:txBody>
      </p:sp>
      <p:grpSp>
        <p:nvGrpSpPr>
          <p:cNvPr id="63" name="Group 62" descr="Bidder-site auction">
            <a:extLst>
              <a:ext uri="{FF2B5EF4-FFF2-40B4-BE49-F238E27FC236}">
                <a16:creationId xmlns:a16="http://schemas.microsoft.com/office/drawing/2014/main" id="{03B332ED-879C-47B6-B33D-3EB54F52AB51}"/>
              </a:ext>
            </a:extLst>
          </p:cNvPr>
          <p:cNvGrpSpPr/>
          <p:nvPr/>
        </p:nvGrpSpPr>
        <p:grpSpPr>
          <a:xfrm>
            <a:off x="6115133" y="1586385"/>
            <a:ext cx="3912269" cy="2581983"/>
            <a:chOff x="4456328" y="1497232"/>
            <a:chExt cx="3912269" cy="2693768"/>
          </a:xfrm>
        </p:grpSpPr>
        <p:sp>
          <p:nvSpPr>
            <p:cNvPr id="64" name="Content Placeholder 27">
              <a:extLst>
                <a:ext uri="{FF2B5EF4-FFF2-40B4-BE49-F238E27FC236}">
                  <a16:creationId xmlns:a16="http://schemas.microsoft.com/office/drawing/2014/main" id="{9AB0F90D-6A7F-4457-B50C-C47A445E11D1}"/>
                </a:ext>
              </a:extLst>
            </p:cNvPr>
            <p:cNvSpPr txBox="1">
              <a:spLocks/>
            </p:cNvSpPr>
            <p:nvPr/>
          </p:nvSpPr>
          <p:spPr>
            <a:xfrm>
              <a:off x="4456328" y="1497232"/>
              <a:ext cx="3685913" cy="449324"/>
            </a:xfrm>
            <a:prstGeom prst="rect">
              <a:avLst/>
            </a:prstGeom>
          </p:spPr>
          <p:txBody>
            <a:bodyPr vert="horz" lIns="91440" tIns="45720" rIns="91440" bIns="45720" rtlCol="0">
              <a:normAutofit/>
            </a:bodyPr>
            <a:lst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0"/>
                </a:spcAft>
                <a:buNone/>
                <a:defRPr/>
              </a:pPr>
              <a:r>
                <a:rPr lang="en-US" sz="1800" b="1" dirty="0">
                  <a:solidFill>
                    <a:prstClr val="black"/>
                  </a:solidFill>
                  <a:latin typeface="+mj-lt"/>
                </a:rPr>
                <a:t>Bidder-site auction</a:t>
              </a:r>
            </a:p>
            <a:p>
              <a:pPr marL="0" indent="0">
                <a:spcAft>
                  <a:spcPts val="0"/>
                </a:spcAft>
                <a:buNone/>
                <a:defRPr/>
              </a:pPr>
              <a:endParaRPr lang="en-US" sz="1900" dirty="0">
                <a:solidFill>
                  <a:prstClr val="black"/>
                </a:solidFill>
                <a:latin typeface="Arial"/>
              </a:endParaRPr>
            </a:p>
            <a:p>
              <a:pPr marL="0" indent="0">
                <a:lnSpc>
                  <a:spcPct val="120000"/>
                </a:lnSpc>
                <a:spcAft>
                  <a:spcPts val="0"/>
                </a:spcAft>
                <a:buNone/>
                <a:defRPr/>
              </a:pPr>
              <a:endParaRPr lang="en-US" sz="1600" dirty="0">
                <a:solidFill>
                  <a:prstClr val="black"/>
                </a:solidFill>
                <a:latin typeface="Arial"/>
              </a:endParaRPr>
            </a:p>
          </p:txBody>
        </p:sp>
        <p:sp>
          <p:nvSpPr>
            <p:cNvPr id="65" name="Abgerundetes Rechteck 5">
              <a:extLst>
                <a:ext uri="{FF2B5EF4-FFF2-40B4-BE49-F238E27FC236}">
                  <a16:creationId xmlns:a16="http://schemas.microsoft.com/office/drawing/2014/main" id="{3DD17B88-8257-4DE0-BA35-388222796775}"/>
                </a:ext>
              </a:extLst>
            </p:cNvPr>
            <p:cNvSpPr/>
            <p:nvPr/>
          </p:nvSpPr>
          <p:spPr bwMode="auto">
            <a:xfrm>
              <a:off x="5617878" y="2464845"/>
              <a:ext cx="1828096" cy="1726155"/>
            </a:xfrm>
            <a:prstGeom prst="roundRect">
              <a:avLst/>
            </a:prstGeom>
            <a:noFill/>
            <a:ln w="19050" cap="flat" cmpd="sng" algn="ctr">
              <a:solidFill>
                <a:srgbClr val="002F6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defRPr/>
              </a:pPr>
              <a:endParaRPr lang="en-US" kern="0" dirty="0">
                <a:solidFill>
                  <a:srgbClr val="000000"/>
                </a:solidFill>
                <a:latin typeface="Arial"/>
                <a:cs typeface="Arial" pitchFamily="34" charset="0"/>
              </a:endParaRPr>
            </a:p>
          </p:txBody>
        </p:sp>
        <p:sp>
          <p:nvSpPr>
            <p:cNvPr id="66" name="Abgerundetes Rechteck 7">
              <a:extLst>
                <a:ext uri="{FF2B5EF4-FFF2-40B4-BE49-F238E27FC236}">
                  <a16:creationId xmlns:a16="http://schemas.microsoft.com/office/drawing/2014/main" id="{7760FA46-1261-4836-8EE2-201A952F6339}"/>
                </a:ext>
              </a:extLst>
            </p:cNvPr>
            <p:cNvSpPr/>
            <p:nvPr/>
          </p:nvSpPr>
          <p:spPr bwMode="auto">
            <a:xfrm>
              <a:off x="5800334" y="2992419"/>
              <a:ext cx="538212" cy="348622"/>
            </a:xfrm>
            <a:prstGeom prst="roundRect">
              <a:avLst/>
            </a:prstGeom>
            <a:solidFill>
              <a:schemeClr val="bg1"/>
            </a:solidFill>
            <a:ln w="9525" cap="flat" cmpd="sng" algn="ctr">
              <a:solidFill>
                <a:srgbClr val="BA0C2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defRPr/>
              </a:pPr>
              <a:r>
                <a:rPr lang="en-US" sz="1200" kern="0" dirty="0">
                  <a:solidFill>
                    <a:sysClr val="windowText" lastClr="000000"/>
                  </a:solidFill>
                  <a:cs typeface="Arial" pitchFamily="34" charset="0"/>
                </a:rPr>
                <a:t>15 MW</a:t>
              </a:r>
            </a:p>
          </p:txBody>
        </p:sp>
        <p:sp>
          <p:nvSpPr>
            <p:cNvPr id="67" name="Abgerundetes Rechteck 9">
              <a:extLst>
                <a:ext uri="{FF2B5EF4-FFF2-40B4-BE49-F238E27FC236}">
                  <a16:creationId xmlns:a16="http://schemas.microsoft.com/office/drawing/2014/main" id="{727FEC93-BD5A-4D42-BDEF-CF17D7AE3ACD}"/>
                </a:ext>
              </a:extLst>
            </p:cNvPr>
            <p:cNvSpPr/>
            <p:nvPr/>
          </p:nvSpPr>
          <p:spPr bwMode="auto">
            <a:xfrm>
              <a:off x="5820173" y="3531575"/>
              <a:ext cx="664474" cy="564891"/>
            </a:xfrm>
            <a:prstGeom prst="roundRect">
              <a:avLst/>
            </a:prstGeom>
            <a:solidFill>
              <a:schemeClr val="bg1"/>
            </a:solidFill>
            <a:ln w="9525" cap="flat" cmpd="sng" algn="ctr">
              <a:solidFill>
                <a:srgbClr val="BA0C2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defRPr/>
              </a:pPr>
              <a:r>
                <a:rPr lang="en-US" sz="1200" kern="0" dirty="0">
                  <a:solidFill>
                    <a:sysClr val="windowText" lastClr="000000"/>
                  </a:solidFill>
                  <a:cs typeface="Arial" pitchFamily="34" charset="0"/>
                </a:rPr>
                <a:t>30 MW</a:t>
              </a:r>
            </a:p>
          </p:txBody>
        </p:sp>
        <p:sp>
          <p:nvSpPr>
            <p:cNvPr id="68" name="Textfeld 15">
              <a:extLst>
                <a:ext uri="{FF2B5EF4-FFF2-40B4-BE49-F238E27FC236}">
                  <a16:creationId xmlns:a16="http://schemas.microsoft.com/office/drawing/2014/main" id="{EB3D6204-0CED-4AD0-B7AA-63A9AE9F612F}"/>
                </a:ext>
              </a:extLst>
            </p:cNvPr>
            <p:cNvSpPr txBox="1"/>
            <p:nvPr/>
          </p:nvSpPr>
          <p:spPr>
            <a:xfrm>
              <a:off x="5805310" y="2432570"/>
              <a:ext cx="1370061" cy="449542"/>
            </a:xfrm>
            <a:prstGeom prst="rect">
              <a:avLst/>
            </a:prstGeom>
            <a:noFill/>
          </p:spPr>
          <p:txBody>
            <a:bodyPr wrap="square" rtlCol="0">
              <a:spAutoFit/>
            </a:bodyPr>
            <a:lstStyle/>
            <a:p>
              <a:pPr algn="ctr">
                <a:defRPr/>
              </a:pPr>
              <a:r>
                <a:rPr lang="en-US" sz="1100" dirty="0">
                  <a:solidFill>
                    <a:srgbClr val="6C6463"/>
                  </a:solidFill>
                  <a:cs typeface="Arial"/>
                </a:rPr>
                <a:t>Procured volume (e.g. 100 MW)</a:t>
              </a:r>
            </a:p>
          </p:txBody>
        </p:sp>
        <p:sp>
          <p:nvSpPr>
            <p:cNvPr id="69" name="Abgerundetes Rechteck 9">
              <a:extLst>
                <a:ext uri="{FF2B5EF4-FFF2-40B4-BE49-F238E27FC236}">
                  <a16:creationId xmlns:a16="http://schemas.microsoft.com/office/drawing/2014/main" id="{9E4A7879-57E4-4E90-A144-83DE6F86738E}"/>
                </a:ext>
              </a:extLst>
            </p:cNvPr>
            <p:cNvSpPr/>
            <p:nvPr/>
          </p:nvSpPr>
          <p:spPr bwMode="auto">
            <a:xfrm>
              <a:off x="6600418" y="3531575"/>
              <a:ext cx="664474" cy="564891"/>
            </a:xfrm>
            <a:prstGeom prst="roundRect">
              <a:avLst/>
            </a:prstGeom>
            <a:solidFill>
              <a:schemeClr val="bg1"/>
            </a:solidFill>
            <a:ln w="9525" cap="flat" cmpd="sng" algn="ctr">
              <a:solidFill>
                <a:srgbClr val="BA0C2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defRPr/>
              </a:pPr>
              <a:r>
                <a:rPr lang="en-US" sz="1200" kern="0" dirty="0">
                  <a:solidFill>
                    <a:sysClr val="windowText" lastClr="000000"/>
                  </a:solidFill>
                  <a:cs typeface="Arial" pitchFamily="34" charset="0"/>
                </a:rPr>
                <a:t>30 MW</a:t>
              </a:r>
            </a:p>
          </p:txBody>
        </p:sp>
        <p:sp>
          <p:nvSpPr>
            <p:cNvPr id="70" name="Abgerundetes Rechteck 7">
              <a:extLst>
                <a:ext uri="{FF2B5EF4-FFF2-40B4-BE49-F238E27FC236}">
                  <a16:creationId xmlns:a16="http://schemas.microsoft.com/office/drawing/2014/main" id="{755B30C0-C6ED-4BB9-BCBF-7FAFF004F4AE}"/>
                </a:ext>
              </a:extLst>
            </p:cNvPr>
            <p:cNvSpPr/>
            <p:nvPr/>
          </p:nvSpPr>
          <p:spPr bwMode="auto">
            <a:xfrm>
              <a:off x="6620571" y="2896420"/>
              <a:ext cx="538212" cy="540621"/>
            </a:xfrm>
            <a:prstGeom prst="roundRect">
              <a:avLst/>
            </a:prstGeom>
            <a:solidFill>
              <a:schemeClr val="bg1"/>
            </a:solidFill>
            <a:ln w="9525" cap="flat" cmpd="sng" algn="ctr">
              <a:solidFill>
                <a:srgbClr val="BA0C2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defRPr/>
              </a:pPr>
              <a:r>
                <a:rPr lang="en-US" sz="1200" kern="0" dirty="0">
                  <a:solidFill>
                    <a:sysClr val="windowText" lastClr="000000"/>
                  </a:solidFill>
                  <a:cs typeface="Arial" pitchFamily="34" charset="0"/>
                </a:rPr>
                <a:t>25</a:t>
              </a:r>
            </a:p>
            <a:p>
              <a:pPr algn="ctr">
                <a:defRPr/>
              </a:pPr>
              <a:r>
                <a:rPr lang="en-US" sz="1200" kern="0" dirty="0">
                  <a:solidFill>
                    <a:sysClr val="windowText" lastClr="000000"/>
                  </a:solidFill>
                  <a:cs typeface="Arial" pitchFamily="34" charset="0"/>
                </a:rPr>
                <a:t>MW</a:t>
              </a:r>
            </a:p>
          </p:txBody>
        </p:sp>
        <p:sp>
          <p:nvSpPr>
            <p:cNvPr id="71" name="Textfeld 31">
              <a:extLst>
                <a:ext uri="{FF2B5EF4-FFF2-40B4-BE49-F238E27FC236}">
                  <a16:creationId xmlns:a16="http://schemas.microsoft.com/office/drawing/2014/main" id="{D5CBB4FD-36C4-43DE-AB75-C152BF21A213}"/>
                </a:ext>
              </a:extLst>
            </p:cNvPr>
            <p:cNvSpPr txBox="1"/>
            <p:nvPr/>
          </p:nvSpPr>
          <p:spPr>
            <a:xfrm>
              <a:off x="7681894" y="2939645"/>
              <a:ext cx="686703" cy="272936"/>
            </a:xfrm>
            <a:prstGeom prst="rect">
              <a:avLst/>
            </a:prstGeom>
            <a:solidFill>
              <a:srgbClr val="FFFFFF"/>
            </a:solidFill>
            <a:ln w="25400" cap="flat" cmpd="sng" algn="ctr">
              <a:solidFill>
                <a:srgbClr val="002F6C"/>
              </a:solidFill>
              <a:prstDash val="solid"/>
            </a:ln>
            <a:effectLst/>
          </p:spPr>
          <p:txBody>
            <a:bodyPr wrap="square" rtlCol="0">
              <a:spAutoFit/>
            </a:bodyPr>
            <a:lstStyle/>
            <a:p>
              <a:pPr>
                <a:defRPr/>
              </a:pPr>
              <a:r>
                <a:rPr lang="en-US" sz="1100" kern="0" dirty="0">
                  <a:solidFill>
                    <a:sysClr val="windowText" lastClr="000000"/>
                  </a:solidFill>
                  <a:cs typeface="Arial"/>
                </a:rPr>
                <a:t>Bidder 1</a:t>
              </a:r>
            </a:p>
          </p:txBody>
        </p:sp>
        <p:cxnSp>
          <p:nvCxnSpPr>
            <p:cNvPr id="72" name="Gewinkelte Verbindung 36">
              <a:extLst>
                <a:ext uri="{FF2B5EF4-FFF2-40B4-BE49-F238E27FC236}">
                  <a16:creationId xmlns:a16="http://schemas.microsoft.com/office/drawing/2014/main" id="{04C30DC2-3851-452B-AAB4-60D22C29CF30}"/>
                </a:ext>
              </a:extLst>
            </p:cNvPr>
            <p:cNvCxnSpPr>
              <a:cxnSpLocks/>
              <a:stCxn id="71" idx="1"/>
            </p:cNvCxnSpPr>
            <p:nvPr/>
          </p:nvCxnSpPr>
          <p:spPr bwMode="auto">
            <a:xfrm rot="10800000" flipV="1">
              <a:off x="7188108" y="3076113"/>
              <a:ext cx="493786" cy="44928"/>
            </a:xfrm>
            <a:prstGeom prst="bentConnector3">
              <a:avLst>
                <a:gd name="adj1" fmla="val 50000"/>
              </a:avLst>
            </a:prstGeom>
            <a:solidFill>
              <a:srgbClr val="002F6C"/>
            </a:solidFill>
            <a:ln w="19050" cap="flat" cmpd="sng" algn="ctr">
              <a:solidFill>
                <a:srgbClr val="635C5B"/>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 name="Textfeld 32">
              <a:extLst>
                <a:ext uri="{FF2B5EF4-FFF2-40B4-BE49-F238E27FC236}">
                  <a16:creationId xmlns:a16="http://schemas.microsoft.com/office/drawing/2014/main" id="{52D5B6B0-049A-422D-8A1D-590AC714D111}"/>
                </a:ext>
              </a:extLst>
            </p:cNvPr>
            <p:cNvSpPr txBox="1"/>
            <p:nvPr/>
          </p:nvSpPr>
          <p:spPr>
            <a:xfrm>
              <a:off x="4678610" y="2942203"/>
              <a:ext cx="699663" cy="272936"/>
            </a:xfrm>
            <a:prstGeom prst="rect">
              <a:avLst/>
            </a:prstGeom>
            <a:solidFill>
              <a:srgbClr val="FFFFFF"/>
            </a:solidFill>
            <a:ln w="25400" cap="flat" cmpd="sng" algn="ctr">
              <a:solidFill>
                <a:srgbClr val="002F6C"/>
              </a:solidFill>
              <a:prstDash val="solid"/>
            </a:ln>
            <a:effectLst/>
          </p:spPr>
          <p:txBody>
            <a:bodyPr wrap="square" rtlCol="0">
              <a:spAutoFit/>
            </a:bodyPr>
            <a:lstStyle/>
            <a:p>
              <a:pPr algn="r">
                <a:defRPr/>
              </a:pPr>
              <a:r>
                <a:rPr lang="en-US" sz="1100" kern="0" dirty="0">
                  <a:solidFill>
                    <a:sysClr val="windowText" lastClr="000000"/>
                  </a:solidFill>
                  <a:cs typeface="Arial"/>
                </a:rPr>
                <a:t>Bidder 2</a:t>
              </a:r>
            </a:p>
          </p:txBody>
        </p:sp>
        <p:cxnSp>
          <p:nvCxnSpPr>
            <p:cNvPr id="74" name="Connector: Elbow 73">
              <a:extLst>
                <a:ext uri="{FF2B5EF4-FFF2-40B4-BE49-F238E27FC236}">
                  <a16:creationId xmlns:a16="http://schemas.microsoft.com/office/drawing/2014/main" id="{CC91A603-4B78-40DF-A1B5-2E2738CFBE19}"/>
                </a:ext>
              </a:extLst>
            </p:cNvPr>
            <p:cNvCxnSpPr>
              <a:cxnSpLocks/>
              <a:stCxn id="73" idx="3"/>
              <a:endCxn id="66" idx="1"/>
            </p:cNvCxnSpPr>
            <p:nvPr/>
          </p:nvCxnSpPr>
          <p:spPr>
            <a:xfrm>
              <a:off x="5378273" y="3078671"/>
              <a:ext cx="422061" cy="88059"/>
            </a:xfrm>
            <a:prstGeom prst="bentConnector3">
              <a:avLst>
                <a:gd name="adj1" fmla="val 50000"/>
              </a:avLst>
            </a:prstGeom>
            <a:noFill/>
            <a:ln w="19050" cap="flat" cmpd="sng" algn="ctr">
              <a:solidFill>
                <a:srgbClr val="635C5B"/>
              </a:solidFill>
              <a:prstDash val="solid"/>
              <a:tailEnd type="triangle"/>
            </a:ln>
            <a:effectLst>
              <a:outerShdw blurRad="40000" dist="20000" dir="5400000" rotWithShape="0">
                <a:srgbClr val="000000">
                  <a:alpha val="38000"/>
                </a:srgbClr>
              </a:outerShdw>
            </a:effectLst>
          </p:spPr>
        </p:cxnSp>
        <p:sp>
          <p:nvSpPr>
            <p:cNvPr id="75" name="Textfeld 32">
              <a:extLst>
                <a:ext uri="{FF2B5EF4-FFF2-40B4-BE49-F238E27FC236}">
                  <a16:creationId xmlns:a16="http://schemas.microsoft.com/office/drawing/2014/main" id="{248C9019-720D-4005-A2D3-6474A7955BF3}"/>
                </a:ext>
              </a:extLst>
            </p:cNvPr>
            <p:cNvSpPr txBox="1"/>
            <p:nvPr/>
          </p:nvSpPr>
          <p:spPr>
            <a:xfrm>
              <a:off x="4678610" y="3584212"/>
              <a:ext cx="699663" cy="272936"/>
            </a:xfrm>
            <a:prstGeom prst="rect">
              <a:avLst/>
            </a:prstGeom>
            <a:solidFill>
              <a:srgbClr val="FFFFFF"/>
            </a:solidFill>
            <a:ln w="25400" cap="flat" cmpd="sng" algn="ctr">
              <a:solidFill>
                <a:srgbClr val="002F6C"/>
              </a:solidFill>
              <a:prstDash val="solid"/>
            </a:ln>
            <a:effectLst/>
          </p:spPr>
          <p:txBody>
            <a:bodyPr wrap="square" rtlCol="0">
              <a:spAutoFit/>
            </a:bodyPr>
            <a:lstStyle/>
            <a:p>
              <a:pPr algn="r">
                <a:defRPr/>
              </a:pPr>
              <a:r>
                <a:rPr lang="en-US" sz="1100" kern="0" dirty="0">
                  <a:solidFill>
                    <a:sysClr val="windowText" lastClr="000000"/>
                  </a:solidFill>
                  <a:cs typeface="Arial"/>
                </a:rPr>
                <a:t>Bidder 3</a:t>
              </a:r>
            </a:p>
          </p:txBody>
        </p:sp>
        <p:cxnSp>
          <p:nvCxnSpPr>
            <p:cNvPr id="76" name="Connector: Elbow 75">
              <a:extLst>
                <a:ext uri="{FF2B5EF4-FFF2-40B4-BE49-F238E27FC236}">
                  <a16:creationId xmlns:a16="http://schemas.microsoft.com/office/drawing/2014/main" id="{3D876ADB-5C2D-4DFC-BFB1-7AD2BC0ACD93}"/>
                </a:ext>
              </a:extLst>
            </p:cNvPr>
            <p:cNvCxnSpPr>
              <a:cxnSpLocks/>
              <a:stCxn id="75" idx="3"/>
            </p:cNvCxnSpPr>
            <p:nvPr/>
          </p:nvCxnSpPr>
          <p:spPr>
            <a:xfrm>
              <a:off x="5378273" y="3720680"/>
              <a:ext cx="422062" cy="88059"/>
            </a:xfrm>
            <a:prstGeom prst="bentConnector3">
              <a:avLst>
                <a:gd name="adj1" fmla="val 50000"/>
              </a:avLst>
            </a:prstGeom>
            <a:noFill/>
            <a:ln w="19050" cap="flat" cmpd="sng" algn="ctr">
              <a:solidFill>
                <a:srgbClr val="635C5B"/>
              </a:solidFill>
              <a:prstDash val="solid"/>
              <a:tailEnd type="triangle"/>
            </a:ln>
            <a:effectLst>
              <a:outerShdw blurRad="40000" dist="20000" dir="5400000" rotWithShape="0">
                <a:srgbClr val="000000">
                  <a:alpha val="38000"/>
                </a:srgbClr>
              </a:outerShdw>
            </a:effectLst>
          </p:spPr>
        </p:cxnSp>
        <p:sp>
          <p:nvSpPr>
            <p:cNvPr id="77" name="Textfeld 31">
              <a:extLst>
                <a:ext uri="{FF2B5EF4-FFF2-40B4-BE49-F238E27FC236}">
                  <a16:creationId xmlns:a16="http://schemas.microsoft.com/office/drawing/2014/main" id="{57CE6405-350C-4D30-AA55-49DDF0C8EB7D}"/>
                </a:ext>
              </a:extLst>
            </p:cNvPr>
            <p:cNvSpPr txBox="1"/>
            <p:nvPr/>
          </p:nvSpPr>
          <p:spPr>
            <a:xfrm>
              <a:off x="7681894" y="3605230"/>
              <a:ext cx="686703" cy="272936"/>
            </a:xfrm>
            <a:prstGeom prst="rect">
              <a:avLst/>
            </a:prstGeom>
            <a:solidFill>
              <a:srgbClr val="FFFFFF"/>
            </a:solidFill>
            <a:ln w="25400" cap="flat" cmpd="sng" algn="ctr">
              <a:solidFill>
                <a:srgbClr val="002F6C"/>
              </a:solidFill>
              <a:prstDash val="solid"/>
            </a:ln>
            <a:effectLst/>
          </p:spPr>
          <p:txBody>
            <a:bodyPr wrap="square" rtlCol="0">
              <a:spAutoFit/>
            </a:bodyPr>
            <a:lstStyle/>
            <a:p>
              <a:pPr>
                <a:defRPr/>
              </a:pPr>
              <a:r>
                <a:rPr lang="en-US" sz="1100" kern="0" dirty="0">
                  <a:solidFill>
                    <a:sysClr val="windowText" lastClr="000000"/>
                  </a:solidFill>
                  <a:cs typeface="Arial"/>
                </a:rPr>
                <a:t>Bidder 4</a:t>
              </a:r>
            </a:p>
          </p:txBody>
        </p:sp>
        <p:cxnSp>
          <p:nvCxnSpPr>
            <p:cNvPr id="78" name="Gewinkelte Verbindung 36">
              <a:extLst>
                <a:ext uri="{FF2B5EF4-FFF2-40B4-BE49-F238E27FC236}">
                  <a16:creationId xmlns:a16="http://schemas.microsoft.com/office/drawing/2014/main" id="{C4CAD86B-26F6-4F7E-84E7-23B3616F9F27}"/>
                </a:ext>
              </a:extLst>
            </p:cNvPr>
            <p:cNvCxnSpPr>
              <a:cxnSpLocks/>
              <a:stCxn id="77" idx="1"/>
              <a:endCxn id="69" idx="3"/>
            </p:cNvCxnSpPr>
            <p:nvPr/>
          </p:nvCxnSpPr>
          <p:spPr bwMode="auto">
            <a:xfrm rot="10800000" flipV="1">
              <a:off x="7264892" y="3741698"/>
              <a:ext cx="417002" cy="72323"/>
            </a:xfrm>
            <a:prstGeom prst="bentConnector3">
              <a:avLst>
                <a:gd name="adj1" fmla="val 50000"/>
              </a:avLst>
            </a:prstGeom>
            <a:solidFill>
              <a:srgbClr val="002F6C"/>
            </a:solidFill>
            <a:ln w="19050" cap="flat" cmpd="sng" algn="ctr">
              <a:solidFill>
                <a:srgbClr val="635C5B"/>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 name="Textfeld 31">
              <a:extLst>
                <a:ext uri="{FF2B5EF4-FFF2-40B4-BE49-F238E27FC236}">
                  <a16:creationId xmlns:a16="http://schemas.microsoft.com/office/drawing/2014/main" id="{EB90532B-2C03-4D02-B305-1F7B9D8CAF07}"/>
                </a:ext>
              </a:extLst>
            </p:cNvPr>
            <p:cNvSpPr txBox="1"/>
            <p:nvPr/>
          </p:nvSpPr>
          <p:spPr>
            <a:xfrm>
              <a:off x="4970581" y="2036182"/>
              <a:ext cx="866769" cy="272936"/>
            </a:xfrm>
            <a:prstGeom prst="rect">
              <a:avLst/>
            </a:prstGeom>
            <a:solidFill>
              <a:srgbClr val="002F6C"/>
            </a:solidFill>
            <a:ln w="25400" cap="flat" cmpd="sng" algn="ctr">
              <a:solidFill>
                <a:srgbClr val="002F6C"/>
              </a:solidFill>
              <a:prstDash val="solid"/>
            </a:ln>
            <a:effectLst/>
          </p:spPr>
          <p:txBody>
            <a:bodyPr wrap="square" rtlCol="0">
              <a:spAutoFit/>
            </a:bodyPr>
            <a:lstStyle/>
            <a:p>
              <a:pPr algn="ctr">
                <a:defRPr/>
              </a:pPr>
              <a:r>
                <a:rPr lang="en-US" sz="1100" kern="0" dirty="0">
                  <a:solidFill>
                    <a:srgbClr val="FFFFFF"/>
                  </a:solidFill>
                  <a:cs typeface="Arial"/>
                </a:rPr>
                <a:t>Auctioneer</a:t>
              </a:r>
            </a:p>
          </p:txBody>
        </p:sp>
        <p:pic>
          <p:nvPicPr>
            <p:cNvPr id="80" name="Graphic 79" descr="Arrow: Clockwise curve">
              <a:extLst>
                <a:ext uri="{FF2B5EF4-FFF2-40B4-BE49-F238E27FC236}">
                  <a16:creationId xmlns:a16="http://schemas.microsoft.com/office/drawing/2014/main" id="{7B5A4449-5733-48BB-8878-6512C4706C7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880063">
              <a:off x="5780805" y="2036494"/>
              <a:ext cx="475825" cy="481203"/>
            </a:xfrm>
            <a:prstGeom prst="rect">
              <a:avLst/>
            </a:prstGeom>
          </p:spPr>
        </p:pic>
      </p:grpSp>
      <p:sp>
        <p:nvSpPr>
          <p:cNvPr id="7" name="Rectangle 6">
            <a:extLst>
              <a:ext uri="{FF2B5EF4-FFF2-40B4-BE49-F238E27FC236}">
                <a16:creationId xmlns:a16="http://schemas.microsoft.com/office/drawing/2014/main" id="{8CD47673-2065-4CC7-AEB9-7753A0FFD6F6}"/>
              </a:ext>
            </a:extLst>
          </p:cNvPr>
          <p:cNvSpPr/>
          <p:nvPr/>
        </p:nvSpPr>
        <p:spPr>
          <a:xfrm>
            <a:off x="2094654" y="4737319"/>
            <a:ext cx="3657600" cy="1077218"/>
          </a:xfrm>
          <a:prstGeom prst="rect">
            <a:avLst/>
          </a:prstGeom>
          <a:ln>
            <a:solidFill>
              <a:schemeClr val="accent3"/>
            </a:solidFill>
          </a:ln>
        </p:spPr>
        <p:txBody>
          <a:bodyPr wrap="square">
            <a:spAutoFit/>
          </a:bodyPr>
          <a:lstStyle/>
          <a:p>
            <a:pPr marL="285750" indent="-285750">
              <a:buFont typeface="Arial" panose="020B0604020202020204" pitchFamily="34" charset="0"/>
              <a:buChar char="•"/>
              <a:defRPr/>
            </a:pPr>
            <a:r>
              <a:rPr lang="en-US" sz="1600" dirty="0">
                <a:solidFill>
                  <a:srgbClr val="635C5B"/>
                </a:solidFill>
                <a:latin typeface="Arial"/>
              </a:rPr>
              <a:t>Senegal’s Scaling Solar</a:t>
            </a:r>
          </a:p>
          <a:p>
            <a:pPr marL="285750" indent="-285750">
              <a:buFont typeface="Arial" panose="020B0604020202020204" pitchFamily="34" charset="0"/>
              <a:buChar char="•"/>
              <a:defRPr/>
            </a:pPr>
            <a:r>
              <a:rPr lang="en-US" sz="1600" dirty="0">
                <a:solidFill>
                  <a:srgbClr val="635C5B"/>
                </a:solidFill>
                <a:latin typeface="Arial"/>
              </a:rPr>
              <a:t>Dubai/Abu Dhabi (UAE)</a:t>
            </a:r>
          </a:p>
          <a:p>
            <a:pPr marL="285750" indent="-285750">
              <a:buFont typeface="Arial" panose="020B0604020202020204" pitchFamily="34" charset="0"/>
              <a:buChar char="•"/>
              <a:defRPr/>
            </a:pPr>
            <a:r>
              <a:rPr lang="en-US" sz="1600" dirty="0">
                <a:solidFill>
                  <a:srgbClr val="635C5B"/>
                </a:solidFill>
                <a:latin typeface="Arial"/>
              </a:rPr>
              <a:t>Morocco</a:t>
            </a:r>
          </a:p>
          <a:p>
            <a:pPr marL="285750" indent="-285750">
              <a:buFont typeface="Arial" panose="020B0604020202020204" pitchFamily="34" charset="0"/>
              <a:buChar char="•"/>
              <a:defRPr/>
            </a:pPr>
            <a:r>
              <a:rPr lang="de-DE" sz="1600" dirty="0">
                <a:solidFill>
                  <a:srgbClr val="635C5B"/>
                </a:solidFill>
                <a:latin typeface="Arial"/>
              </a:rPr>
              <a:t>D</a:t>
            </a:r>
            <a:r>
              <a:rPr lang="en-US" sz="1600" dirty="0" err="1">
                <a:solidFill>
                  <a:srgbClr val="635C5B"/>
                </a:solidFill>
                <a:latin typeface="Arial"/>
              </a:rPr>
              <a:t>enmark</a:t>
            </a:r>
            <a:r>
              <a:rPr lang="en-US" sz="1600" dirty="0">
                <a:solidFill>
                  <a:srgbClr val="635C5B"/>
                </a:solidFill>
                <a:latin typeface="Arial"/>
              </a:rPr>
              <a:t> offshore wind</a:t>
            </a:r>
          </a:p>
        </p:txBody>
      </p:sp>
      <p:sp>
        <p:nvSpPr>
          <p:cNvPr id="6" name="Rectangle 5">
            <a:extLst>
              <a:ext uri="{FF2B5EF4-FFF2-40B4-BE49-F238E27FC236}">
                <a16:creationId xmlns:a16="http://schemas.microsoft.com/office/drawing/2014/main" id="{07848FC5-50F2-40EA-AB70-D08E7D0D33F0}"/>
              </a:ext>
            </a:extLst>
          </p:cNvPr>
          <p:cNvSpPr/>
          <p:nvPr/>
        </p:nvSpPr>
        <p:spPr>
          <a:xfrm>
            <a:off x="2094654" y="4406330"/>
            <a:ext cx="3657600" cy="338554"/>
          </a:xfrm>
          <a:prstGeom prst="rect">
            <a:avLst/>
          </a:prstGeom>
          <a:solidFill>
            <a:schemeClr val="accent3"/>
          </a:solidFill>
          <a:ln>
            <a:solidFill>
              <a:schemeClr val="accent3"/>
            </a:solidFill>
          </a:ln>
        </p:spPr>
        <p:txBody>
          <a:bodyPr wrap="square">
            <a:spAutoFit/>
          </a:bodyPr>
          <a:lstStyle/>
          <a:p>
            <a:pPr>
              <a:defRPr/>
            </a:pPr>
            <a:r>
              <a:rPr lang="en-US" sz="1600" dirty="0">
                <a:solidFill>
                  <a:srgbClr val="FFFFFF"/>
                </a:solidFill>
                <a:latin typeface="Arial"/>
              </a:rPr>
              <a:t>Country examples</a:t>
            </a:r>
          </a:p>
        </p:txBody>
      </p:sp>
      <p:grpSp>
        <p:nvGrpSpPr>
          <p:cNvPr id="15" name="Group 14" descr="Government-site auction">
            <a:extLst>
              <a:ext uri="{FF2B5EF4-FFF2-40B4-BE49-F238E27FC236}">
                <a16:creationId xmlns:a16="http://schemas.microsoft.com/office/drawing/2014/main" id="{1E8A709D-D2DB-41EC-A440-9D928F24426F}"/>
              </a:ext>
            </a:extLst>
          </p:cNvPr>
          <p:cNvGrpSpPr/>
          <p:nvPr/>
        </p:nvGrpSpPr>
        <p:grpSpPr>
          <a:xfrm>
            <a:off x="1950201" y="1586384"/>
            <a:ext cx="3524836" cy="2581982"/>
            <a:chOff x="1950201" y="1586384"/>
            <a:chExt cx="3524836" cy="2581982"/>
          </a:xfrm>
        </p:grpSpPr>
        <p:grpSp>
          <p:nvGrpSpPr>
            <p:cNvPr id="50" name="Group 49">
              <a:extLst>
                <a:ext uri="{FF2B5EF4-FFF2-40B4-BE49-F238E27FC236}">
                  <a16:creationId xmlns:a16="http://schemas.microsoft.com/office/drawing/2014/main" id="{C66FA010-DCDC-4ADF-A397-09E03BBA3967}"/>
                </a:ext>
              </a:extLst>
            </p:cNvPr>
            <p:cNvGrpSpPr/>
            <p:nvPr/>
          </p:nvGrpSpPr>
          <p:grpSpPr>
            <a:xfrm>
              <a:off x="1950201" y="1586384"/>
              <a:ext cx="3524836" cy="2581982"/>
              <a:chOff x="723066" y="1609018"/>
              <a:chExt cx="3524836" cy="2581982"/>
            </a:xfrm>
          </p:grpSpPr>
          <p:sp>
            <p:nvSpPr>
              <p:cNvPr id="51" name="Content Placeholder 27">
                <a:extLst>
                  <a:ext uri="{FF2B5EF4-FFF2-40B4-BE49-F238E27FC236}">
                    <a16:creationId xmlns:a16="http://schemas.microsoft.com/office/drawing/2014/main" id="{571BAC4F-5335-4E96-A212-391FC3D240DF}"/>
                  </a:ext>
                </a:extLst>
              </p:cNvPr>
              <p:cNvSpPr txBox="1">
                <a:spLocks/>
              </p:cNvSpPr>
              <p:nvPr/>
            </p:nvSpPr>
            <p:spPr>
              <a:xfrm>
                <a:off x="723066" y="1609018"/>
                <a:ext cx="3524836" cy="308213"/>
              </a:xfrm>
              <a:prstGeom prst="rect">
                <a:avLst/>
              </a:prstGeom>
            </p:spPr>
            <p:txBody>
              <a:bodyPr vert="horz" lIns="91440" tIns="45720" rIns="91440" bIns="45720" rtlCol="0">
                <a:noAutofit/>
              </a:bodyPr>
              <a:lst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0"/>
                  </a:spcAft>
                  <a:buNone/>
                  <a:defRPr/>
                </a:pPr>
                <a:r>
                  <a:rPr lang="en-US" sz="1800" b="1" dirty="0">
                    <a:solidFill>
                      <a:sysClr val="windowText" lastClr="000000"/>
                    </a:solidFill>
                    <a:latin typeface="+mj-lt"/>
                  </a:rPr>
                  <a:t>Government-site auction</a:t>
                </a:r>
                <a:endParaRPr lang="en-US" sz="1600" dirty="0">
                  <a:solidFill>
                    <a:sysClr val="windowText" lastClr="000000"/>
                  </a:solidFill>
                  <a:latin typeface="+mj-lt"/>
                </a:endParaRPr>
              </a:p>
            </p:txBody>
          </p:sp>
          <p:sp>
            <p:nvSpPr>
              <p:cNvPr id="52" name="Abgerundetes Rechteck 5">
                <a:extLst>
                  <a:ext uri="{FF2B5EF4-FFF2-40B4-BE49-F238E27FC236}">
                    <a16:creationId xmlns:a16="http://schemas.microsoft.com/office/drawing/2014/main" id="{BF52A5B2-DA79-4358-96FE-F89281A4B074}"/>
                  </a:ext>
                </a:extLst>
              </p:cNvPr>
              <p:cNvSpPr/>
              <p:nvPr/>
            </p:nvSpPr>
            <p:spPr bwMode="auto">
              <a:xfrm>
                <a:off x="848591" y="2464845"/>
                <a:ext cx="1828096" cy="1726155"/>
              </a:xfrm>
              <a:prstGeom prst="roundRect">
                <a:avLst/>
              </a:prstGeom>
              <a:solidFill>
                <a:srgbClr val="E8E8E8"/>
              </a:solidFill>
              <a:ln w="9525" cap="flat" cmpd="sng" algn="ctr">
                <a:solidFill>
                  <a:srgbClr val="BA0C2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defRPr/>
                </a:pPr>
                <a:endParaRPr lang="en-US" kern="0" dirty="0">
                  <a:solidFill>
                    <a:srgbClr val="000000"/>
                  </a:solidFill>
                  <a:latin typeface="Arial"/>
                  <a:cs typeface="Arial" pitchFamily="34" charset="0"/>
                </a:endParaRPr>
              </a:p>
            </p:txBody>
          </p:sp>
          <p:sp>
            <p:nvSpPr>
              <p:cNvPr id="53" name="Abgerundetes Rechteck 7">
                <a:extLst>
                  <a:ext uri="{FF2B5EF4-FFF2-40B4-BE49-F238E27FC236}">
                    <a16:creationId xmlns:a16="http://schemas.microsoft.com/office/drawing/2014/main" id="{A50CC09A-BC09-47FE-9BC7-2C54675307F6}"/>
                  </a:ext>
                </a:extLst>
              </p:cNvPr>
              <p:cNvSpPr/>
              <p:nvPr/>
            </p:nvSpPr>
            <p:spPr bwMode="auto">
              <a:xfrm>
                <a:off x="955880" y="2590806"/>
                <a:ext cx="782840" cy="676370"/>
              </a:xfrm>
              <a:prstGeom prst="roundRect">
                <a:avLst/>
              </a:prstGeom>
              <a:solidFill>
                <a:srgbClr val="E8E8E8"/>
              </a:solidFill>
              <a:ln w="9525" cap="flat" cmpd="sng" algn="ctr">
                <a:solidFill>
                  <a:srgbClr val="BA0C2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defRPr/>
                </a:pPr>
                <a:endParaRPr lang="en-US" kern="0" dirty="0">
                  <a:solidFill>
                    <a:srgbClr val="000000"/>
                  </a:solidFill>
                  <a:latin typeface="Arial"/>
                  <a:cs typeface="Arial" pitchFamily="34" charset="0"/>
                </a:endParaRPr>
              </a:p>
            </p:txBody>
          </p:sp>
          <p:sp>
            <p:nvSpPr>
              <p:cNvPr id="54" name="Abgerundetes Rechteck 9">
                <a:extLst>
                  <a:ext uri="{FF2B5EF4-FFF2-40B4-BE49-F238E27FC236}">
                    <a16:creationId xmlns:a16="http://schemas.microsoft.com/office/drawing/2014/main" id="{D04532D1-3E8E-4D9F-BD7E-FC7B08555B74}"/>
                  </a:ext>
                </a:extLst>
              </p:cNvPr>
              <p:cNvSpPr/>
              <p:nvPr/>
            </p:nvSpPr>
            <p:spPr bwMode="auto">
              <a:xfrm>
                <a:off x="943047" y="3350797"/>
                <a:ext cx="782840" cy="676370"/>
              </a:xfrm>
              <a:prstGeom prst="roundRect">
                <a:avLst/>
              </a:prstGeom>
              <a:solidFill>
                <a:srgbClr val="E8E8E8"/>
              </a:solidFill>
              <a:ln w="9525" cap="flat" cmpd="sng" algn="ctr">
                <a:solidFill>
                  <a:srgbClr val="BA0C2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defRPr/>
                </a:pPr>
                <a:endParaRPr lang="en-US" kern="0" dirty="0">
                  <a:solidFill>
                    <a:srgbClr val="000000"/>
                  </a:solidFill>
                  <a:latin typeface="Arial"/>
                  <a:cs typeface="Arial" pitchFamily="34" charset="0"/>
                </a:endParaRPr>
              </a:p>
            </p:txBody>
          </p:sp>
          <p:sp>
            <p:nvSpPr>
              <p:cNvPr id="55" name="Abgerundetes Rechteck 10">
                <a:extLst>
                  <a:ext uri="{FF2B5EF4-FFF2-40B4-BE49-F238E27FC236}">
                    <a16:creationId xmlns:a16="http://schemas.microsoft.com/office/drawing/2014/main" id="{E4256122-3D78-4875-9DB2-0ED9E7AA51F2}"/>
                  </a:ext>
                </a:extLst>
              </p:cNvPr>
              <p:cNvSpPr/>
              <p:nvPr/>
            </p:nvSpPr>
            <p:spPr bwMode="auto">
              <a:xfrm>
                <a:off x="1786942" y="3350798"/>
                <a:ext cx="782840" cy="676370"/>
              </a:xfrm>
              <a:prstGeom prst="roundRect">
                <a:avLst/>
              </a:prstGeom>
              <a:solidFill>
                <a:srgbClr val="E8E8E8"/>
              </a:solidFill>
              <a:ln w="9525" cap="flat" cmpd="sng" algn="ctr">
                <a:solidFill>
                  <a:srgbClr val="BA0C2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defRPr/>
                </a:pPr>
                <a:endParaRPr lang="en-US" kern="0" dirty="0">
                  <a:solidFill>
                    <a:srgbClr val="000000"/>
                  </a:solidFill>
                  <a:latin typeface="Arial"/>
                  <a:cs typeface="Arial" pitchFamily="34" charset="0"/>
                </a:endParaRPr>
              </a:p>
            </p:txBody>
          </p:sp>
          <p:sp>
            <p:nvSpPr>
              <p:cNvPr id="56" name="Textfeld 31">
                <a:extLst>
                  <a:ext uri="{FF2B5EF4-FFF2-40B4-BE49-F238E27FC236}">
                    <a16:creationId xmlns:a16="http://schemas.microsoft.com/office/drawing/2014/main" id="{89D1FA42-AFE4-45B8-9D3F-7D42026FE25F}"/>
                  </a:ext>
                </a:extLst>
              </p:cNvPr>
              <p:cNvSpPr txBox="1"/>
              <p:nvPr/>
            </p:nvSpPr>
            <p:spPr>
              <a:xfrm>
                <a:off x="914400" y="2048700"/>
                <a:ext cx="866769" cy="261610"/>
              </a:xfrm>
              <a:prstGeom prst="rect">
                <a:avLst/>
              </a:prstGeom>
              <a:solidFill>
                <a:srgbClr val="002F6C"/>
              </a:solidFill>
              <a:ln w="25400" cap="flat" cmpd="sng" algn="ctr">
                <a:solidFill>
                  <a:srgbClr val="002F6C"/>
                </a:solidFill>
                <a:prstDash val="solid"/>
              </a:ln>
              <a:effectLst/>
            </p:spPr>
            <p:txBody>
              <a:bodyPr wrap="square" rtlCol="0">
                <a:spAutoFit/>
              </a:bodyPr>
              <a:lstStyle/>
              <a:p>
                <a:pPr algn="ctr">
                  <a:defRPr/>
                </a:pPr>
                <a:r>
                  <a:rPr lang="en-US" sz="1100" kern="0" dirty="0">
                    <a:solidFill>
                      <a:srgbClr val="FFFFFF"/>
                    </a:solidFill>
                    <a:cs typeface="Arial"/>
                  </a:rPr>
                  <a:t>Auctioneer</a:t>
                </a:r>
              </a:p>
            </p:txBody>
          </p:sp>
          <p:pic>
            <p:nvPicPr>
              <p:cNvPr id="57" name="Graphic 56" descr="Arrow: Clockwise curve">
                <a:extLst>
                  <a:ext uri="{FF2B5EF4-FFF2-40B4-BE49-F238E27FC236}">
                    <a16:creationId xmlns:a16="http://schemas.microsoft.com/office/drawing/2014/main" id="{2A252C4A-CA54-4598-B7C0-253079D3CE2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9596047">
                <a:off x="1708825" y="2026814"/>
                <a:ext cx="569050" cy="575482"/>
              </a:xfrm>
              <a:prstGeom prst="rect">
                <a:avLst/>
              </a:prstGeom>
            </p:spPr>
          </p:pic>
          <p:sp>
            <p:nvSpPr>
              <p:cNvPr id="58" name="Abgerundetes Rechteck 7">
                <a:extLst>
                  <a:ext uri="{FF2B5EF4-FFF2-40B4-BE49-F238E27FC236}">
                    <a16:creationId xmlns:a16="http://schemas.microsoft.com/office/drawing/2014/main" id="{C9374863-8008-45D1-BE19-C9AA6DAA27B6}"/>
                  </a:ext>
                </a:extLst>
              </p:cNvPr>
              <p:cNvSpPr/>
              <p:nvPr/>
            </p:nvSpPr>
            <p:spPr bwMode="auto">
              <a:xfrm>
                <a:off x="1786942" y="2594602"/>
                <a:ext cx="782840" cy="676370"/>
              </a:xfrm>
              <a:prstGeom prst="roundRect">
                <a:avLst/>
              </a:prstGeom>
              <a:solidFill>
                <a:srgbClr val="E8E8E8"/>
              </a:solidFill>
              <a:ln w="9525" cap="flat" cmpd="sng" algn="ctr">
                <a:solidFill>
                  <a:srgbClr val="BA0C2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defRPr/>
                </a:pPr>
                <a:endParaRPr lang="en-US" kern="0" dirty="0">
                  <a:solidFill>
                    <a:srgbClr val="000000"/>
                  </a:solidFill>
                  <a:latin typeface="Arial"/>
                  <a:cs typeface="Arial" pitchFamily="34" charset="0"/>
                </a:endParaRPr>
              </a:p>
            </p:txBody>
          </p:sp>
          <p:grpSp>
            <p:nvGrpSpPr>
              <p:cNvPr id="59" name="Group 58">
                <a:extLst>
                  <a:ext uri="{FF2B5EF4-FFF2-40B4-BE49-F238E27FC236}">
                    <a16:creationId xmlns:a16="http://schemas.microsoft.com/office/drawing/2014/main" id="{DCFA8204-2F03-484F-8716-EA71BBD67BCB}"/>
                  </a:ext>
                </a:extLst>
              </p:cNvPr>
              <p:cNvGrpSpPr/>
              <p:nvPr/>
            </p:nvGrpSpPr>
            <p:grpSpPr>
              <a:xfrm>
                <a:off x="1752600" y="2582099"/>
                <a:ext cx="958439" cy="757817"/>
                <a:chOff x="1505838" y="1918091"/>
                <a:chExt cx="1095485" cy="856495"/>
              </a:xfrm>
            </p:grpSpPr>
            <p:sp>
              <p:nvSpPr>
                <p:cNvPr id="60" name="Abgerundetes Rechteck 8">
                  <a:extLst>
                    <a:ext uri="{FF2B5EF4-FFF2-40B4-BE49-F238E27FC236}">
                      <a16:creationId xmlns:a16="http://schemas.microsoft.com/office/drawing/2014/main" id="{DA195FD7-77EB-4898-91C3-ED4165442A63}"/>
                    </a:ext>
                  </a:extLst>
                </p:cNvPr>
                <p:cNvSpPr/>
                <p:nvPr/>
              </p:nvSpPr>
              <p:spPr bwMode="auto">
                <a:xfrm>
                  <a:off x="1548888" y="1937417"/>
                  <a:ext cx="894777" cy="764443"/>
                </a:xfrm>
                <a:prstGeom prst="roundRect">
                  <a:avLst/>
                </a:prstGeom>
                <a:gradFill rotWithShape="1">
                  <a:gsLst>
                    <a:gs pos="0">
                      <a:srgbClr val="002F6C">
                        <a:tint val="50000"/>
                        <a:satMod val="300000"/>
                      </a:srgbClr>
                    </a:gs>
                    <a:gs pos="35000">
                      <a:srgbClr val="002F6C">
                        <a:tint val="37000"/>
                        <a:satMod val="300000"/>
                      </a:srgbClr>
                    </a:gs>
                    <a:gs pos="100000">
                      <a:srgbClr val="002F6C">
                        <a:tint val="15000"/>
                        <a:satMod val="350000"/>
                      </a:srgbClr>
                    </a:gs>
                  </a:gsLst>
                  <a:lin ang="16200000" scaled="1"/>
                </a:gradFill>
                <a:ln w="9525" cap="flat" cmpd="sng" algn="ctr">
                  <a:solidFill>
                    <a:srgbClr val="002F6C">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rtlCol="0" anchor="t" anchorCtr="0" compatLnSpc="1">
                  <a:prstTxWarp prst="textNoShape">
                    <a:avLst/>
                  </a:prstTxWarp>
                </a:bodyPr>
                <a:lstStyle/>
                <a:p>
                  <a:pPr>
                    <a:defRPr/>
                  </a:pPr>
                  <a:endParaRPr lang="en-US" sz="1600" kern="0" dirty="0">
                    <a:solidFill>
                      <a:srgbClr val="000000"/>
                    </a:solidFill>
                    <a:latin typeface="Arial"/>
                    <a:cs typeface="Arial"/>
                  </a:endParaRPr>
                </a:p>
              </p:txBody>
            </p:sp>
            <p:sp>
              <p:nvSpPr>
                <p:cNvPr id="61" name="Textfeld 15">
                  <a:extLst>
                    <a:ext uri="{FF2B5EF4-FFF2-40B4-BE49-F238E27FC236}">
                      <a16:creationId xmlns:a16="http://schemas.microsoft.com/office/drawing/2014/main" id="{28D73EEF-57CA-4A2C-B1ED-14EFAD94673B}"/>
                    </a:ext>
                  </a:extLst>
                </p:cNvPr>
                <p:cNvSpPr txBox="1"/>
                <p:nvPr/>
              </p:nvSpPr>
              <p:spPr>
                <a:xfrm>
                  <a:off x="1511546" y="1918091"/>
                  <a:ext cx="1089777" cy="295675"/>
                </a:xfrm>
                <a:prstGeom prst="rect">
                  <a:avLst/>
                </a:prstGeom>
                <a:noFill/>
              </p:spPr>
              <p:txBody>
                <a:bodyPr wrap="square" rtlCol="0">
                  <a:spAutoFit/>
                </a:bodyPr>
                <a:lstStyle/>
                <a:p>
                  <a:pPr>
                    <a:defRPr/>
                  </a:pPr>
                  <a:r>
                    <a:rPr lang="en-US" sz="1100" kern="0" dirty="0">
                      <a:solidFill>
                        <a:sysClr val="windowText" lastClr="000000"/>
                      </a:solidFill>
                      <a:latin typeface="Arial"/>
                      <a:cs typeface="Arial"/>
                    </a:rPr>
                    <a:t>Project site</a:t>
                  </a:r>
                </a:p>
              </p:txBody>
            </p:sp>
            <p:sp>
              <p:nvSpPr>
                <p:cNvPr id="62" name="Textfeld 15">
                  <a:extLst>
                    <a:ext uri="{FF2B5EF4-FFF2-40B4-BE49-F238E27FC236}">
                      <a16:creationId xmlns:a16="http://schemas.microsoft.com/office/drawing/2014/main" id="{82B90319-3E39-47EA-903A-2C181DA5D240}"/>
                    </a:ext>
                  </a:extLst>
                </p:cNvPr>
                <p:cNvSpPr txBox="1"/>
                <p:nvPr/>
              </p:nvSpPr>
              <p:spPr>
                <a:xfrm>
                  <a:off x="1505838" y="2096273"/>
                  <a:ext cx="980220" cy="678313"/>
                </a:xfrm>
                <a:prstGeom prst="rect">
                  <a:avLst/>
                </a:prstGeom>
                <a:noFill/>
              </p:spPr>
              <p:txBody>
                <a:bodyPr wrap="square" rtlCol="0">
                  <a:spAutoFit/>
                </a:bodyPr>
                <a:lstStyle/>
                <a:p>
                  <a:pPr algn="ctr">
                    <a:defRPr/>
                  </a:pPr>
                  <a:r>
                    <a:rPr lang="en-US" sz="1100" kern="0" dirty="0">
                      <a:solidFill>
                        <a:sysClr val="windowText" lastClr="000000"/>
                      </a:solidFill>
                      <a:latin typeface="Arial"/>
                      <a:cs typeface="Arial"/>
                    </a:rPr>
                    <a:t>Selected &amp; pre-developed</a:t>
                  </a:r>
                </a:p>
              </p:txBody>
            </p:sp>
          </p:grpSp>
        </p:grpSp>
        <p:sp>
          <p:nvSpPr>
            <p:cNvPr id="81" name="Textfeld 31">
              <a:extLst>
                <a:ext uri="{FF2B5EF4-FFF2-40B4-BE49-F238E27FC236}">
                  <a16:creationId xmlns:a16="http://schemas.microsoft.com/office/drawing/2014/main" id="{75BABE39-F2F7-4B15-BA01-AC09224E90E4}"/>
                </a:ext>
              </a:extLst>
            </p:cNvPr>
            <p:cNvSpPr txBox="1"/>
            <p:nvPr/>
          </p:nvSpPr>
          <p:spPr>
            <a:xfrm>
              <a:off x="4467953" y="2482908"/>
              <a:ext cx="866769" cy="261610"/>
            </a:xfrm>
            <a:prstGeom prst="rect">
              <a:avLst/>
            </a:prstGeom>
            <a:solidFill>
              <a:srgbClr val="FFFFFF"/>
            </a:solidFill>
            <a:ln w="25400" cap="flat" cmpd="sng" algn="ctr">
              <a:solidFill>
                <a:srgbClr val="002F6C"/>
              </a:solidFill>
              <a:prstDash val="solid"/>
            </a:ln>
            <a:effectLst/>
          </p:spPr>
          <p:txBody>
            <a:bodyPr wrap="square" rtlCol="0">
              <a:spAutoFit/>
            </a:bodyPr>
            <a:lstStyle/>
            <a:p>
              <a:pPr>
                <a:defRPr/>
              </a:pPr>
              <a:r>
                <a:rPr lang="en-US" sz="1100" kern="0" dirty="0">
                  <a:solidFill>
                    <a:sysClr val="windowText" lastClr="000000"/>
                  </a:solidFill>
                  <a:cs typeface="Arial"/>
                </a:rPr>
                <a:t>Bidder 1</a:t>
              </a:r>
            </a:p>
          </p:txBody>
        </p:sp>
        <p:sp>
          <p:nvSpPr>
            <p:cNvPr id="82" name="Textfeld 32">
              <a:extLst>
                <a:ext uri="{FF2B5EF4-FFF2-40B4-BE49-F238E27FC236}">
                  <a16:creationId xmlns:a16="http://schemas.microsoft.com/office/drawing/2014/main" id="{575DF3A3-B765-495F-871A-75B933BD0A14}"/>
                </a:ext>
              </a:extLst>
            </p:cNvPr>
            <p:cNvSpPr txBox="1"/>
            <p:nvPr/>
          </p:nvSpPr>
          <p:spPr>
            <a:xfrm>
              <a:off x="4467953" y="2942584"/>
              <a:ext cx="866769" cy="261610"/>
            </a:xfrm>
            <a:prstGeom prst="rect">
              <a:avLst/>
            </a:prstGeom>
            <a:solidFill>
              <a:srgbClr val="FFFFFF"/>
            </a:solidFill>
            <a:ln w="25400" cap="flat" cmpd="sng" algn="ctr">
              <a:solidFill>
                <a:srgbClr val="002F6C"/>
              </a:solidFill>
              <a:prstDash val="solid"/>
            </a:ln>
            <a:effectLst/>
          </p:spPr>
          <p:txBody>
            <a:bodyPr wrap="square" rtlCol="0">
              <a:spAutoFit/>
            </a:bodyPr>
            <a:lstStyle/>
            <a:p>
              <a:pPr>
                <a:defRPr/>
              </a:pPr>
              <a:r>
                <a:rPr lang="en-US" sz="1100" kern="0" dirty="0">
                  <a:solidFill>
                    <a:sysClr val="windowText" lastClr="000000"/>
                  </a:solidFill>
                  <a:cs typeface="Arial"/>
                </a:rPr>
                <a:t>Bidder 2</a:t>
              </a:r>
            </a:p>
          </p:txBody>
        </p:sp>
        <p:sp>
          <p:nvSpPr>
            <p:cNvPr id="83" name="Textfeld 33">
              <a:extLst>
                <a:ext uri="{FF2B5EF4-FFF2-40B4-BE49-F238E27FC236}">
                  <a16:creationId xmlns:a16="http://schemas.microsoft.com/office/drawing/2014/main" id="{CE8064F4-3077-437F-914F-E843C135D1A6}"/>
                </a:ext>
              </a:extLst>
            </p:cNvPr>
            <p:cNvSpPr txBox="1"/>
            <p:nvPr/>
          </p:nvSpPr>
          <p:spPr>
            <a:xfrm>
              <a:off x="4467953" y="3420407"/>
              <a:ext cx="866769" cy="261610"/>
            </a:xfrm>
            <a:prstGeom prst="rect">
              <a:avLst/>
            </a:prstGeom>
            <a:solidFill>
              <a:srgbClr val="FFFFFF"/>
            </a:solidFill>
            <a:ln w="25400" cap="flat" cmpd="sng" algn="ctr">
              <a:solidFill>
                <a:srgbClr val="002F6C"/>
              </a:solidFill>
              <a:prstDash val="solid"/>
            </a:ln>
            <a:effectLst/>
          </p:spPr>
          <p:txBody>
            <a:bodyPr wrap="square" rtlCol="0">
              <a:spAutoFit/>
            </a:bodyPr>
            <a:lstStyle/>
            <a:p>
              <a:pPr>
                <a:defRPr/>
              </a:pPr>
              <a:r>
                <a:rPr lang="en-US" sz="1100" kern="0" dirty="0">
                  <a:solidFill>
                    <a:sysClr val="windowText" lastClr="000000"/>
                  </a:solidFill>
                  <a:cs typeface="Arial"/>
                </a:rPr>
                <a:t>Bidder 3</a:t>
              </a:r>
            </a:p>
          </p:txBody>
        </p:sp>
        <p:sp>
          <p:nvSpPr>
            <p:cNvPr id="84" name="Textfeld 34">
              <a:extLst>
                <a:ext uri="{FF2B5EF4-FFF2-40B4-BE49-F238E27FC236}">
                  <a16:creationId xmlns:a16="http://schemas.microsoft.com/office/drawing/2014/main" id="{E712D0F1-1231-4FC7-99D3-F7D5465ED169}"/>
                </a:ext>
              </a:extLst>
            </p:cNvPr>
            <p:cNvSpPr txBox="1"/>
            <p:nvPr/>
          </p:nvSpPr>
          <p:spPr>
            <a:xfrm>
              <a:off x="4467953" y="3898228"/>
              <a:ext cx="866769" cy="261610"/>
            </a:xfrm>
            <a:prstGeom prst="rect">
              <a:avLst/>
            </a:prstGeom>
            <a:solidFill>
              <a:srgbClr val="FFFFFF"/>
            </a:solidFill>
            <a:ln w="25400" cap="flat" cmpd="sng" algn="ctr">
              <a:solidFill>
                <a:srgbClr val="002F6C"/>
              </a:solidFill>
              <a:prstDash val="solid"/>
            </a:ln>
            <a:effectLst/>
          </p:spPr>
          <p:txBody>
            <a:bodyPr wrap="square" rtlCol="0">
              <a:spAutoFit/>
            </a:bodyPr>
            <a:lstStyle/>
            <a:p>
              <a:pPr>
                <a:defRPr/>
              </a:pPr>
              <a:r>
                <a:rPr lang="en-US" sz="1100" kern="0" dirty="0">
                  <a:solidFill>
                    <a:sysClr val="windowText" lastClr="000000"/>
                  </a:solidFill>
                  <a:cs typeface="Arial"/>
                </a:rPr>
                <a:t>Bidder 4</a:t>
              </a:r>
            </a:p>
          </p:txBody>
        </p:sp>
        <p:cxnSp>
          <p:nvCxnSpPr>
            <p:cNvPr id="85" name="Gewinkelte Verbindung 36">
              <a:extLst>
                <a:ext uri="{FF2B5EF4-FFF2-40B4-BE49-F238E27FC236}">
                  <a16:creationId xmlns:a16="http://schemas.microsoft.com/office/drawing/2014/main" id="{ED2806CE-0171-4C4E-B9C2-DE2C5E967243}"/>
                </a:ext>
              </a:extLst>
            </p:cNvPr>
            <p:cNvCxnSpPr>
              <a:cxnSpLocks/>
              <a:stCxn id="81" idx="1"/>
            </p:cNvCxnSpPr>
            <p:nvPr/>
          </p:nvCxnSpPr>
          <p:spPr bwMode="auto">
            <a:xfrm rot="10800000" flipV="1">
              <a:off x="3906778" y="2613713"/>
              <a:ext cx="561174" cy="284514"/>
            </a:xfrm>
            <a:prstGeom prst="bentConnector3">
              <a:avLst>
                <a:gd name="adj1" fmla="val 50000"/>
              </a:avLst>
            </a:prstGeom>
            <a:solidFill>
              <a:srgbClr val="002F6C"/>
            </a:solidFill>
            <a:ln w="12700" cap="flat" cmpd="sng" algn="ctr">
              <a:solidFill>
                <a:sysClr val="windowText" lastClr="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winkelte Verbindung 38">
              <a:extLst>
                <a:ext uri="{FF2B5EF4-FFF2-40B4-BE49-F238E27FC236}">
                  <a16:creationId xmlns:a16="http://schemas.microsoft.com/office/drawing/2014/main" id="{19F0F893-1A92-4626-BF87-E630CB399507}"/>
                </a:ext>
              </a:extLst>
            </p:cNvPr>
            <p:cNvCxnSpPr>
              <a:cxnSpLocks/>
              <a:stCxn id="82" idx="1"/>
            </p:cNvCxnSpPr>
            <p:nvPr/>
          </p:nvCxnSpPr>
          <p:spPr bwMode="auto">
            <a:xfrm rot="10800000">
              <a:off x="3906778" y="2898230"/>
              <a:ext cx="561174" cy="175161"/>
            </a:xfrm>
            <a:prstGeom prst="bentConnector3">
              <a:avLst>
                <a:gd name="adj1" fmla="val 50000"/>
              </a:avLst>
            </a:prstGeom>
            <a:solidFill>
              <a:srgbClr val="002F6C"/>
            </a:solidFill>
            <a:ln w="12700" cap="flat" cmpd="sng" algn="ctr">
              <a:solidFill>
                <a:sysClr val="windowText" lastClr="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winkelte Verbindung 50">
              <a:extLst>
                <a:ext uri="{FF2B5EF4-FFF2-40B4-BE49-F238E27FC236}">
                  <a16:creationId xmlns:a16="http://schemas.microsoft.com/office/drawing/2014/main" id="{CC906D95-9F59-40AA-95AE-A613D67BA346}"/>
                </a:ext>
              </a:extLst>
            </p:cNvPr>
            <p:cNvCxnSpPr>
              <a:cxnSpLocks/>
              <a:stCxn id="83" idx="1"/>
            </p:cNvCxnSpPr>
            <p:nvPr/>
          </p:nvCxnSpPr>
          <p:spPr bwMode="auto">
            <a:xfrm rot="10800000">
              <a:off x="4187365" y="2930591"/>
              <a:ext cx="280589" cy="620623"/>
            </a:xfrm>
            <a:prstGeom prst="bentConnector2">
              <a:avLst/>
            </a:prstGeom>
            <a:solidFill>
              <a:srgbClr val="002F6C"/>
            </a:solidFill>
            <a:ln w="12700"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winkelte Verbindung 50">
              <a:extLst>
                <a:ext uri="{FF2B5EF4-FFF2-40B4-BE49-F238E27FC236}">
                  <a16:creationId xmlns:a16="http://schemas.microsoft.com/office/drawing/2014/main" id="{08AFA87F-CC53-4E91-B39C-56BEE290AC48}"/>
                </a:ext>
              </a:extLst>
            </p:cNvPr>
            <p:cNvCxnSpPr>
              <a:cxnSpLocks/>
              <a:stCxn id="84" idx="1"/>
            </p:cNvCxnSpPr>
            <p:nvPr/>
          </p:nvCxnSpPr>
          <p:spPr bwMode="auto">
            <a:xfrm rot="10800000">
              <a:off x="4187365" y="2851775"/>
              <a:ext cx="280589" cy="1177258"/>
            </a:xfrm>
            <a:prstGeom prst="bentConnector2">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grpSp>
      <p:sp>
        <p:nvSpPr>
          <p:cNvPr id="4" name="Title 3">
            <a:extLst>
              <a:ext uri="{FF2B5EF4-FFF2-40B4-BE49-F238E27FC236}">
                <a16:creationId xmlns:a16="http://schemas.microsoft.com/office/drawing/2014/main" id="{B90DCB99-316D-4E40-8348-336C9D7D453E}"/>
              </a:ext>
            </a:extLst>
          </p:cNvPr>
          <p:cNvSpPr>
            <a:spLocks noGrp="1"/>
          </p:cNvSpPr>
          <p:nvPr>
            <p:ph type="title"/>
          </p:nvPr>
        </p:nvSpPr>
        <p:spPr/>
        <p:txBody>
          <a:bodyPr/>
          <a:lstStyle/>
          <a:p>
            <a:r>
              <a:rPr lang="en-US" dirty="0"/>
              <a:t>Site selection and preparation: country examples</a:t>
            </a:r>
          </a:p>
        </p:txBody>
      </p:sp>
    </p:spTree>
    <p:extLst>
      <p:ext uri="{BB962C8B-B14F-4D97-AF65-F5344CB8AC3E}">
        <p14:creationId xmlns:p14="http://schemas.microsoft.com/office/powerpoint/2010/main" val="93786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Slide Number Placeholder 3">
            <a:extLst>
              <a:ext uri="{FF2B5EF4-FFF2-40B4-BE49-F238E27FC236}">
                <a16:creationId xmlns:a16="http://schemas.microsoft.com/office/drawing/2014/main" id="{8BA5B85D-CA92-4C41-AF55-491846141297}"/>
              </a:ext>
              <a:ext uri="{C183D7F6-B498-43B3-948B-1728B52AA6E4}">
                <adec:decorative xmlns:adec="http://schemas.microsoft.com/office/drawing/2017/decorative" val="1"/>
              </a:ext>
            </a:extLst>
          </p:cNvPr>
          <p:cNvSpPr>
            <a:spLocks noGrp="1"/>
          </p:cNvSpPr>
          <p:nvPr>
            <p:ph type="sldNum" sz="quarter" idx="4"/>
          </p:nvPr>
        </p:nvSpPr>
        <p:spPr/>
        <p:txBody>
          <a:bodyPr/>
          <a:lstStyle/>
          <a:p>
            <a:fld id="{42782948-4DBE-204D-AB9E-B65E067054AE}" type="slidenum">
              <a:rPr lang="en-US"/>
              <a:pPr/>
              <a:t>11</a:t>
            </a:fld>
            <a:endParaRPr lang="en-US" dirty="0"/>
          </a:p>
        </p:txBody>
      </p:sp>
      <p:grpSp>
        <p:nvGrpSpPr>
          <p:cNvPr id="8" name="Group 7" descr="A figure showing the project development process ">
            <a:extLst>
              <a:ext uri="{FF2B5EF4-FFF2-40B4-BE49-F238E27FC236}">
                <a16:creationId xmlns:a16="http://schemas.microsoft.com/office/drawing/2014/main" id="{B7DCA983-B58A-4301-81C5-575928EA102C}"/>
              </a:ext>
            </a:extLst>
          </p:cNvPr>
          <p:cNvGrpSpPr/>
          <p:nvPr/>
        </p:nvGrpSpPr>
        <p:grpSpPr>
          <a:xfrm>
            <a:off x="1730860" y="4464938"/>
            <a:ext cx="8632340" cy="2012062"/>
            <a:chOff x="1730860" y="4464938"/>
            <a:chExt cx="8632340" cy="2012062"/>
          </a:xfrm>
        </p:grpSpPr>
        <p:grpSp>
          <p:nvGrpSpPr>
            <p:cNvPr id="28" name="Group 27">
              <a:extLst>
                <a:ext uri="{FF2B5EF4-FFF2-40B4-BE49-F238E27FC236}">
                  <a16:creationId xmlns:a16="http://schemas.microsoft.com/office/drawing/2014/main" id="{A14E281F-5A73-4229-8BA5-D96C744632F8}"/>
                </a:ext>
              </a:extLst>
            </p:cNvPr>
            <p:cNvGrpSpPr/>
            <p:nvPr/>
          </p:nvGrpSpPr>
          <p:grpSpPr>
            <a:xfrm>
              <a:off x="1730860" y="4706784"/>
              <a:ext cx="8632340" cy="582652"/>
              <a:chOff x="2726351" y="3229470"/>
              <a:chExt cx="3691298" cy="399059"/>
            </a:xfrm>
            <a:solidFill>
              <a:srgbClr val="002F6C"/>
            </a:solidFill>
          </p:grpSpPr>
          <p:grpSp>
            <p:nvGrpSpPr>
              <p:cNvPr id="29" name="Group 28">
                <a:extLst>
                  <a:ext uri="{FF2B5EF4-FFF2-40B4-BE49-F238E27FC236}">
                    <a16:creationId xmlns:a16="http://schemas.microsoft.com/office/drawing/2014/main" id="{2AF8D672-9D58-4A4B-8376-0EB2BFAD2B73}"/>
                  </a:ext>
                </a:extLst>
              </p:cNvPr>
              <p:cNvGrpSpPr/>
              <p:nvPr/>
            </p:nvGrpSpPr>
            <p:grpSpPr>
              <a:xfrm>
                <a:off x="2726351" y="3229470"/>
                <a:ext cx="997648" cy="399059"/>
                <a:chOff x="1713" y="220150"/>
                <a:chExt cx="997648" cy="399059"/>
              </a:xfrm>
              <a:grpFill/>
            </p:grpSpPr>
            <p:sp>
              <p:nvSpPr>
                <p:cNvPr id="39" name="Arrow: Chevron 38">
                  <a:extLst>
                    <a:ext uri="{FF2B5EF4-FFF2-40B4-BE49-F238E27FC236}">
                      <a16:creationId xmlns:a16="http://schemas.microsoft.com/office/drawing/2014/main" id="{0AE7C25D-C2E1-4E8E-83A2-75B59F02FC36}"/>
                    </a:ext>
                  </a:extLst>
                </p:cNvPr>
                <p:cNvSpPr/>
                <p:nvPr/>
              </p:nvSpPr>
              <p:spPr>
                <a:xfrm>
                  <a:off x="1713" y="220150"/>
                  <a:ext cx="997648" cy="399059"/>
                </a:xfrm>
                <a:prstGeom prst="chevron">
                  <a:avLst/>
                </a:prstGeom>
                <a:grpFill/>
                <a:ln w="25400" cap="flat" cmpd="sng" algn="ctr">
                  <a:solidFill>
                    <a:schemeClr val="accent1"/>
                  </a:solidFill>
                  <a:prstDash val="solid"/>
                </a:ln>
                <a:effectLst/>
              </p:spPr>
              <p:style>
                <a:lnRef idx="2">
                  <a:scrgbClr r="0" g="0" b="0"/>
                </a:lnRef>
                <a:fillRef idx="1">
                  <a:scrgbClr r="0" g="0" b="0"/>
                </a:fillRef>
                <a:effectRef idx="0">
                  <a:scrgbClr r="0" g="0" b="0"/>
                </a:effectRef>
                <a:fontRef idx="minor">
                  <a:schemeClr val="lt1"/>
                </a:fontRef>
              </p:style>
              <p:txBody>
                <a:bodyPr/>
                <a:lstStyle/>
                <a:p>
                  <a:pPr>
                    <a:defRPr/>
                  </a:pPr>
                  <a:endParaRPr lang="en-US" dirty="0">
                    <a:solidFill>
                      <a:srgbClr val="FFFFFF"/>
                    </a:solidFill>
                    <a:latin typeface="Gill Sans MT"/>
                  </a:endParaRPr>
                </a:p>
              </p:txBody>
            </p:sp>
            <p:sp>
              <p:nvSpPr>
                <p:cNvPr id="40" name="Arrow: Chevron 4">
                  <a:extLst>
                    <a:ext uri="{FF2B5EF4-FFF2-40B4-BE49-F238E27FC236}">
                      <a16:creationId xmlns:a16="http://schemas.microsoft.com/office/drawing/2014/main" id="{8ED80D9D-2913-473D-A5D9-C136FEBF2D3C}"/>
                    </a:ext>
                  </a:extLst>
                </p:cNvPr>
                <p:cNvSpPr txBox="1"/>
                <p:nvPr/>
              </p:nvSpPr>
              <p:spPr>
                <a:xfrm>
                  <a:off x="201243" y="220150"/>
                  <a:ext cx="598589" cy="399059"/>
                </a:xfrm>
                <a:prstGeom prst="rect">
                  <a:avLst/>
                </a:prstGeom>
                <a:grpFill/>
                <a:ln>
                  <a:solidFill>
                    <a:schemeClr val="accent1"/>
                  </a:solidFill>
                </a:ln>
              </p:spPr>
              <p:style>
                <a:lnRef idx="0">
                  <a:scrgbClr r="0" g="0" b="0"/>
                </a:lnRef>
                <a:fillRef idx="0">
                  <a:scrgbClr r="0" g="0" b="0"/>
                </a:fillRef>
                <a:effectRef idx="0">
                  <a:scrgbClr r="0" g="0" b="0"/>
                </a:effectRef>
                <a:fontRef idx="minor">
                  <a:schemeClr val="lt1"/>
                </a:fontRef>
              </p:style>
              <p:txBody>
                <a:bodyPr spcFirstLastPara="0" vert="horz" wrap="square" lIns="32004" tIns="10668" rIns="10668" bIns="10668" numCol="1" spcCol="1270" anchor="ctr" anchorCtr="0">
                  <a:noAutofit/>
                </a:bodyPr>
                <a:lstStyle/>
                <a:p>
                  <a:pPr algn="ctr" defTabSz="355600">
                    <a:lnSpc>
                      <a:spcPct val="90000"/>
                    </a:lnSpc>
                    <a:spcBef>
                      <a:spcPct val="0"/>
                    </a:spcBef>
                    <a:spcAft>
                      <a:spcPct val="35000"/>
                    </a:spcAft>
                    <a:defRPr/>
                  </a:pPr>
                  <a:r>
                    <a:rPr lang="en-US" dirty="0">
                      <a:solidFill>
                        <a:srgbClr val="FFFFFF"/>
                      </a:solidFill>
                      <a:latin typeface="Gill Sans MT"/>
                      <a:cs typeface="Arial"/>
                    </a:rPr>
                    <a:t>Planning</a:t>
                  </a:r>
                </a:p>
              </p:txBody>
            </p:sp>
          </p:grpSp>
          <p:grpSp>
            <p:nvGrpSpPr>
              <p:cNvPr id="30" name="Group 29">
                <a:extLst>
                  <a:ext uri="{FF2B5EF4-FFF2-40B4-BE49-F238E27FC236}">
                    <a16:creationId xmlns:a16="http://schemas.microsoft.com/office/drawing/2014/main" id="{EE8F740F-756E-4653-A747-F44406605595}"/>
                  </a:ext>
                </a:extLst>
              </p:cNvPr>
              <p:cNvGrpSpPr/>
              <p:nvPr/>
            </p:nvGrpSpPr>
            <p:grpSpPr>
              <a:xfrm>
                <a:off x="3624235" y="3229470"/>
                <a:ext cx="997648" cy="399059"/>
                <a:chOff x="899597" y="220150"/>
                <a:chExt cx="997648" cy="399059"/>
              </a:xfrm>
              <a:grpFill/>
            </p:grpSpPr>
            <p:sp>
              <p:nvSpPr>
                <p:cNvPr id="37" name="Arrow: Chevron 36">
                  <a:extLst>
                    <a:ext uri="{FF2B5EF4-FFF2-40B4-BE49-F238E27FC236}">
                      <a16:creationId xmlns:a16="http://schemas.microsoft.com/office/drawing/2014/main" id="{369825DC-1665-47C7-ABFF-249FDCB54663}"/>
                    </a:ext>
                  </a:extLst>
                </p:cNvPr>
                <p:cNvSpPr/>
                <p:nvPr/>
              </p:nvSpPr>
              <p:spPr>
                <a:xfrm>
                  <a:off x="899597" y="220150"/>
                  <a:ext cx="997648" cy="399059"/>
                </a:xfrm>
                <a:prstGeom prst="chevron">
                  <a:avLst/>
                </a:prstGeom>
                <a:grpFill/>
                <a:ln w="25400" cap="flat" cmpd="sng" algn="ctr">
                  <a:solidFill>
                    <a:schemeClr val="accent1"/>
                  </a:solidFill>
                  <a:prstDash val="solid"/>
                </a:ln>
                <a:effectLst/>
              </p:spPr>
              <p:style>
                <a:lnRef idx="2">
                  <a:scrgbClr r="0" g="0" b="0"/>
                </a:lnRef>
                <a:fillRef idx="1">
                  <a:scrgbClr r="0" g="0" b="0"/>
                </a:fillRef>
                <a:effectRef idx="0">
                  <a:scrgbClr r="0" g="0" b="0"/>
                </a:effectRef>
                <a:fontRef idx="minor">
                  <a:schemeClr val="lt1"/>
                </a:fontRef>
              </p:style>
              <p:txBody>
                <a:bodyPr/>
                <a:lstStyle/>
                <a:p>
                  <a:pPr>
                    <a:defRPr/>
                  </a:pPr>
                  <a:endParaRPr lang="en-US" dirty="0">
                    <a:solidFill>
                      <a:srgbClr val="FFFFFF"/>
                    </a:solidFill>
                    <a:latin typeface="Gill Sans MT"/>
                  </a:endParaRPr>
                </a:p>
              </p:txBody>
            </p:sp>
            <p:sp>
              <p:nvSpPr>
                <p:cNvPr id="38" name="Arrow: Chevron 6">
                  <a:extLst>
                    <a:ext uri="{FF2B5EF4-FFF2-40B4-BE49-F238E27FC236}">
                      <a16:creationId xmlns:a16="http://schemas.microsoft.com/office/drawing/2014/main" id="{4BD0C83C-696F-448D-8EA7-36720D31CD99}"/>
                    </a:ext>
                  </a:extLst>
                </p:cNvPr>
                <p:cNvSpPr txBox="1"/>
                <p:nvPr/>
              </p:nvSpPr>
              <p:spPr>
                <a:xfrm>
                  <a:off x="1099127" y="220150"/>
                  <a:ext cx="598589" cy="399059"/>
                </a:xfrm>
                <a:prstGeom prst="rect">
                  <a:avLst/>
                </a:prstGeom>
                <a:grpFill/>
                <a:ln>
                  <a:solidFill>
                    <a:schemeClr val="accent1"/>
                  </a:solidFill>
                </a:ln>
              </p:spPr>
              <p:style>
                <a:lnRef idx="0">
                  <a:scrgbClr r="0" g="0" b="0"/>
                </a:lnRef>
                <a:fillRef idx="0">
                  <a:scrgbClr r="0" g="0" b="0"/>
                </a:fillRef>
                <a:effectRef idx="0">
                  <a:scrgbClr r="0" g="0" b="0"/>
                </a:effectRef>
                <a:fontRef idx="minor">
                  <a:schemeClr val="lt1"/>
                </a:fontRef>
              </p:style>
              <p:txBody>
                <a:bodyPr spcFirstLastPara="0" vert="horz" wrap="square" lIns="32004" tIns="10668" rIns="10668" bIns="10668" numCol="1" spcCol="1270" anchor="ctr" anchorCtr="0">
                  <a:noAutofit/>
                </a:bodyPr>
                <a:lstStyle/>
                <a:p>
                  <a:pPr algn="ctr" defTabSz="355600">
                    <a:lnSpc>
                      <a:spcPct val="90000"/>
                    </a:lnSpc>
                    <a:spcBef>
                      <a:spcPct val="0"/>
                    </a:spcBef>
                    <a:spcAft>
                      <a:spcPct val="35000"/>
                    </a:spcAft>
                    <a:defRPr/>
                  </a:pPr>
                  <a:r>
                    <a:rPr lang="en-US" dirty="0">
                      <a:solidFill>
                        <a:srgbClr val="FFFFFF"/>
                      </a:solidFill>
                      <a:latin typeface="Gill Sans MT"/>
                      <a:cs typeface="Arial"/>
                    </a:rPr>
                    <a:t>Approval process</a:t>
                  </a:r>
                </a:p>
              </p:txBody>
            </p:sp>
          </p:grpSp>
          <p:grpSp>
            <p:nvGrpSpPr>
              <p:cNvPr id="31" name="Group 30">
                <a:extLst>
                  <a:ext uri="{FF2B5EF4-FFF2-40B4-BE49-F238E27FC236}">
                    <a16:creationId xmlns:a16="http://schemas.microsoft.com/office/drawing/2014/main" id="{6523DBBC-7292-454D-8B64-B5A49E602B90}"/>
                  </a:ext>
                </a:extLst>
              </p:cNvPr>
              <p:cNvGrpSpPr/>
              <p:nvPr/>
            </p:nvGrpSpPr>
            <p:grpSpPr>
              <a:xfrm>
                <a:off x="4522118" y="3229470"/>
                <a:ext cx="997648" cy="399059"/>
                <a:chOff x="1797480" y="220150"/>
                <a:chExt cx="997648" cy="399059"/>
              </a:xfrm>
              <a:grpFill/>
            </p:grpSpPr>
            <p:sp>
              <p:nvSpPr>
                <p:cNvPr id="35" name="Arrow: Chevron 34">
                  <a:extLst>
                    <a:ext uri="{FF2B5EF4-FFF2-40B4-BE49-F238E27FC236}">
                      <a16:creationId xmlns:a16="http://schemas.microsoft.com/office/drawing/2014/main" id="{AE0104EA-2E09-4ADC-9AC3-F6D52554BE41}"/>
                    </a:ext>
                  </a:extLst>
                </p:cNvPr>
                <p:cNvSpPr/>
                <p:nvPr/>
              </p:nvSpPr>
              <p:spPr>
                <a:xfrm>
                  <a:off x="1797480" y="220150"/>
                  <a:ext cx="997648" cy="399059"/>
                </a:xfrm>
                <a:prstGeom prst="chevron">
                  <a:avLst/>
                </a:prstGeom>
                <a:grpFill/>
                <a:ln w="25400" cap="flat" cmpd="sng" algn="ctr">
                  <a:solidFill>
                    <a:schemeClr val="accent1"/>
                  </a:solidFill>
                  <a:prstDash val="solid"/>
                </a:ln>
                <a:effectLst/>
              </p:spPr>
              <p:style>
                <a:lnRef idx="2">
                  <a:scrgbClr r="0" g="0" b="0"/>
                </a:lnRef>
                <a:fillRef idx="1">
                  <a:scrgbClr r="0" g="0" b="0"/>
                </a:fillRef>
                <a:effectRef idx="0">
                  <a:scrgbClr r="0" g="0" b="0"/>
                </a:effectRef>
                <a:fontRef idx="minor">
                  <a:schemeClr val="lt1"/>
                </a:fontRef>
              </p:style>
              <p:txBody>
                <a:bodyPr/>
                <a:lstStyle/>
                <a:p>
                  <a:pPr>
                    <a:defRPr/>
                  </a:pPr>
                  <a:endParaRPr lang="en-US" dirty="0">
                    <a:solidFill>
                      <a:srgbClr val="FFFFFF"/>
                    </a:solidFill>
                    <a:latin typeface="Gill Sans MT"/>
                  </a:endParaRPr>
                </a:p>
              </p:txBody>
            </p:sp>
            <p:sp>
              <p:nvSpPr>
                <p:cNvPr id="36" name="Arrow: Chevron 8">
                  <a:extLst>
                    <a:ext uri="{FF2B5EF4-FFF2-40B4-BE49-F238E27FC236}">
                      <a16:creationId xmlns:a16="http://schemas.microsoft.com/office/drawing/2014/main" id="{60827725-DC85-47BE-B145-81D6D02650AB}"/>
                    </a:ext>
                  </a:extLst>
                </p:cNvPr>
                <p:cNvSpPr txBox="1"/>
                <p:nvPr/>
              </p:nvSpPr>
              <p:spPr>
                <a:xfrm>
                  <a:off x="1997010" y="220150"/>
                  <a:ext cx="598589" cy="399059"/>
                </a:xfrm>
                <a:prstGeom prst="rect">
                  <a:avLst/>
                </a:prstGeom>
                <a:grpFill/>
                <a:ln>
                  <a:solidFill>
                    <a:schemeClr val="accent1"/>
                  </a:solidFill>
                </a:ln>
              </p:spPr>
              <p:style>
                <a:lnRef idx="0">
                  <a:scrgbClr r="0" g="0" b="0"/>
                </a:lnRef>
                <a:fillRef idx="0">
                  <a:scrgbClr r="0" g="0" b="0"/>
                </a:fillRef>
                <a:effectRef idx="0">
                  <a:scrgbClr r="0" g="0" b="0"/>
                </a:effectRef>
                <a:fontRef idx="minor">
                  <a:schemeClr val="lt1"/>
                </a:fontRef>
              </p:style>
              <p:txBody>
                <a:bodyPr spcFirstLastPara="0" vert="horz" wrap="square" lIns="32004" tIns="10668" rIns="10668" bIns="10668" numCol="1" spcCol="1270" anchor="ctr" anchorCtr="0">
                  <a:noAutofit/>
                </a:bodyPr>
                <a:lstStyle/>
                <a:p>
                  <a:pPr algn="ctr" defTabSz="355600">
                    <a:lnSpc>
                      <a:spcPct val="90000"/>
                    </a:lnSpc>
                    <a:spcBef>
                      <a:spcPct val="0"/>
                    </a:spcBef>
                    <a:spcAft>
                      <a:spcPct val="35000"/>
                    </a:spcAft>
                    <a:defRPr/>
                  </a:pPr>
                  <a:r>
                    <a:rPr lang="en-US" dirty="0">
                      <a:solidFill>
                        <a:srgbClr val="FFFFFF"/>
                      </a:solidFill>
                      <a:latin typeface="Gill Sans MT"/>
                      <a:cs typeface="Arial"/>
                    </a:rPr>
                    <a:t>Construction </a:t>
                  </a:r>
                </a:p>
              </p:txBody>
            </p:sp>
          </p:grpSp>
          <p:grpSp>
            <p:nvGrpSpPr>
              <p:cNvPr id="32" name="Group 31">
                <a:extLst>
                  <a:ext uri="{FF2B5EF4-FFF2-40B4-BE49-F238E27FC236}">
                    <a16:creationId xmlns:a16="http://schemas.microsoft.com/office/drawing/2014/main" id="{749DED60-2468-44B6-AC46-CDF9F130932B}"/>
                  </a:ext>
                </a:extLst>
              </p:cNvPr>
              <p:cNvGrpSpPr/>
              <p:nvPr/>
            </p:nvGrpSpPr>
            <p:grpSpPr>
              <a:xfrm>
                <a:off x="5420001" y="3229470"/>
                <a:ext cx="997648" cy="399059"/>
                <a:chOff x="2695363" y="220150"/>
                <a:chExt cx="997648" cy="399059"/>
              </a:xfrm>
              <a:grpFill/>
            </p:grpSpPr>
            <p:sp>
              <p:nvSpPr>
                <p:cNvPr id="33" name="Arrow: Chevron 32">
                  <a:extLst>
                    <a:ext uri="{FF2B5EF4-FFF2-40B4-BE49-F238E27FC236}">
                      <a16:creationId xmlns:a16="http://schemas.microsoft.com/office/drawing/2014/main" id="{200AAEC0-847E-47D0-8266-1D4177CACB83}"/>
                    </a:ext>
                  </a:extLst>
                </p:cNvPr>
                <p:cNvSpPr/>
                <p:nvPr/>
              </p:nvSpPr>
              <p:spPr>
                <a:xfrm>
                  <a:off x="2695363" y="220150"/>
                  <a:ext cx="997648" cy="399059"/>
                </a:xfrm>
                <a:prstGeom prst="chevron">
                  <a:avLst/>
                </a:prstGeom>
                <a:grpFill/>
                <a:ln w="25400" cap="flat" cmpd="sng" algn="ctr">
                  <a:solidFill>
                    <a:schemeClr val="accent1"/>
                  </a:solidFill>
                  <a:prstDash val="solid"/>
                </a:ln>
                <a:effectLst/>
              </p:spPr>
              <p:style>
                <a:lnRef idx="2">
                  <a:scrgbClr r="0" g="0" b="0"/>
                </a:lnRef>
                <a:fillRef idx="1">
                  <a:scrgbClr r="0" g="0" b="0"/>
                </a:fillRef>
                <a:effectRef idx="0">
                  <a:scrgbClr r="0" g="0" b="0"/>
                </a:effectRef>
                <a:fontRef idx="minor">
                  <a:schemeClr val="lt1"/>
                </a:fontRef>
              </p:style>
              <p:txBody>
                <a:bodyPr/>
                <a:lstStyle/>
                <a:p>
                  <a:pPr>
                    <a:defRPr/>
                  </a:pPr>
                  <a:endParaRPr lang="en-US" dirty="0">
                    <a:solidFill>
                      <a:srgbClr val="FFFFFF"/>
                    </a:solidFill>
                    <a:latin typeface="Gill Sans MT"/>
                  </a:endParaRPr>
                </a:p>
              </p:txBody>
            </p:sp>
            <p:sp>
              <p:nvSpPr>
                <p:cNvPr id="34" name="Arrow: Chevron 10">
                  <a:extLst>
                    <a:ext uri="{FF2B5EF4-FFF2-40B4-BE49-F238E27FC236}">
                      <a16:creationId xmlns:a16="http://schemas.microsoft.com/office/drawing/2014/main" id="{F88DDAED-A91A-4341-AA7E-F605E17A1004}"/>
                    </a:ext>
                  </a:extLst>
                </p:cNvPr>
                <p:cNvSpPr txBox="1"/>
                <p:nvPr/>
              </p:nvSpPr>
              <p:spPr>
                <a:xfrm>
                  <a:off x="2894893" y="220150"/>
                  <a:ext cx="598589" cy="399059"/>
                </a:xfrm>
                <a:prstGeom prst="rect">
                  <a:avLst/>
                </a:prstGeom>
                <a:grpFill/>
                <a:ln>
                  <a:solidFill>
                    <a:schemeClr val="accent1"/>
                  </a:solidFill>
                </a:ln>
              </p:spPr>
              <p:style>
                <a:lnRef idx="0">
                  <a:scrgbClr r="0" g="0" b="0"/>
                </a:lnRef>
                <a:fillRef idx="0">
                  <a:scrgbClr r="0" g="0" b="0"/>
                </a:fillRef>
                <a:effectRef idx="0">
                  <a:scrgbClr r="0" g="0" b="0"/>
                </a:effectRef>
                <a:fontRef idx="minor">
                  <a:schemeClr val="lt1"/>
                </a:fontRef>
              </p:style>
              <p:txBody>
                <a:bodyPr spcFirstLastPara="0" vert="horz" wrap="square" lIns="32004" tIns="10668" rIns="10668" bIns="10668" numCol="1" spcCol="1270" anchor="ctr" anchorCtr="0">
                  <a:noAutofit/>
                </a:bodyPr>
                <a:lstStyle/>
                <a:p>
                  <a:pPr algn="ctr" defTabSz="355600">
                    <a:lnSpc>
                      <a:spcPct val="90000"/>
                    </a:lnSpc>
                    <a:spcBef>
                      <a:spcPct val="0"/>
                    </a:spcBef>
                    <a:spcAft>
                      <a:spcPct val="35000"/>
                    </a:spcAft>
                    <a:defRPr/>
                  </a:pPr>
                  <a:r>
                    <a:rPr lang="en-US" dirty="0">
                      <a:solidFill>
                        <a:srgbClr val="FFFFFF"/>
                      </a:solidFill>
                      <a:latin typeface="Gill Sans MT"/>
                      <a:cs typeface="Arial"/>
                    </a:rPr>
                    <a:t>Operation</a:t>
                  </a:r>
                </a:p>
              </p:txBody>
            </p:sp>
          </p:grpSp>
        </p:grpSp>
        <p:sp>
          <p:nvSpPr>
            <p:cNvPr id="41" name="TextBox 40">
              <a:extLst>
                <a:ext uri="{FF2B5EF4-FFF2-40B4-BE49-F238E27FC236}">
                  <a16:creationId xmlns:a16="http://schemas.microsoft.com/office/drawing/2014/main" id="{F976A283-19C5-4A03-9351-4A4AD949ABEF}"/>
                </a:ext>
              </a:extLst>
            </p:cNvPr>
            <p:cNvSpPr txBox="1"/>
            <p:nvPr/>
          </p:nvSpPr>
          <p:spPr>
            <a:xfrm>
              <a:off x="2971961" y="5595092"/>
              <a:ext cx="1717319" cy="881908"/>
            </a:xfrm>
            <a:prstGeom prst="rect">
              <a:avLst/>
            </a:prstGeom>
            <a:noFill/>
          </p:spPr>
          <p:txBody>
            <a:bodyPr wrap="square" rtlCol="0">
              <a:spAutoFit/>
            </a:bodyPr>
            <a:lstStyle/>
            <a:p>
              <a:pPr algn="ctr" fontAlgn="base">
                <a:lnSpc>
                  <a:spcPts val="2100"/>
                </a:lnSpc>
                <a:spcBef>
                  <a:spcPct val="0"/>
                </a:spcBef>
                <a:spcAft>
                  <a:spcPct val="0"/>
                </a:spcAft>
                <a:defRPr/>
              </a:pPr>
              <a:r>
                <a:rPr lang="en-US" b="1" dirty="0">
                  <a:solidFill>
                    <a:prstClr val="black">
                      <a:lumMod val="50000"/>
                      <a:lumOff val="50000"/>
                    </a:prstClr>
                  </a:solidFill>
                  <a:latin typeface="Gill Sans MT"/>
                  <a:cs typeface="Arial"/>
                </a:rPr>
                <a:t>Early auction:</a:t>
              </a:r>
            </a:p>
            <a:p>
              <a:pPr algn="ctr" fontAlgn="base">
                <a:lnSpc>
                  <a:spcPts val="2100"/>
                </a:lnSpc>
                <a:spcBef>
                  <a:spcPct val="0"/>
                </a:spcBef>
                <a:spcAft>
                  <a:spcPct val="0"/>
                </a:spcAft>
                <a:defRPr/>
              </a:pPr>
              <a:r>
                <a:rPr lang="en-US" sz="1600" b="1" dirty="0">
                  <a:solidFill>
                    <a:prstClr val="black">
                      <a:lumMod val="50000"/>
                      <a:lumOff val="50000"/>
                    </a:prstClr>
                  </a:solidFill>
                  <a:latin typeface="Gill Sans MT"/>
                  <a:cs typeface="Arial"/>
                </a:rPr>
                <a:t>RfQ stage</a:t>
              </a:r>
            </a:p>
            <a:p>
              <a:pPr algn="ctr" fontAlgn="base">
                <a:lnSpc>
                  <a:spcPts val="2100"/>
                </a:lnSpc>
                <a:spcBef>
                  <a:spcPct val="0"/>
                </a:spcBef>
                <a:spcAft>
                  <a:spcPct val="0"/>
                </a:spcAft>
                <a:defRPr/>
              </a:pPr>
              <a:r>
                <a:rPr lang="en-US" sz="1600" b="1" dirty="0">
                  <a:solidFill>
                    <a:prstClr val="black">
                      <a:lumMod val="50000"/>
                      <a:lumOff val="50000"/>
                    </a:prstClr>
                  </a:solidFill>
                  <a:latin typeface="Gill Sans MT"/>
                  <a:cs typeface="Arial"/>
                </a:rPr>
                <a:t>RfP stage</a:t>
              </a:r>
            </a:p>
          </p:txBody>
        </p:sp>
        <p:sp>
          <p:nvSpPr>
            <p:cNvPr id="42" name="TextBox 41">
              <a:extLst>
                <a:ext uri="{FF2B5EF4-FFF2-40B4-BE49-F238E27FC236}">
                  <a16:creationId xmlns:a16="http://schemas.microsoft.com/office/drawing/2014/main" id="{AAAFE051-491A-4014-B517-A80759929CA1}"/>
                </a:ext>
              </a:extLst>
            </p:cNvPr>
            <p:cNvSpPr txBox="1"/>
            <p:nvPr/>
          </p:nvSpPr>
          <p:spPr>
            <a:xfrm>
              <a:off x="7464141" y="5595093"/>
              <a:ext cx="2257782" cy="361637"/>
            </a:xfrm>
            <a:prstGeom prst="rect">
              <a:avLst/>
            </a:prstGeom>
            <a:noFill/>
          </p:spPr>
          <p:txBody>
            <a:bodyPr wrap="square" rtlCol="0">
              <a:spAutoFit/>
            </a:bodyPr>
            <a:lstStyle/>
            <a:p>
              <a:pPr algn="ctr" fontAlgn="base">
                <a:lnSpc>
                  <a:spcPts val="2100"/>
                </a:lnSpc>
                <a:spcBef>
                  <a:spcPct val="0"/>
                </a:spcBef>
                <a:spcAft>
                  <a:spcPct val="0"/>
                </a:spcAft>
                <a:defRPr/>
              </a:pPr>
              <a:r>
                <a:rPr lang="en-US" b="1" dirty="0">
                  <a:solidFill>
                    <a:srgbClr val="000000">
                      <a:lumMod val="50000"/>
                      <a:lumOff val="50000"/>
                    </a:srgbClr>
                  </a:solidFill>
                  <a:latin typeface="Gill Sans MT"/>
                  <a:cs typeface="Arial"/>
                </a:rPr>
                <a:t>Project realization</a:t>
              </a:r>
            </a:p>
          </p:txBody>
        </p:sp>
        <p:sp>
          <p:nvSpPr>
            <p:cNvPr id="43" name="TextBox 42">
              <a:extLst>
                <a:ext uri="{FF2B5EF4-FFF2-40B4-BE49-F238E27FC236}">
                  <a16:creationId xmlns:a16="http://schemas.microsoft.com/office/drawing/2014/main" id="{2DC2DCAE-9B16-478D-9794-2256FCC550F0}"/>
                </a:ext>
              </a:extLst>
            </p:cNvPr>
            <p:cNvSpPr txBox="1"/>
            <p:nvPr/>
          </p:nvSpPr>
          <p:spPr>
            <a:xfrm>
              <a:off x="5151145" y="5595092"/>
              <a:ext cx="1717319" cy="881908"/>
            </a:xfrm>
            <a:prstGeom prst="rect">
              <a:avLst/>
            </a:prstGeom>
            <a:noFill/>
          </p:spPr>
          <p:txBody>
            <a:bodyPr wrap="square" rtlCol="0">
              <a:spAutoFit/>
            </a:bodyPr>
            <a:lstStyle/>
            <a:p>
              <a:pPr algn="ctr" fontAlgn="base">
                <a:lnSpc>
                  <a:spcPts val="2100"/>
                </a:lnSpc>
                <a:spcBef>
                  <a:spcPct val="0"/>
                </a:spcBef>
                <a:spcAft>
                  <a:spcPct val="0"/>
                </a:spcAft>
                <a:defRPr/>
              </a:pPr>
              <a:r>
                <a:rPr lang="en-US" b="1" dirty="0">
                  <a:solidFill>
                    <a:prstClr val="black">
                      <a:lumMod val="50000"/>
                      <a:lumOff val="50000"/>
                    </a:prstClr>
                  </a:solidFill>
                  <a:latin typeface="Gill Sans MT"/>
                  <a:cs typeface="Arial"/>
                </a:rPr>
                <a:t>Late auction:</a:t>
              </a:r>
            </a:p>
            <a:p>
              <a:pPr algn="ctr" fontAlgn="base">
                <a:lnSpc>
                  <a:spcPts val="2100"/>
                </a:lnSpc>
                <a:spcBef>
                  <a:spcPct val="0"/>
                </a:spcBef>
                <a:spcAft>
                  <a:spcPct val="0"/>
                </a:spcAft>
                <a:defRPr/>
              </a:pPr>
              <a:r>
                <a:rPr lang="en-US" sz="1600" b="1" dirty="0">
                  <a:solidFill>
                    <a:prstClr val="black">
                      <a:lumMod val="50000"/>
                      <a:lumOff val="50000"/>
                    </a:prstClr>
                  </a:solidFill>
                  <a:latin typeface="Gill Sans MT"/>
                  <a:cs typeface="Arial"/>
                </a:rPr>
                <a:t>RfQ stage</a:t>
              </a:r>
            </a:p>
            <a:p>
              <a:pPr algn="ctr" fontAlgn="base">
                <a:lnSpc>
                  <a:spcPts val="2100"/>
                </a:lnSpc>
                <a:spcBef>
                  <a:spcPct val="0"/>
                </a:spcBef>
                <a:spcAft>
                  <a:spcPct val="0"/>
                </a:spcAft>
                <a:defRPr/>
              </a:pPr>
              <a:r>
                <a:rPr lang="en-US" sz="1600" b="1" dirty="0">
                  <a:solidFill>
                    <a:prstClr val="black">
                      <a:lumMod val="50000"/>
                      <a:lumOff val="50000"/>
                    </a:prstClr>
                  </a:solidFill>
                  <a:latin typeface="Gill Sans MT"/>
                  <a:cs typeface="Arial"/>
                </a:rPr>
                <a:t>RfP stage</a:t>
              </a:r>
            </a:p>
          </p:txBody>
        </p:sp>
        <p:sp>
          <p:nvSpPr>
            <p:cNvPr id="44" name="Rectangle 43">
              <a:extLst>
                <a:ext uri="{FF2B5EF4-FFF2-40B4-BE49-F238E27FC236}">
                  <a16:creationId xmlns:a16="http://schemas.microsoft.com/office/drawing/2014/main" id="{B6F3FDC3-3A99-4ED6-A58A-48C33F6135EE}"/>
                </a:ext>
              </a:extLst>
            </p:cNvPr>
            <p:cNvSpPr/>
            <p:nvPr/>
          </p:nvSpPr>
          <p:spPr bwMode="auto">
            <a:xfrm>
              <a:off x="3712592" y="4464938"/>
              <a:ext cx="173833" cy="1116000"/>
            </a:xfrm>
            <a:prstGeom prst="rect">
              <a:avLst/>
            </a:prstGeom>
            <a:solidFill>
              <a:srgbClr val="BA0C2F"/>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defRPr/>
              </a:pPr>
              <a:endParaRPr lang="en-US" b="1" kern="0" dirty="0">
                <a:solidFill>
                  <a:srgbClr val="000000"/>
                </a:solidFill>
                <a:latin typeface="Verdana"/>
                <a:cs typeface="Arial"/>
              </a:endParaRPr>
            </a:p>
          </p:txBody>
        </p:sp>
        <p:sp>
          <p:nvSpPr>
            <p:cNvPr id="45" name="Rectangle 44">
              <a:extLst>
                <a:ext uri="{FF2B5EF4-FFF2-40B4-BE49-F238E27FC236}">
                  <a16:creationId xmlns:a16="http://schemas.microsoft.com/office/drawing/2014/main" id="{AF705D2C-9FE6-418F-BF9B-646EC1846FBC}"/>
                </a:ext>
              </a:extLst>
            </p:cNvPr>
            <p:cNvSpPr/>
            <p:nvPr/>
          </p:nvSpPr>
          <p:spPr bwMode="auto">
            <a:xfrm>
              <a:off x="8078451" y="4464938"/>
              <a:ext cx="173833" cy="1116000"/>
            </a:xfrm>
            <a:prstGeom prst="rect">
              <a:avLst/>
            </a:prstGeom>
            <a:solidFill>
              <a:srgbClr val="BA0C2F"/>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defRPr/>
              </a:pPr>
              <a:endParaRPr lang="en-US" b="1" kern="0" dirty="0">
                <a:solidFill>
                  <a:srgbClr val="000000"/>
                </a:solidFill>
                <a:latin typeface="Verdana"/>
                <a:cs typeface="Arial"/>
              </a:endParaRPr>
            </a:p>
          </p:txBody>
        </p:sp>
        <p:sp>
          <p:nvSpPr>
            <p:cNvPr id="46" name="Rectangle 45">
              <a:extLst>
                <a:ext uri="{FF2B5EF4-FFF2-40B4-BE49-F238E27FC236}">
                  <a16:creationId xmlns:a16="http://schemas.microsoft.com/office/drawing/2014/main" id="{6136186C-C3E7-4B99-A133-BE2DF8F2A0F1}"/>
                </a:ext>
              </a:extLst>
            </p:cNvPr>
            <p:cNvSpPr/>
            <p:nvPr/>
          </p:nvSpPr>
          <p:spPr bwMode="auto">
            <a:xfrm>
              <a:off x="5858295" y="4464938"/>
              <a:ext cx="173833" cy="1116000"/>
            </a:xfrm>
            <a:prstGeom prst="rect">
              <a:avLst/>
            </a:prstGeom>
            <a:solidFill>
              <a:srgbClr val="BA0C2F"/>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defRPr/>
              </a:pPr>
              <a:endParaRPr lang="en-US" b="1" kern="0" dirty="0">
                <a:solidFill>
                  <a:srgbClr val="000000"/>
                </a:solidFill>
                <a:latin typeface="Verdana"/>
                <a:cs typeface="Arial"/>
              </a:endParaRPr>
            </a:p>
          </p:txBody>
        </p:sp>
      </p:grpSp>
      <p:sp>
        <p:nvSpPr>
          <p:cNvPr id="58" name="Content Placeholder 57"/>
          <p:cNvSpPr>
            <a:spLocks noGrp="1"/>
          </p:cNvSpPr>
          <p:nvPr>
            <p:ph idx="1"/>
          </p:nvPr>
        </p:nvSpPr>
        <p:spPr>
          <a:xfrm>
            <a:off x="287453" y="1262358"/>
            <a:ext cx="9847147" cy="3202580"/>
          </a:xfrm>
        </p:spPr>
        <p:txBody>
          <a:bodyPr/>
          <a:lstStyle/>
          <a:p>
            <a:r>
              <a:rPr lang="en-US" dirty="0"/>
              <a:t>The inherent project risk is highest at the start of a project yet costs are still low.</a:t>
            </a:r>
          </a:p>
          <a:p>
            <a:r>
              <a:rPr lang="en-US" dirty="0"/>
              <a:t>If the auction takes place early in the project development process, i.e. before permits affecting the business case of a project (depending on the country: land lease, grid connection) are secured, there is a risk projects are delayed or cancelled.</a:t>
            </a:r>
          </a:p>
          <a:p>
            <a:r>
              <a:rPr lang="en-US" dirty="0"/>
              <a:t>Conducting sufficient site feasibility studies and procuring key permits before the auction allows bidders to better estimate costs and makes projects more bankable. Feasibility studies should ideally be certified by an external agency e.g. research energy institute in Brazil.</a:t>
            </a:r>
          </a:p>
          <a:p>
            <a:r>
              <a:rPr lang="de-DE" dirty="0"/>
              <a:t>Project </a:t>
            </a:r>
            <a:r>
              <a:rPr lang="de-DE" dirty="0" err="1"/>
              <a:t>failure</a:t>
            </a:r>
            <a:r>
              <a:rPr lang="de-DE" dirty="0"/>
              <a:t> </a:t>
            </a:r>
            <a:r>
              <a:rPr lang="de-DE" dirty="0" err="1"/>
              <a:t>risk</a:t>
            </a:r>
            <a:r>
              <a:rPr lang="de-DE" dirty="0"/>
              <a:t> </a:t>
            </a:r>
            <a:r>
              <a:rPr lang="de-DE" dirty="0" err="1"/>
              <a:t>declines</a:t>
            </a:r>
            <a:r>
              <a:rPr lang="de-DE" dirty="0"/>
              <a:t> with </a:t>
            </a:r>
            <a:r>
              <a:rPr lang="de-DE" dirty="0" err="1"/>
              <a:t>late</a:t>
            </a:r>
            <a:r>
              <a:rPr lang="de-DE" dirty="0"/>
              <a:t> auction.</a:t>
            </a:r>
            <a:endParaRPr lang="en-US" dirty="0"/>
          </a:p>
          <a:p>
            <a:endParaRPr lang="en-US" dirty="0"/>
          </a:p>
        </p:txBody>
      </p:sp>
      <p:sp>
        <p:nvSpPr>
          <p:cNvPr id="2" name="Title 1">
            <a:extLst>
              <a:ext uri="{FF2B5EF4-FFF2-40B4-BE49-F238E27FC236}">
                <a16:creationId xmlns:a16="http://schemas.microsoft.com/office/drawing/2014/main" id="{239B590C-DF84-4644-990C-D739E5E08008}"/>
              </a:ext>
            </a:extLst>
          </p:cNvPr>
          <p:cNvSpPr>
            <a:spLocks noGrp="1"/>
          </p:cNvSpPr>
          <p:nvPr>
            <p:ph type="title"/>
          </p:nvPr>
        </p:nvSpPr>
        <p:spPr/>
        <p:txBody>
          <a:bodyPr/>
          <a:lstStyle/>
          <a:p>
            <a:r>
              <a:rPr lang="en-US" noProof="0" dirty="0"/>
              <a:t>Selecting permitting required before the auction is crucial</a:t>
            </a:r>
          </a:p>
        </p:txBody>
      </p:sp>
    </p:spTree>
    <p:extLst>
      <p:ext uri="{BB962C8B-B14F-4D97-AF65-F5344CB8AC3E}">
        <p14:creationId xmlns:p14="http://schemas.microsoft.com/office/powerpoint/2010/main" val="833521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 name="Slide Number Placeholder 3">
            <a:extLst>
              <a:ext uri="{FF2B5EF4-FFF2-40B4-BE49-F238E27FC236}">
                <a16:creationId xmlns:a16="http://schemas.microsoft.com/office/drawing/2014/main" id="{68FA7F74-7390-4E7E-B971-A1B543C4890E}"/>
              </a:ext>
              <a:ext uri="{C183D7F6-B498-43B3-948B-1728B52AA6E4}">
                <adec:decorative xmlns:adec="http://schemas.microsoft.com/office/drawing/2017/decorative" val="1"/>
              </a:ext>
            </a:extLst>
          </p:cNvPr>
          <p:cNvSpPr>
            <a:spLocks noGrp="1"/>
          </p:cNvSpPr>
          <p:nvPr>
            <p:ph type="sldNum" sz="quarter" idx="4"/>
          </p:nvPr>
        </p:nvSpPr>
        <p:spPr/>
        <p:txBody>
          <a:bodyPr/>
          <a:lstStyle/>
          <a:p>
            <a:fld id="{42782948-4DBE-204D-AB9E-B65E067054AE}" type="slidenum">
              <a:rPr lang="en-US"/>
              <a:pPr/>
              <a:t>12</a:t>
            </a:fld>
            <a:endParaRPr lang="en-US" dirty="0"/>
          </a:p>
        </p:txBody>
      </p:sp>
      <p:sp>
        <p:nvSpPr>
          <p:cNvPr id="4" name="TextBox 3">
            <a:extLst>
              <a:ext uri="{FF2B5EF4-FFF2-40B4-BE49-F238E27FC236}">
                <a16:creationId xmlns:a16="http://schemas.microsoft.com/office/drawing/2014/main" id="{954CD047-CBB4-48AA-94A2-AC4D2CB04ED5}"/>
              </a:ext>
            </a:extLst>
          </p:cNvPr>
          <p:cNvSpPr txBox="1"/>
          <p:nvPr/>
        </p:nvSpPr>
        <p:spPr>
          <a:xfrm>
            <a:off x="7315200" y="4012061"/>
            <a:ext cx="3141666" cy="2215991"/>
          </a:xfrm>
          <a:prstGeom prst="rect">
            <a:avLst/>
          </a:prstGeom>
          <a:noFill/>
          <a:ln>
            <a:solidFill>
              <a:schemeClr val="accent3"/>
            </a:solidFill>
          </a:ln>
        </p:spPr>
        <p:txBody>
          <a:bodyPr wrap="square" rtlCol="0">
            <a:spAutoFit/>
          </a:bodyPr>
          <a:lstStyle/>
          <a:p>
            <a:pPr>
              <a:spcAft>
                <a:spcPts val="600"/>
              </a:spcAft>
            </a:pPr>
            <a:r>
              <a:rPr lang="en-IN" sz="1600" b="1" dirty="0">
                <a:solidFill>
                  <a:srgbClr val="635C5B"/>
                </a:solidFill>
              </a:rPr>
              <a:t>Financial capacity</a:t>
            </a:r>
            <a:r>
              <a:rPr lang="en-IN" sz="1600" dirty="0">
                <a:solidFill>
                  <a:srgbClr val="635C5B"/>
                </a:solidFill>
              </a:rPr>
              <a:t>: Financial statements, letter of support lender,  </a:t>
            </a:r>
            <a:endParaRPr lang="en-US" sz="1600" dirty="0">
              <a:solidFill>
                <a:srgbClr val="635C5B"/>
              </a:solidFill>
            </a:endParaRPr>
          </a:p>
          <a:p>
            <a:pPr>
              <a:spcAft>
                <a:spcPts val="600"/>
              </a:spcAft>
            </a:pPr>
            <a:r>
              <a:rPr lang="en-IN" sz="1600" b="1" dirty="0">
                <a:solidFill>
                  <a:srgbClr val="635C5B"/>
                </a:solidFill>
              </a:rPr>
              <a:t>Technical capacity:</a:t>
            </a:r>
            <a:r>
              <a:rPr lang="en-IN" sz="1600" dirty="0">
                <a:solidFill>
                  <a:srgbClr val="635C5B"/>
                </a:solidFill>
              </a:rPr>
              <a:t> independently reviewed forecast energy sales reports</a:t>
            </a:r>
            <a:endParaRPr lang="en-US" sz="1600" dirty="0">
              <a:solidFill>
                <a:srgbClr val="635C5B"/>
              </a:solidFill>
            </a:endParaRPr>
          </a:p>
          <a:p>
            <a:pPr>
              <a:spcAft>
                <a:spcPts val="600"/>
              </a:spcAft>
            </a:pPr>
            <a:r>
              <a:rPr lang="en-US" sz="1600" b="1" dirty="0">
                <a:solidFill>
                  <a:srgbClr val="635C5B"/>
                </a:solidFill>
              </a:rPr>
              <a:t>Site requirements: </a:t>
            </a:r>
            <a:r>
              <a:rPr lang="en-US" sz="1600" dirty="0">
                <a:solidFill>
                  <a:srgbClr val="635C5B"/>
                </a:solidFill>
              </a:rPr>
              <a:t>proof of land acquisition (title deed/notarial lease/unconditional land option)</a:t>
            </a:r>
          </a:p>
        </p:txBody>
      </p:sp>
      <p:sp>
        <p:nvSpPr>
          <p:cNvPr id="5" name="Rectangle 4">
            <a:extLst>
              <a:ext uri="{FF2B5EF4-FFF2-40B4-BE49-F238E27FC236}">
                <a16:creationId xmlns:a16="http://schemas.microsoft.com/office/drawing/2014/main" id="{20C75A3A-87C3-4130-B388-6953630382CD}"/>
              </a:ext>
            </a:extLst>
          </p:cNvPr>
          <p:cNvSpPr/>
          <p:nvPr/>
        </p:nvSpPr>
        <p:spPr>
          <a:xfrm>
            <a:off x="7315200" y="3505458"/>
            <a:ext cx="3141666" cy="506602"/>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err="1"/>
              <a:t>Bidder</a:t>
            </a:r>
            <a:r>
              <a:rPr lang="de-DE" dirty="0"/>
              <a:t> </a:t>
            </a:r>
            <a:r>
              <a:rPr lang="de-DE" dirty="0" err="1"/>
              <a:t>qualification</a:t>
            </a:r>
            <a:r>
              <a:rPr lang="de-DE" dirty="0"/>
              <a:t>: South </a:t>
            </a:r>
            <a:r>
              <a:rPr lang="de-DE" dirty="0" err="1"/>
              <a:t>Africa</a:t>
            </a:r>
            <a:endParaRPr lang="en-US" dirty="0"/>
          </a:p>
        </p:txBody>
      </p:sp>
      <p:sp>
        <p:nvSpPr>
          <p:cNvPr id="12" name="TextBox 11">
            <a:extLst>
              <a:ext uri="{FF2B5EF4-FFF2-40B4-BE49-F238E27FC236}">
                <a16:creationId xmlns:a16="http://schemas.microsoft.com/office/drawing/2014/main" id="{8DDC3260-7D2C-4AA4-B4FC-71C274BBD9EB}"/>
              </a:ext>
            </a:extLst>
          </p:cNvPr>
          <p:cNvSpPr txBox="1"/>
          <p:nvPr/>
        </p:nvSpPr>
        <p:spPr>
          <a:xfrm>
            <a:off x="2671485" y="5713693"/>
            <a:ext cx="3477215" cy="830997"/>
          </a:xfrm>
          <a:prstGeom prst="rect">
            <a:avLst/>
          </a:prstGeom>
          <a:noFill/>
        </p:spPr>
        <p:txBody>
          <a:bodyPr wrap="square" rtlCol="0">
            <a:spAutoFit/>
          </a:bodyPr>
          <a:lstStyle/>
          <a:p>
            <a:pPr marL="342900" lvl="1" indent="-342900" fontAlgn="base">
              <a:spcBef>
                <a:spcPct val="0"/>
              </a:spcBef>
              <a:buClr>
                <a:schemeClr val="accent3"/>
              </a:buClr>
              <a:buSzPct val="110000"/>
              <a:buFont typeface="Verdana" panose="020B0604030504040204" pitchFamily="34" charset="0"/>
              <a:buChar char="-"/>
              <a:defRPr/>
            </a:pPr>
            <a:r>
              <a:rPr lang="en-US" sz="1600" kern="0" dirty="0">
                <a:solidFill>
                  <a:prstClr val="black">
                    <a:lumMod val="65000"/>
                    <a:lumOff val="35000"/>
                  </a:prstClr>
                </a:solidFill>
                <a:latin typeface="Gill Sans MT"/>
                <a:cs typeface="Arial"/>
              </a:rPr>
              <a:t>Technical: Sunk costs</a:t>
            </a:r>
          </a:p>
          <a:p>
            <a:pPr marL="342900" lvl="1" indent="-342900" fontAlgn="base">
              <a:spcBef>
                <a:spcPct val="0"/>
              </a:spcBef>
              <a:buClr>
                <a:schemeClr val="accent3"/>
              </a:buClr>
              <a:buSzPct val="110000"/>
              <a:buFont typeface="Verdana" panose="020B0604030504040204" pitchFamily="34" charset="0"/>
              <a:buChar char="-"/>
              <a:defRPr/>
            </a:pPr>
            <a:r>
              <a:rPr lang="en-US" sz="1600" kern="0" dirty="0">
                <a:solidFill>
                  <a:prstClr val="black">
                    <a:lumMod val="65000"/>
                    <a:lumOff val="35000"/>
                  </a:prstClr>
                </a:solidFill>
                <a:latin typeface="Gill Sans MT"/>
                <a:cs typeface="Arial"/>
              </a:rPr>
              <a:t>All: Prohibitive barrier for (some) bidders</a:t>
            </a:r>
          </a:p>
        </p:txBody>
      </p:sp>
      <p:sp>
        <p:nvSpPr>
          <p:cNvPr id="14" name="TextBox 13">
            <a:extLst>
              <a:ext uri="{FF2B5EF4-FFF2-40B4-BE49-F238E27FC236}">
                <a16:creationId xmlns:a16="http://schemas.microsoft.com/office/drawing/2014/main" id="{5DDCB231-6D14-4EC2-AC14-D9BC459E66DB}"/>
              </a:ext>
            </a:extLst>
          </p:cNvPr>
          <p:cNvSpPr txBox="1"/>
          <p:nvPr/>
        </p:nvSpPr>
        <p:spPr>
          <a:xfrm>
            <a:off x="2729996" y="4650781"/>
            <a:ext cx="4002528" cy="1154162"/>
          </a:xfrm>
          <a:prstGeom prst="rect">
            <a:avLst/>
          </a:prstGeom>
          <a:noFill/>
        </p:spPr>
        <p:txBody>
          <a:bodyPr wrap="square" rtlCol="0">
            <a:spAutoFit/>
          </a:bodyPr>
          <a:lstStyle/>
          <a:p>
            <a:pPr marL="363538" lvl="1" indent="-363538" fontAlgn="base">
              <a:spcBef>
                <a:spcPct val="0"/>
              </a:spcBef>
              <a:spcAft>
                <a:spcPts val="600"/>
              </a:spcAft>
              <a:buClr>
                <a:schemeClr val="accent3"/>
              </a:buClr>
              <a:buSzPct val="110000"/>
              <a:buFont typeface="Verdana" pitchFamily="34" charset="0"/>
              <a:buChar char="+"/>
              <a:defRPr/>
            </a:pPr>
            <a:r>
              <a:rPr lang="en-US" sz="1600" kern="0" dirty="0">
                <a:solidFill>
                  <a:prstClr val="black">
                    <a:lumMod val="65000"/>
                    <a:lumOff val="35000"/>
                  </a:prstClr>
                </a:solidFill>
                <a:latin typeface="Gill Sans MT"/>
                <a:cs typeface="Arial"/>
              </a:rPr>
              <a:t>Technical: Selection of projects with sufficient progress in planning</a:t>
            </a:r>
          </a:p>
          <a:p>
            <a:pPr marL="363538" lvl="1" indent="-363538" fontAlgn="base">
              <a:spcBef>
                <a:spcPct val="0"/>
              </a:spcBef>
              <a:spcAft>
                <a:spcPts val="600"/>
              </a:spcAft>
              <a:buClr>
                <a:schemeClr val="accent3"/>
              </a:buClr>
              <a:buSzPct val="110000"/>
              <a:buFont typeface="Verdana" pitchFamily="34" charset="0"/>
              <a:buChar char="+"/>
              <a:defRPr/>
            </a:pPr>
            <a:r>
              <a:rPr lang="en-US" sz="1600" kern="0" dirty="0">
                <a:solidFill>
                  <a:prstClr val="black">
                    <a:lumMod val="65000"/>
                    <a:lumOff val="35000"/>
                  </a:prstClr>
                </a:solidFill>
                <a:latin typeface="Gill Sans MT"/>
                <a:cs typeface="Arial"/>
              </a:rPr>
              <a:t>Financial: Bidders with intention to realize</a:t>
            </a:r>
          </a:p>
        </p:txBody>
      </p:sp>
      <p:sp>
        <p:nvSpPr>
          <p:cNvPr id="16" name="TextBox 15">
            <a:extLst>
              <a:ext uri="{FF2B5EF4-FFF2-40B4-BE49-F238E27FC236}">
                <a16:creationId xmlns:a16="http://schemas.microsoft.com/office/drawing/2014/main" id="{9EE14843-5A41-438A-97BC-3C546093569F}"/>
              </a:ext>
            </a:extLst>
          </p:cNvPr>
          <p:cNvSpPr txBox="1"/>
          <p:nvPr/>
        </p:nvSpPr>
        <p:spPr>
          <a:xfrm>
            <a:off x="3325703" y="4216611"/>
            <a:ext cx="3459769" cy="343299"/>
          </a:xfrm>
          <a:prstGeom prst="rect">
            <a:avLst/>
          </a:prstGeom>
          <a:noFill/>
        </p:spPr>
        <p:txBody>
          <a:bodyPr wrap="square" rtlCol="0">
            <a:spAutoFit/>
          </a:bodyPr>
          <a:lstStyle/>
          <a:p>
            <a:pPr fontAlgn="base">
              <a:lnSpc>
                <a:spcPts val="2100"/>
              </a:lnSpc>
              <a:spcBef>
                <a:spcPct val="0"/>
              </a:spcBef>
              <a:spcAft>
                <a:spcPct val="0"/>
              </a:spcAft>
              <a:defRPr/>
            </a:pPr>
            <a:r>
              <a:rPr lang="en-US" sz="1600" b="1" dirty="0">
                <a:solidFill>
                  <a:prstClr val="black">
                    <a:lumMod val="65000"/>
                    <a:lumOff val="35000"/>
                  </a:prstClr>
                </a:solidFill>
                <a:latin typeface="Gill Sans MT"/>
                <a:cs typeface="Arial"/>
              </a:rPr>
              <a:t>Conditions for participation</a:t>
            </a:r>
          </a:p>
        </p:txBody>
      </p:sp>
      <p:grpSp>
        <p:nvGrpSpPr>
          <p:cNvPr id="20" name="Group 19">
            <a:extLst>
              <a:ext uri="{FF2B5EF4-FFF2-40B4-BE49-F238E27FC236}">
                <a16:creationId xmlns:a16="http://schemas.microsoft.com/office/drawing/2014/main" id="{11453C58-D2CA-459B-A699-E04CE968815B}"/>
              </a:ext>
              <a:ext uri="{C183D7F6-B498-43B3-948B-1728B52AA6E4}">
                <adec:decorative xmlns:adec="http://schemas.microsoft.com/office/drawing/2017/decorative" val="1"/>
              </a:ext>
            </a:extLst>
          </p:cNvPr>
          <p:cNvGrpSpPr/>
          <p:nvPr/>
        </p:nvGrpSpPr>
        <p:grpSpPr>
          <a:xfrm>
            <a:off x="2667001" y="3733800"/>
            <a:ext cx="4190281" cy="2810889"/>
            <a:chOff x="2667001" y="3733800"/>
            <a:chExt cx="4190281" cy="2810889"/>
          </a:xfrm>
        </p:grpSpPr>
        <p:sp>
          <p:nvSpPr>
            <p:cNvPr id="18" name="Isosceles Triangle 17">
              <a:extLst>
                <a:ext uri="{FF2B5EF4-FFF2-40B4-BE49-F238E27FC236}">
                  <a16:creationId xmlns:a16="http://schemas.microsoft.com/office/drawing/2014/main" id="{A746931B-BAE7-4417-80BE-9FF90BFD2B22}"/>
                </a:ext>
              </a:extLst>
            </p:cNvPr>
            <p:cNvSpPr/>
            <p:nvPr/>
          </p:nvSpPr>
          <p:spPr bwMode="auto">
            <a:xfrm>
              <a:off x="2869792" y="3733800"/>
              <a:ext cx="1728000" cy="288000"/>
            </a:xfrm>
            <a:prstGeom prst="triangle">
              <a:avLst/>
            </a:prstGeom>
            <a:solidFill>
              <a:srgbClr val="E8E8E8"/>
            </a:solidFill>
            <a:ln w="9525" cap="flat" cmpd="sng" algn="ctr">
              <a:solidFill>
                <a:srgbClr val="8B8D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defRPr/>
              </a:pPr>
              <a:endParaRPr lang="en-US" kern="0" dirty="0">
                <a:solidFill>
                  <a:srgbClr val="000000"/>
                </a:solidFill>
                <a:latin typeface="Gill Sans MT"/>
                <a:cs typeface="Arial"/>
              </a:endParaRPr>
            </a:p>
          </p:txBody>
        </p:sp>
        <p:sp>
          <p:nvSpPr>
            <p:cNvPr id="19" name="Rectangle 18">
              <a:extLst>
                <a:ext uri="{FF2B5EF4-FFF2-40B4-BE49-F238E27FC236}">
                  <a16:creationId xmlns:a16="http://schemas.microsoft.com/office/drawing/2014/main" id="{14A22A86-B758-48E4-BF74-94F730DE4650}"/>
                </a:ext>
              </a:extLst>
            </p:cNvPr>
            <p:cNvSpPr/>
            <p:nvPr/>
          </p:nvSpPr>
          <p:spPr bwMode="auto">
            <a:xfrm>
              <a:off x="2667001" y="4126055"/>
              <a:ext cx="4190281" cy="2418634"/>
            </a:xfrm>
            <a:prstGeom prst="rect">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lnSpc>
                  <a:spcPts val="2100"/>
                </a:lnSpc>
                <a:spcBef>
                  <a:spcPct val="0"/>
                </a:spcBef>
                <a:spcAft>
                  <a:spcPct val="0"/>
                </a:spcAft>
                <a:defRPr/>
              </a:pPr>
              <a:endParaRPr lang="en-US" sz="1300" dirty="0">
                <a:solidFill>
                  <a:srgbClr val="000000"/>
                </a:solidFill>
                <a:latin typeface="Gill Sans MT"/>
                <a:cs typeface="Arial"/>
              </a:endParaRPr>
            </a:p>
          </p:txBody>
        </p:sp>
        <p:sp>
          <p:nvSpPr>
            <p:cNvPr id="26" name="Isosceles Triangle 25">
              <a:extLst>
                <a:ext uri="{FF2B5EF4-FFF2-40B4-BE49-F238E27FC236}">
                  <a16:creationId xmlns:a16="http://schemas.microsoft.com/office/drawing/2014/main" id="{1E496555-AC07-4EDD-A815-A88FAD0EC08E}"/>
                </a:ext>
              </a:extLst>
            </p:cNvPr>
            <p:cNvSpPr/>
            <p:nvPr/>
          </p:nvSpPr>
          <p:spPr bwMode="auto">
            <a:xfrm>
              <a:off x="5129282" y="3733800"/>
              <a:ext cx="1728000" cy="288000"/>
            </a:xfrm>
            <a:prstGeom prst="triangle">
              <a:avLst/>
            </a:prstGeom>
            <a:solidFill>
              <a:srgbClr val="E8E8E8"/>
            </a:solidFill>
            <a:ln w="9525" cap="flat" cmpd="sng" algn="ctr">
              <a:solidFill>
                <a:srgbClr val="8B8D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defRPr/>
              </a:pPr>
              <a:endParaRPr lang="en-US" kern="0" dirty="0">
                <a:solidFill>
                  <a:srgbClr val="000000"/>
                </a:solidFill>
                <a:latin typeface="Gill Sans MT"/>
                <a:cs typeface="Arial"/>
              </a:endParaRPr>
            </a:p>
          </p:txBody>
        </p:sp>
      </p:grpSp>
      <p:grpSp>
        <p:nvGrpSpPr>
          <p:cNvPr id="17" name="Group 16">
            <a:extLst>
              <a:ext uri="{FF2B5EF4-FFF2-40B4-BE49-F238E27FC236}">
                <a16:creationId xmlns:a16="http://schemas.microsoft.com/office/drawing/2014/main" id="{E2796ED8-AC91-48EF-97C0-C0C78A7A8B49}"/>
              </a:ext>
              <a:ext uri="{C183D7F6-B498-43B3-948B-1728B52AA6E4}">
                <adec:decorative xmlns:adec="http://schemas.microsoft.com/office/drawing/2017/decorative" val="1"/>
              </a:ext>
            </a:extLst>
          </p:cNvPr>
          <p:cNvGrpSpPr/>
          <p:nvPr/>
        </p:nvGrpSpPr>
        <p:grpSpPr>
          <a:xfrm>
            <a:off x="1666266" y="1510173"/>
            <a:ext cx="8632340" cy="1995285"/>
            <a:chOff x="1666266" y="1510173"/>
            <a:chExt cx="8632340" cy="1995285"/>
          </a:xfrm>
        </p:grpSpPr>
        <p:grpSp>
          <p:nvGrpSpPr>
            <p:cNvPr id="27" name="Group 26"/>
            <p:cNvGrpSpPr/>
            <p:nvPr/>
          </p:nvGrpSpPr>
          <p:grpSpPr>
            <a:xfrm>
              <a:off x="1666266" y="1735242"/>
              <a:ext cx="8632340" cy="582652"/>
              <a:chOff x="2726351" y="3229470"/>
              <a:chExt cx="3691298" cy="399059"/>
            </a:xfrm>
            <a:solidFill>
              <a:srgbClr val="002F6C"/>
            </a:solidFill>
          </p:grpSpPr>
          <p:grpSp>
            <p:nvGrpSpPr>
              <p:cNvPr id="30" name="Group 29"/>
              <p:cNvGrpSpPr/>
              <p:nvPr/>
            </p:nvGrpSpPr>
            <p:grpSpPr>
              <a:xfrm>
                <a:off x="2726351" y="3229470"/>
                <a:ext cx="997648" cy="399059"/>
                <a:chOff x="1713" y="220150"/>
                <a:chExt cx="997648" cy="399059"/>
              </a:xfrm>
              <a:grpFill/>
            </p:grpSpPr>
            <p:sp>
              <p:nvSpPr>
                <p:cNvPr id="40" name="Arrow: Chevron 39"/>
                <p:cNvSpPr/>
                <p:nvPr/>
              </p:nvSpPr>
              <p:spPr>
                <a:xfrm>
                  <a:off x="1713" y="220150"/>
                  <a:ext cx="997648" cy="399059"/>
                </a:xfrm>
                <a:prstGeom prst="chevron">
                  <a:avLst/>
                </a:prstGeom>
                <a:grpFill/>
                <a:ln w="25400" cap="flat" cmpd="sng" algn="ctr">
                  <a:solidFill>
                    <a:schemeClr val="accent1"/>
                  </a:solidFill>
                  <a:prstDash val="solid"/>
                </a:ln>
                <a:effectLst/>
              </p:spPr>
              <p:style>
                <a:lnRef idx="2">
                  <a:scrgbClr r="0" g="0" b="0"/>
                </a:lnRef>
                <a:fillRef idx="1">
                  <a:scrgbClr r="0" g="0" b="0"/>
                </a:fillRef>
                <a:effectRef idx="0">
                  <a:scrgbClr r="0" g="0" b="0"/>
                </a:effectRef>
                <a:fontRef idx="minor">
                  <a:schemeClr val="lt1"/>
                </a:fontRef>
              </p:style>
              <p:txBody>
                <a:bodyPr/>
                <a:lstStyle/>
                <a:p>
                  <a:pPr>
                    <a:defRPr/>
                  </a:pPr>
                  <a:endParaRPr lang="en-US" dirty="0">
                    <a:solidFill>
                      <a:srgbClr val="FFFFFF"/>
                    </a:solidFill>
                    <a:latin typeface="Gill Sans MT"/>
                  </a:endParaRPr>
                </a:p>
              </p:txBody>
            </p:sp>
            <p:sp>
              <p:nvSpPr>
                <p:cNvPr id="41" name="Arrow: Chevron 4"/>
                <p:cNvSpPr txBox="1"/>
                <p:nvPr/>
              </p:nvSpPr>
              <p:spPr>
                <a:xfrm>
                  <a:off x="201243" y="220150"/>
                  <a:ext cx="598589" cy="399059"/>
                </a:xfrm>
                <a:prstGeom prst="rect">
                  <a:avLst/>
                </a:prstGeom>
                <a:grpFill/>
                <a:ln>
                  <a:solidFill>
                    <a:schemeClr val="accent1"/>
                  </a:solidFill>
                </a:ln>
              </p:spPr>
              <p:style>
                <a:lnRef idx="0">
                  <a:scrgbClr r="0" g="0" b="0"/>
                </a:lnRef>
                <a:fillRef idx="0">
                  <a:scrgbClr r="0" g="0" b="0"/>
                </a:fillRef>
                <a:effectRef idx="0">
                  <a:scrgbClr r="0" g="0" b="0"/>
                </a:effectRef>
                <a:fontRef idx="minor">
                  <a:schemeClr val="lt1"/>
                </a:fontRef>
              </p:style>
              <p:txBody>
                <a:bodyPr spcFirstLastPara="0" vert="horz" wrap="square" lIns="32004" tIns="10668" rIns="10668" bIns="10668" numCol="1" spcCol="1270" anchor="ctr" anchorCtr="0">
                  <a:noAutofit/>
                </a:bodyPr>
                <a:lstStyle/>
                <a:p>
                  <a:pPr algn="ctr" defTabSz="355600">
                    <a:lnSpc>
                      <a:spcPct val="90000"/>
                    </a:lnSpc>
                    <a:spcBef>
                      <a:spcPct val="0"/>
                    </a:spcBef>
                    <a:spcAft>
                      <a:spcPct val="35000"/>
                    </a:spcAft>
                    <a:defRPr/>
                  </a:pPr>
                  <a:r>
                    <a:rPr lang="en-US" dirty="0">
                      <a:solidFill>
                        <a:srgbClr val="FFFFFF"/>
                      </a:solidFill>
                      <a:latin typeface="Gill Sans MT"/>
                      <a:cs typeface="Arial"/>
                    </a:rPr>
                    <a:t>Planning</a:t>
                  </a:r>
                </a:p>
              </p:txBody>
            </p:sp>
          </p:grpSp>
          <p:grpSp>
            <p:nvGrpSpPr>
              <p:cNvPr id="31" name="Group 30"/>
              <p:cNvGrpSpPr/>
              <p:nvPr/>
            </p:nvGrpSpPr>
            <p:grpSpPr>
              <a:xfrm>
                <a:off x="3624235" y="3229470"/>
                <a:ext cx="997648" cy="399059"/>
                <a:chOff x="899597" y="220150"/>
                <a:chExt cx="997648" cy="399059"/>
              </a:xfrm>
              <a:grpFill/>
            </p:grpSpPr>
            <p:sp>
              <p:nvSpPr>
                <p:cNvPr id="38" name="Arrow: Chevron 37"/>
                <p:cNvSpPr/>
                <p:nvPr/>
              </p:nvSpPr>
              <p:spPr>
                <a:xfrm>
                  <a:off x="899597" y="220150"/>
                  <a:ext cx="997648" cy="399059"/>
                </a:xfrm>
                <a:prstGeom prst="chevron">
                  <a:avLst/>
                </a:prstGeom>
                <a:grpFill/>
                <a:ln w="25400" cap="flat" cmpd="sng" algn="ctr">
                  <a:solidFill>
                    <a:schemeClr val="accent1"/>
                  </a:solidFill>
                  <a:prstDash val="solid"/>
                </a:ln>
                <a:effectLst/>
              </p:spPr>
              <p:style>
                <a:lnRef idx="2">
                  <a:scrgbClr r="0" g="0" b="0"/>
                </a:lnRef>
                <a:fillRef idx="1">
                  <a:scrgbClr r="0" g="0" b="0"/>
                </a:fillRef>
                <a:effectRef idx="0">
                  <a:scrgbClr r="0" g="0" b="0"/>
                </a:effectRef>
                <a:fontRef idx="minor">
                  <a:schemeClr val="lt1"/>
                </a:fontRef>
              </p:style>
              <p:txBody>
                <a:bodyPr/>
                <a:lstStyle/>
                <a:p>
                  <a:pPr>
                    <a:defRPr/>
                  </a:pPr>
                  <a:endParaRPr lang="en-US" dirty="0">
                    <a:solidFill>
                      <a:srgbClr val="FFFFFF"/>
                    </a:solidFill>
                    <a:latin typeface="Gill Sans MT"/>
                  </a:endParaRPr>
                </a:p>
              </p:txBody>
            </p:sp>
            <p:sp>
              <p:nvSpPr>
                <p:cNvPr id="39" name="Arrow: Chevron 6"/>
                <p:cNvSpPr txBox="1"/>
                <p:nvPr/>
              </p:nvSpPr>
              <p:spPr>
                <a:xfrm>
                  <a:off x="1099127" y="220150"/>
                  <a:ext cx="598589" cy="399059"/>
                </a:xfrm>
                <a:prstGeom prst="rect">
                  <a:avLst/>
                </a:prstGeom>
                <a:grpFill/>
                <a:ln>
                  <a:solidFill>
                    <a:schemeClr val="accent1"/>
                  </a:solidFill>
                </a:ln>
              </p:spPr>
              <p:style>
                <a:lnRef idx="0">
                  <a:scrgbClr r="0" g="0" b="0"/>
                </a:lnRef>
                <a:fillRef idx="0">
                  <a:scrgbClr r="0" g="0" b="0"/>
                </a:fillRef>
                <a:effectRef idx="0">
                  <a:scrgbClr r="0" g="0" b="0"/>
                </a:effectRef>
                <a:fontRef idx="minor">
                  <a:schemeClr val="lt1"/>
                </a:fontRef>
              </p:style>
              <p:txBody>
                <a:bodyPr spcFirstLastPara="0" vert="horz" wrap="square" lIns="32004" tIns="10668" rIns="10668" bIns="10668" numCol="1" spcCol="1270" anchor="ctr" anchorCtr="0">
                  <a:noAutofit/>
                </a:bodyPr>
                <a:lstStyle/>
                <a:p>
                  <a:pPr algn="ctr" defTabSz="355600">
                    <a:lnSpc>
                      <a:spcPct val="90000"/>
                    </a:lnSpc>
                    <a:spcBef>
                      <a:spcPct val="0"/>
                    </a:spcBef>
                    <a:spcAft>
                      <a:spcPct val="35000"/>
                    </a:spcAft>
                    <a:defRPr/>
                  </a:pPr>
                  <a:r>
                    <a:rPr lang="en-US" dirty="0">
                      <a:solidFill>
                        <a:srgbClr val="FFFFFF"/>
                      </a:solidFill>
                      <a:latin typeface="Gill Sans MT"/>
                      <a:cs typeface="Arial"/>
                    </a:rPr>
                    <a:t>Approval process</a:t>
                  </a:r>
                </a:p>
              </p:txBody>
            </p:sp>
          </p:grpSp>
          <p:grpSp>
            <p:nvGrpSpPr>
              <p:cNvPr id="32" name="Group 31"/>
              <p:cNvGrpSpPr/>
              <p:nvPr/>
            </p:nvGrpSpPr>
            <p:grpSpPr>
              <a:xfrm>
                <a:off x="4522118" y="3229470"/>
                <a:ext cx="997648" cy="399059"/>
                <a:chOff x="1797480" y="220150"/>
                <a:chExt cx="997648" cy="399059"/>
              </a:xfrm>
              <a:grpFill/>
            </p:grpSpPr>
            <p:sp>
              <p:nvSpPr>
                <p:cNvPr id="36" name="Arrow: Chevron 35"/>
                <p:cNvSpPr/>
                <p:nvPr/>
              </p:nvSpPr>
              <p:spPr>
                <a:xfrm>
                  <a:off x="1797480" y="220150"/>
                  <a:ext cx="997648" cy="399059"/>
                </a:xfrm>
                <a:prstGeom prst="chevron">
                  <a:avLst/>
                </a:prstGeom>
                <a:grpFill/>
                <a:ln w="25400" cap="flat" cmpd="sng" algn="ctr">
                  <a:solidFill>
                    <a:schemeClr val="accent1"/>
                  </a:solidFill>
                  <a:prstDash val="solid"/>
                </a:ln>
                <a:effectLst/>
              </p:spPr>
              <p:style>
                <a:lnRef idx="2">
                  <a:scrgbClr r="0" g="0" b="0"/>
                </a:lnRef>
                <a:fillRef idx="1">
                  <a:scrgbClr r="0" g="0" b="0"/>
                </a:fillRef>
                <a:effectRef idx="0">
                  <a:scrgbClr r="0" g="0" b="0"/>
                </a:effectRef>
                <a:fontRef idx="minor">
                  <a:schemeClr val="lt1"/>
                </a:fontRef>
              </p:style>
              <p:txBody>
                <a:bodyPr/>
                <a:lstStyle/>
                <a:p>
                  <a:pPr>
                    <a:defRPr/>
                  </a:pPr>
                  <a:endParaRPr lang="en-US" dirty="0">
                    <a:solidFill>
                      <a:srgbClr val="FFFFFF"/>
                    </a:solidFill>
                    <a:latin typeface="Gill Sans MT"/>
                  </a:endParaRPr>
                </a:p>
              </p:txBody>
            </p:sp>
            <p:sp>
              <p:nvSpPr>
                <p:cNvPr id="37" name="Arrow: Chevron 8"/>
                <p:cNvSpPr txBox="1"/>
                <p:nvPr/>
              </p:nvSpPr>
              <p:spPr>
                <a:xfrm>
                  <a:off x="1997010" y="220150"/>
                  <a:ext cx="598589" cy="399059"/>
                </a:xfrm>
                <a:prstGeom prst="rect">
                  <a:avLst/>
                </a:prstGeom>
                <a:grpFill/>
                <a:ln>
                  <a:solidFill>
                    <a:schemeClr val="accent1"/>
                  </a:solidFill>
                </a:ln>
              </p:spPr>
              <p:style>
                <a:lnRef idx="0">
                  <a:scrgbClr r="0" g="0" b="0"/>
                </a:lnRef>
                <a:fillRef idx="0">
                  <a:scrgbClr r="0" g="0" b="0"/>
                </a:fillRef>
                <a:effectRef idx="0">
                  <a:scrgbClr r="0" g="0" b="0"/>
                </a:effectRef>
                <a:fontRef idx="minor">
                  <a:schemeClr val="lt1"/>
                </a:fontRef>
              </p:style>
              <p:txBody>
                <a:bodyPr spcFirstLastPara="0" vert="horz" wrap="square" lIns="32004" tIns="10668" rIns="10668" bIns="10668" numCol="1" spcCol="1270" anchor="ctr" anchorCtr="0">
                  <a:noAutofit/>
                </a:bodyPr>
                <a:lstStyle/>
                <a:p>
                  <a:pPr algn="ctr" defTabSz="355600">
                    <a:lnSpc>
                      <a:spcPct val="90000"/>
                    </a:lnSpc>
                    <a:spcBef>
                      <a:spcPct val="0"/>
                    </a:spcBef>
                    <a:spcAft>
                      <a:spcPct val="35000"/>
                    </a:spcAft>
                    <a:defRPr/>
                  </a:pPr>
                  <a:r>
                    <a:rPr lang="en-US" dirty="0">
                      <a:solidFill>
                        <a:srgbClr val="FFFFFF"/>
                      </a:solidFill>
                      <a:latin typeface="Gill Sans MT"/>
                      <a:cs typeface="Arial"/>
                    </a:rPr>
                    <a:t>Construction </a:t>
                  </a:r>
                </a:p>
              </p:txBody>
            </p:sp>
          </p:grpSp>
          <p:grpSp>
            <p:nvGrpSpPr>
              <p:cNvPr id="33" name="Group 32"/>
              <p:cNvGrpSpPr/>
              <p:nvPr/>
            </p:nvGrpSpPr>
            <p:grpSpPr>
              <a:xfrm>
                <a:off x="5420001" y="3229470"/>
                <a:ext cx="997648" cy="399059"/>
                <a:chOff x="2695363" y="220150"/>
                <a:chExt cx="997648" cy="399059"/>
              </a:xfrm>
              <a:grpFill/>
            </p:grpSpPr>
            <p:sp>
              <p:nvSpPr>
                <p:cNvPr id="34" name="Arrow: Chevron 33"/>
                <p:cNvSpPr/>
                <p:nvPr/>
              </p:nvSpPr>
              <p:spPr>
                <a:xfrm>
                  <a:off x="2695363" y="220150"/>
                  <a:ext cx="997648" cy="399059"/>
                </a:xfrm>
                <a:prstGeom prst="chevron">
                  <a:avLst/>
                </a:prstGeom>
                <a:grpFill/>
                <a:ln w="25400" cap="flat" cmpd="sng" algn="ctr">
                  <a:solidFill>
                    <a:schemeClr val="accent1"/>
                  </a:solidFill>
                  <a:prstDash val="solid"/>
                </a:ln>
                <a:effectLst/>
              </p:spPr>
              <p:style>
                <a:lnRef idx="2">
                  <a:scrgbClr r="0" g="0" b="0"/>
                </a:lnRef>
                <a:fillRef idx="1">
                  <a:scrgbClr r="0" g="0" b="0"/>
                </a:fillRef>
                <a:effectRef idx="0">
                  <a:scrgbClr r="0" g="0" b="0"/>
                </a:effectRef>
                <a:fontRef idx="minor">
                  <a:schemeClr val="lt1"/>
                </a:fontRef>
              </p:style>
              <p:txBody>
                <a:bodyPr/>
                <a:lstStyle/>
                <a:p>
                  <a:pPr>
                    <a:defRPr/>
                  </a:pPr>
                  <a:endParaRPr lang="en-US" dirty="0">
                    <a:solidFill>
                      <a:srgbClr val="FFFFFF"/>
                    </a:solidFill>
                    <a:latin typeface="Gill Sans MT"/>
                  </a:endParaRPr>
                </a:p>
              </p:txBody>
            </p:sp>
            <p:sp>
              <p:nvSpPr>
                <p:cNvPr id="35" name="Arrow: Chevron 10"/>
                <p:cNvSpPr txBox="1"/>
                <p:nvPr/>
              </p:nvSpPr>
              <p:spPr>
                <a:xfrm>
                  <a:off x="2894893" y="220150"/>
                  <a:ext cx="598589" cy="399059"/>
                </a:xfrm>
                <a:prstGeom prst="rect">
                  <a:avLst/>
                </a:prstGeom>
                <a:grpFill/>
                <a:ln>
                  <a:solidFill>
                    <a:schemeClr val="accent1"/>
                  </a:solidFill>
                </a:ln>
              </p:spPr>
              <p:style>
                <a:lnRef idx="0">
                  <a:scrgbClr r="0" g="0" b="0"/>
                </a:lnRef>
                <a:fillRef idx="0">
                  <a:scrgbClr r="0" g="0" b="0"/>
                </a:fillRef>
                <a:effectRef idx="0">
                  <a:scrgbClr r="0" g="0" b="0"/>
                </a:effectRef>
                <a:fontRef idx="minor">
                  <a:schemeClr val="lt1"/>
                </a:fontRef>
              </p:style>
              <p:txBody>
                <a:bodyPr spcFirstLastPara="0" vert="horz" wrap="square" lIns="32004" tIns="10668" rIns="10668" bIns="10668" numCol="1" spcCol="1270" anchor="ctr" anchorCtr="0">
                  <a:noAutofit/>
                </a:bodyPr>
                <a:lstStyle/>
                <a:p>
                  <a:pPr algn="ctr" defTabSz="355600">
                    <a:lnSpc>
                      <a:spcPct val="90000"/>
                    </a:lnSpc>
                    <a:spcBef>
                      <a:spcPct val="0"/>
                    </a:spcBef>
                    <a:spcAft>
                      <a:spcPct val="35000"/>
                    </a:spcAft>
                    <a:defRPr/>
                  </a:pPr>
                  <a:r>
                    <a:rPr lang="en-US" dirty="0">
                      <a:solidFill>
                        <a:srgbClr val="FFFFFF"/>
                      </a:solidFill>
                      <a:latin typeface="Gill Sans MT"/>
                      <a:cs typeface="Arial"/>
                    </a:rPr>
                    <a:t>Operation</a:t>
                  </a:r>
                </a:p>
              </p:txBody>
            </p:sp>
          </p:grpSp>
        </p:grpSp>
        <p:sp>
          <p:nvSpPr>
            <p:cNvPr id="8" name="Rectangle 7">
              <a:extLst>
                <a:ext uri="{FF2B5EF4-FFF2-40B4-BE49-F238E27FC236}">
                  <a16:creationId xmlns:a16="http://schemas.microsoft.com/office/drawing/2014/main" id="{7D6FC735-C14D-4105-8253-FE8B5DA7DBC6}"/>
                </a:ext>
              </a:extLst>
            </p:cNvPr>
            <p:cNvSpPr/>
            <p:nvPr/>
          </p:nvSpPr>
          <p:spPr bwMode="auto">
            <a:xfrm>
              <a:off x="3712592" y="1510173"/>
              <a:ext cx="173833" cy="1116000"/>
            </a:xfrm>
            <a:prstGeom prst="rect">
              <a:avLst/>
            </a:prstGeom>
            <a:solidFill>
              <a:srgbClr val="BA0C2F"/>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defRPr/>
              </a:pPr>
              <a:endParaRPr lang="en-US" b="1" kern="0" dirty="0">
                <a:solidFill>
                  <a:srgbClr val="000000"/>
                </a:solidFill>
                <a:latin typeface="Verdana"/>
                <a:cs typeface="Arial"/>
              </a:endParaRPr>
            </a:p>
          </p:txBody>
        </p:sp>
        <p:sp>
          <p:nvSpPr>
            <p:cNvPr id="9" name="TextBox 8">
              <a:extLst>
                <a:ext uri="{FF2B5EF4-FFF2-40B4-BE49-F238E27FC236}">
                  <a16:creationId xmlns:a16="http://schemas.microsoft.com/office/drawing/2014/main" id="{A49B2785-B99A-4631-A6DD-7518B0C52AAA}"/>
                </a:ext>
              </a:extLst>
            </p:cNvPr>
            <p:cNvSpPr txBox="1"/>
            <p:nvPr/>
          </p:nvSpPr>
          <p:spPr>
            <a:xfrm>
              <a:off x="2896685" y="2623550"/>
              <a:ext cx="1728000" cy="881908"/>
            </a:xfrm>
            <a:prstGeom prst="rect">
              <a:avLst/>
            </a:prstGeom>
            <a:noFill/>
          </p:spPr>
          <p:txBody>
            <a:bodyPr wrap="square" rtlCol="0">
              <a:spAutoFit/>
            </a:bodyPr>
            <a:lstStyle/>
            <a:p>
              <a:pPr algn="ctr" fontAlgn="base">
                <a:lnSpc>
                  <a:spcPts val="2100"/>
                </a:lnSpc>
                <a:spcBef>
                  <a:spcPct val="0"/>
                </a:spcBef>
                <a:spcAft>
                  <a:spcPct val="0"/>
                </a:spcAft>
                <a:defRPr/>
              </a:pPr>
              <a:r>
                <a:rPr lang="en-US" b="1" dirty="0">
                  <a:solidFill>
                    <a:prstClr val="black">
                      <a:lumMod val="50000"/>
                      <a:lumOff val="50000"/>
                    </a:prstClr>
                  </a:solidFill>
                  <a:latin typeface="Gill Sans MT"/>
                  <a:cs typeface="Arial"/>
                </a:rPr>
                <a:t>Early auction:</a:t>
              </a:r>
            </a:p>
            <a:p>
              <a:pPr algn="ctr" fontAlgn="base">
                <a:lnSpc>
                  <a:spcPts val="2100"/>
                </a:lnSpc>
                <a:spcBef>
                  <a:spcPct val="0"/>
                </a:spcBef>
                <a:spcAft>
                  <a:spcPct val="0"/>
                </a:spcAft>
                <a:defRPr/>
              </a:pPr>
              <a:r>
                <a:rPr lang="en-US" sz="1600" b="1" dirty="0">
                  <a:solidFill>
                    <a:prstClr val="black">
                      <a:lumMod val="50000"/>
                      <a:lumOff val="50000"/>
                    </a:prstClr>
                  </a:solidFill>
                  <a:latin typeface="Gill Sans MT"/>
                  <a:cs typeface="Arial"/>
                </a:rPr>
                <a:t>RfQ stage</a:t>
              </a:r>
            </a:p>
            <a:p>
              <a:pPr algn="ctr" fontAlgn="base">
                <a:lnSpc>
                  <a:spcPts val="2100"/>
                </a:lnSpc>
                <a:spcBef>
                  <a:spcPct val="0"/>
                </a:spcBef>
                <a:spcAft>
                  <a:spcPct val="0"/>
                </a:spcAft>
                <a:defRPr/>
              </a:pPr>
              <a:r>
                <a:rPr lang="en-US" sz="1600" b="1" dirty="0">
                  <a:solidFill>
                    <a:prstClr val="black">
                      <a:lumMod val="50000"/>
                      <a:lumOff val="50000"/>
                    </a:prstClr>
                  </a:solidFill>
                  <a:latin typeface="Gill Sans MT"/>
                  <a:cs typeface="Arial"/>
                </a:rPr>
                <a:t>RfP stage</a:t>
              </a:r>
            </a:p>
          </p:txBody>
        </p:sp>
        <p:sp>
          <p:nvSpPr>
            <p:cNvPr id="11" name="Rectangle 10">
              <a:extLst>
                <a:ext uri="{FF2B5EF4-FFF2-40B4-BE49-F238E27FC236}">
                  <a16:creationId xmlns:a16="http://schemas.microsoft.com/office/drawing/2014/main" id="{56E664D2-8A46-465A-B062-201413563190}"/>
                </a:ext>
              </a:extLst>
            </p:cNvPr>
            <p:cNvSpPr/>
            <p:nvPr/>
          </p:nvSpPr>
          <p:spPr bwMode="auto">
            <a:xfrm>
              <a:off x="8078451" y="1510173"/>
              <a:ext cx="173833" cy="1116000"/>
            </a:xfrm>
            <a:prstGeom prst="rect">
              <a:avLst/>
            </a:prstGeom>
            <a:solidFill>
              <a:srgbClr val="BA0C2F"/>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defRPr/>
              </a:pPr>
              <a:endParaRPr lang="en-US" b="1" kern="0" dirty="0">
                <a:solidFill>
                  <a:srgbClr val="000000"/>
                </a:solidFill>
                <a:latin typeface="Verdana"/>
                <a:cs typeface="Arial"/>
              </a:endParaRPr>
            </a:p>
          </p:txBody>
        </p:sp>
        <p:sp>
          <p:nvSpPr>
            <p:cNvPr id="23" name="Rectangle 22">
              <a:extLst>
                <a:ext uri="{FF2B5EF4-FFF2-40B4-BE49-F238E27FC236}">
                  <a16:creationId xmlns:a16="http://schemas.microsoft.com/office/drawing/2014/main" id="{762C60F2-84F9-4736-B3B4-FB381F58CEE8}"/>
                </a:ext>
              </a:extLst>
            </p:cNvPr>
            <p:cNvSpPr/>
            <p:nvPr/>
          </p:nvSpPr>
          <p:spPr bwMode="auto">
            <a:xfrm>
              <a:off x="5858295" y="1510173"/>
              <a:ext cx="173833" cy="1116000"/>
            </a:xfrm>
            <a:prstGeom prst="rect">
              <a:avLst/>
            </a:prstGeom>
            <a:solidFill>
              <a:srgbClr val="BA0C2F"/>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defRPr/>
              </a:pPr>
              <a:endParaRPr lang="en-US" b="1" kern="0" dirty="0">
                <a:solidFill>
                  <a:srgbClr val="000000"/>
                </a:solidFill>
                <a:latin typeface="Verdana"/>
                <a:cs typeface="Arial"/>
              </a:endParaRPr>
            </a:p>
          </p:txBody>
        </p:sp>
        <p:sp>
          <p:nvSpPr>
            <p:cNvPr id="24" name="TextBox 23">
              <a:extLst>
                <a:ext uri="{FF2B5EF4-FFF2-40B4-BE49-F238E27FC236}">
                  <a16:creationId xmlns:a16="http://schemas.microsoft.com/office/drawing/2014/main" id="{088D0C85-A1D5-4776-902F-E060448B980D}"/>
                </a:ext>
              </a:extLst>
            </p:cNvPr>
            <p:cNvSpPr txBox="1"/>
            <p:nvPr/>
          </p:nvSpPr>
          <p:spPr>
            <a:xfrm>
              <a:off x="5086551" y="2623550"/>
              <a:ext cx="1717319" cy="881908"/>
            </a:xfrm>
            <a:prstGeom prst="rect">
              <a:avLst/>
            </a:prstGeom>
            <a:noFill/>
          </p:spPr>
          <p:txBody>
            <a:bodyPr wrap="square" rtlCol="0">
              <a:spAutoFit/>
            </a:bodyPr>
            <a:lstStyle/>
            <a:p>
              <a:pPr algn="ctr" fontAlgn="base">
                <a:lnSpc>
                  <a:spcPts val="2100"/>
                </a:lnSpc>
                <a:spcBef>
                  <a:spcPct val="0"/>
                </a:spcBef>
                <a:spcAft>
                  <a:spcPct val="0"/>
                </a:spcAft>
                <a:defRPr/>
              </a:pPr>
              <a:r>
                <a:rPr lang="en-US" b="1" dirty="0">
                  <a:solidFill>
                    <a:prstClr val="black">
                      <a:lumMod val="50000"/>
                      <a:lumOff val="50000"/>
                    </a:prstClr>
                  </a:solidFill>
                  <a:latin typeface="Gill Sans MT"/>
                  <a:cs typeface="Arial"/>
                </a:rPr>
                <a:t>Late auction:</a:t>
              </a:r>
            </a:p>
            <a:p>
              <a:pPr algn="ctr" fontAlgn="base">
                <a:lnSpc>
                  <a:spcPts val="2100"/>
                </a:lnSpc>
                <a:spcBef>
                  <a:spcPct val="0"/>
                </a:spcBef>
                <a:spcAft>
                  <a:spcPct val="0"/>
                </a:spcAft>
                <a:defRPr/>
              </a:pPr>
              <a:r>
                <a:rPr lang="en-US" sz="1600" b="1" dirty="0">
                  <a:solidFill>
                    <a:prstClr val="black">
                      <a:lumMod val="50000"/>
                      <a:lumOff val="50000"/>
                    </a:prstClr>
                  </a:solidFill>
                  <a:latin typeface="Gill Sans MT"/>
                  <a:cs typeface="Arial"/>
                </a:rPr>
                <a:t>RfQ stage</a:t>
              </a:r>
            </a:p>
            <a:p>
              <a:pPr algn="ctr" fontAlgn="base">
                <a:lnSpc>
                  <a:spcPts val="2100"/>
                </a:lnSpc>
                <a:spcBef>
                  <a:spcPct val="0"/>
                </a:spcBef>
                <a:spcAft>
                  <a:spcPct val="0"/>
                </a:spcAft>
                <a:defRPr/>
              </a:pPr>
              <a:r>
                <a:rPr lang="en-US" sz="1600" b="1" dirty="0">
                  <a:solidFill>
                    <a:prstClr val="black">
                      <a:lumMod val="50000"/>
                      <a:lumOff val="50000"/>
                    </a:prstClr>
                  </a:solidFill>
                  <a:latin typeface="Gill Sans MT"/>
                  <a:cs typeface="Arial"/>
                </a:rPr>
                <a:t>RfP stage</a:t>
              </a:r>
            </a:p>
          </p:txBody>
        </p:sp>
        <p:sp>
          <p:nvSpPr>
            <p:cNvPr id="45" name="TextBox 44">
              <a:extLst>
                <a:ext uri="{FF2B5EF4-FFF2-40B4-BE49-F238E27FC236}">
                  <a16:creationId xmlns:a16="http://schemas.microsoft.com/office/drawing/2014/main" id="{A326448A-AC82-41E4-9E1B-FDD661CC10FC}"/>
                </a:ext>
              </a:extLst>
            </p:cNvPr>
            <p:cNvSpPr txBox="1"/>
            <p:nvPr/>
          </p:nvSpPr>
          <p:spPr>
            <a:xfrm>
              <a:off x="7399547" y="2623551"/>
              <a:ext cx="2257782" cy="361637"/>
            </a:xfrm>
            <a:prstGeom prst="rect">
              <a:avLst/>
            </a:prstGeom>
            <a:noFill/>
          </p:spPr>
          <p:txBody>
            <a:bodyPr wrap="square" rtlCol="0">
              <a:spAutoFit/>
            </a:bodyPr>
            <a:lstStyle/>
            <a:p>
              <a:pPr algn="ctr" fontAlgn="base">
                <a:lnSpc>
                  <a:spcPts val="2100"/>
                </a:lnSpc>
                <a:spcBef>
                  <a:spcPct val="0"/>
                </a:spcBef>
                <a:spcAft>
                  <a:spcPct val="0"/>
                </a:spcAft>
                <a:defRPr/>
              </a:pPr>
              <a:r>
                <a:rPr lang="en-US" b="1" dirty="0">
                  <a:solidFill>
                    <a:srgbClr val="000000">
                      <a:lumMod val="50000"/>
                      <a:lumOff val="50000"/>
                    </a:srgbClr>
                  </a:solidFill>
                  <a:latin typeface="Gill Sans MT"/>
                  <a:cs typeface="Arial"/>
                </a:rPr>
                <a:t>Project realization</a:t>
              </a:r>
            </a:p>
          </p:txBody>
        </p:sp>
      </p:grpSp>
      <p:sp>
        <p:nvSpPr>
          <p:cNvPr id="2" name="Title 1">
            <a:extLst>
              <a:ext uri="{FF2B5EF4-FFF2-40B4-BE49-F238E27FC236}">
                <a16:creationId xmlns:a16="http://schemas.microsoft.com/office/drawing/2014/main" id="{C76F59D4-955B-44CA-9338-743876A323BC}"/>
              </a:ext>
            </a:extLst>
          </p:cNvPr>
          <p:cNvSpPr>
            <a:spLocks noGrp="1"/>
          </p:cNvSpPr>
          <p:nvPr>
            <p:ph type="title"/>
          </p:nvPr>
        </p:nvSpPr>
        <p:spPr/>
        <p:txBody>
          <a:bodyPr/>
          <a:lstStyle/>
          <a:p>
            <a:r>
              <a:rPr lang="en-US" noProof="0" dirty="0"/>
              <a:t>Conditions for participation: balance is the key</a:t>
            </a:r>
          </a:p>
        </p:txBody>
      </p:sp>
    </p:spTree>
    <p:extLst>
      <p:ext uri="{BB962C8B-B14F-4D97-AF65-F5344CB8AC3E}">
        <p14:creationId xmlns:p14="http://schemas.microsoft.com/office/powerpoint/2010/main" val="282089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155F7C6-6A46-4D7B-B6F4-536F394FF070}"/>
              </a:ext>
              <a:ext uri="{C183D7F6-B498-43B3-948B-1728B52AA6E4}">
                <adec:decorative xmlns:adec="http://schemas.microsoft.com/office/drawing/2017/decorative" val="1"/>
              </a:ext>
            </a:extLst>
          </p:cNvPr>
          <p:cNvSpPr>
            <a:spLocks noGrp="1"/>
          </p:cNvSpPr>
          <p:nvPr>
            <p:ph type="sldNum" sz="quarter" idx="4"/>
          </p:nvPr>
        </p:nvSpPr>
        <p:spPr/>
        <p:txBody>
          <a:bodyPr/>
          <a:lstStyle/>
          <a:p>
            <a:fld id="{42782948-4DBE-204D-AB9E-B65E067054AE}" type="slidenum">
              <a:rPr lang="en-US" smtClean="0"/>
              <a:pPr/>
              <a:t>13</a:t>
            </a:fld>
            <a:endParaRPr lang="en-US" dirty="0"/>
          </a:p>
        </p:txBody>
      </p:sp>
      <p:graphicFrame>
        <p:nvGraphicFramePr>
          <p:cNvPr id="7" name="Table 6">
            <a:extLst>
              <a:ext uri="{FF2B5EF4-FFF2-40B4-BE49-F238E27FC236}">
                <a16:creationId xmlns:a16="http://schemas.microsoft.com/office/drawing/2014/main" id="{E779DC32-5149-4E99-92A6-7E995B6CC1C9}"/>
              </a:ext>
            </a:extLst>
          </p:cNvPr>
          <p:cNvGraphicFramePr>
            <a:graphicFrameLocks noGrp="1"/>
          </p:cNvGraphicFramePr>
          <p:nvPr>
            <p:extLst>
              <p:ext uri="{D42A27DB-BD31-4B8C-83A1-F6EECF244321}">
                <p14:modId xmlns:p14="http://schemas.microsoft.com/office/powerpoint/2010/main" val="956284892"/>
              </p:ext>
            </p:extLst>
          </p:nvPr>
        </p:nvGraphicFramePr>
        <p:xfrm>
          <a:off x="914805" y="2087880"/>
          <a:ext cx="9067699" cy="3108960"/>
        </p:xfrm>
        <a:graphic>
          <a:graphicData uri="http://schemas.openxmlformats.org/drawingml/2006/table">
            <a:tbl>
              <a:tblPr firstRow="1" bandRow="1">
                <a:tableStyleId>{2D5ABB26-0587-4C30-8999-92F81FD0307C}</a:tableStyleId>
              </a:tblPr>
              <a:tblGrid>
                <a:gridCol w="1710886">
                  <a:extLst>
                    <a:ext uri="{9D8B030D-6E8A-4147-A177-3AD203B41FA5}">
                      <a16:colId xmlns:a16="http://schemas.microsoft.com/office/drawing/2014/main" val="2254690982"/>
                    </a:ext>
                  </a:extLst>
                </a:gridCol>
                <a:gridCol w="7356813">
                  <a:extLst>
                    <a:ext uri="{9D8B030D-6E8A-4147-A177-3AD203B41FA5}">
                      <a16:colId xmlns:a16="http://schemas.microsoft.com/office/drawing/2014/main" val="3620533044"/>
                    </a:ext>
                  </a:extLst>
                </a:gridCol>
              </a:tblGrid>
              <a:tr h="740433">
                <a:tc>
                  <a:txBody>
                    <a:bodyPr/>
                    <a:lstStyle/>
                    <a:p>
                      <a:r>
                        <a:rPr lang="en-US" sz="1800" b="0" noProof="0" dirty="0">
                          <a:solidFill>
                            <a:schemeClr val="bg1"/>
                          </a:solidFill>
                        </a:rPr>
                        <a:t>Type of grid connection permit required before the auction</a:t>
                      </a:r>
                    </a:p>
                  </a:txBody>
                  <a:tcP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indent="0">
                        <a:buFont typeface="Arial" panose="020B0604020202020204" pitchFamily="34" charset="0"/>
                        <a:buNone/>
                      </a:pPr>
                      <a:r>
                        <a:rPr lang="en-US" sz="1800" b="0" noProof="0" dirty="0">
                          <a:solidFill>
                            <a:srgbClr val="635C5B"/>
                          </a:solidFill>
                        </a:rPr>
                        <a:t>No permit: increases risk of project delay or failure if uncertainty on when or if permit will be granted.</a:t>
                      </a:r>
                    </a:p>
                    <a:p>
                      <a:pPr marL="285750" indent="-285750">
                        <a:buFont typeface="Arial" panose="020B0604020202020204" pitchFamily="34" charset="0"/>
                        <a:buChar char="•"/>
                      </a:pPr>
                      <a:r>
                        <a:rPr lang="en-US" sz="1800" b="0" noProof="0" dirty="0">
                          <a:solidFill>
                            <a:srgbClr val="635C5B"/>
                          </a:solidFill>
                        </a:rPr>
                        <a:t>In offshore wind auctions in Netherlands and Germany, grid connection permit is provided by the government (technology limited to specific sites)</a:t>
                      </a:r>
                    </a:p>
                    <a:p>
                      <a:pPr marL="0" indent="0">
                        <a:buFont typeface="Arial" panose="020B0604020202020204" pitchFamily="34" charset="0"/>
                        <a:buNone/>
                      </a:pPr>
                      <a:endParaRPr lang="en-US" sz="1800" b="0" noProof="0" dirty="0">
                        <a:solidFill>
                          <a:srgbClr val="635C5B"/>
                        </a:solidFill>
                      </a:endParaRPr>
                    </a:p>
                    <a:p>
                      <a:pPr marL="0" indent="0">
                        <a:buFont typeface="Arial" panose="020B0604020202020204" pitchFamily="34" charset="0"/>
                        <a:buNone/>
                      </a:pPr>
                      <a:r>
                        <a:rPr lang="en-US" sz="1800" b="0" noProof="0" dirty="0">
                          <a:solidFill>
                            <a:srgbClr val="635C5B"/>
                          </a:solidFill>
                        </a:rPr>
                        <a:t>Preliminary permit (i.e. grid connection quotation/study): document from grid operator with indicative cost and timeline.</a:t>
                      </a:r>
                    </a:p>
                    <a:p>
                      <a:pPr marL="285750" indent="-285750">
                        <a:buFont typeface="Arial" panose="020B0604020202020204" pitchFamily="34" charset="0"/>
                        <a:buChar char="•"/>
                      </a:pPr>
                      <a:r>
                        <a:rPr lang="en-US" sz="1800" b="0" noProof="0" dirty="0">
                          <a:solidFill>
                            <a:srgbClr val="635C5B"/>
                          </a:solidFill>
                        </a:rPr>
                        <a:t>South Africa: bidders request Cost Estimation Letter before bid submission. Proof of site control (letter from landowner) and initiation of environmental impact assessment need to be attached</a:t>
                      </a:r>
                    </a:p>
                  </a:txBody>
                  <a:tcP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7554282"/>
                  </a:ext>
                </a:extLst>
              </a:tr>
            </a:tbl>
          </a:graphicData>
        </a:graphic>
      </p:graphicFrame>
      <p:sp>
        <p:nvSpPr>
          <p:cNvPr id="4" name="Title 3">
            <a:extLst>
              <a:ext uri="{FF2B5EF4-FFF2-40B4-BE49-F238E27FC236}">
                <a16:creationId xmlns:a16="http://schemas.microsoft.com/office/drawing/2014/main" id="{01F5C36D-B85B-43C9-AC4D-0CE8D7111D58}"/>
              </a:ext>
            </a:extLst>
          </p:cNvPr>
          <p:cNvSpPr>
            <a:spLocks noGrp="1"/>
          </p:cNvSpPr>
          <p:nvPr>
            <p:ph type="title"/>
          </p:nvPr>
        </p:nvSpPr>
        <p:spPr/>
        <p:txBody>
          <a:bodyPr/>
          <a:lstStyle/>
          <a:p>
            <a:r>
              <a:rPr lang="de-DE" dirty="0"/>
              <a:t>Grid </a:t>
            </a:r>
            <a:r>
              <a:rPr lang="de-DE" dirty="0" err="1"/>
              <a:t>connection</a:t>
            </a:r>
            <a:r>
              <a:rPr lang="de-DE" dirty="0"/>
              <a:t> </a:t>
            </a:r>
            <a:r>
              <a:rPr lang="de-DE" dirty="0" err="1"/>
              <a:t>permit</a:t>
            </a:r>
            <a:r>
              <a:rPr lang="de-DE" dirty="0"/>
              <a:t> (1/II)</a:t>
            </a:r>
            <a:endParaRPr lang="en-US" dirty="0"/>
          </a:p>
        </p:txBody>
      </p:sp>
    </p:spTree>
    <p:extLst>
      <p:ext uri="{BB962C8B-B14F-4D97-AF65-F5344CB8AC3E}">
        <p14:creationId xmlns:p14="http://schemas.microsoft.com/office/powerpoint/2010/main" val="1533773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155F7C6-6A46-4D7B-B6F4-536F394FF070}"/>
              </a:ext>
              <a:ext uri="{C183D7F6-B498-43B3-948B-1728B52AA6E4}">
                <adec:decorative xmlns:adec="http://schemas.microsoft.com/office/drawing/2017/decorative" val="1"/>
              </a:ext>
            </a:extLst>
          </p:cNvPr>
          <p:cNvSpPr>
            <a:spLocks noGrp="1"/>
          </p:cNvSpPr>
          <p:nvPr>
            <p:ph type="sldNum" sz="quarter" idx="4"/>
          </p:nvPr>
        </p:nvSpPr>
        <p:spPr/>
        <p:txBody>
          <a:bodyPr/>
          <a:lstStyle/>
          <a:p>
            <a:fld id="{42782948-4DBE-204D-AB9E-B65E067054AE}" type="slidenum">
              <a:rPr lang="en-US" smtClean="0"/>
              <a:pPr/>
              <a:t>14</a:t>
            </a:fld>
            <a:endParaRPr lang="en-US" dirty="0"/>
          </a:p>
        </p:txBody>
      </p:sp>
      <p:graphicFrame>
        <p:nvGraphicFramePr>
          <p:cNvPr id="5" name="Table 4">
            <a:extLst>
              <a:ext uri="{FF2B5EF4-FFF2-40B4-BE49-F238E27FC236}">
                <a16:creationId xmlns:a16="http://schemas.microsoft.com/office/drawing/2014/main" id="{A54F98EF-4107-4A5A-8C93-7E2E04B01076}"/>
              </a:ext>
            </a:extLst>
          </p:cNvPr>
          <p:cNvGraphicFramePr>
            <a:graphicFrameLocks noGrp="1"/>
          </p:cNvGraphicFramePr>
          <p:nvPr>
            <p:extLst>
              <p:ext uri="{D42A27DB-BD31-4B8C-83A1-F6EECF244321}">
                <p14:modId xmlns:p14="http://schemas.microsoft.com/office/powerpoint/2010/main" val="645031328"/>
              </p:ext>
            </p:extLst>
          </p:nvPr>
        </p:nvGraphicFramePr>
        <p:xfrm>
          <a:off x="1828800" y="4042787"/>
          <a:ext cx="8534400" cy="2478147"/>
        </p:xfrm>
        <a:graphic>
          <a:graphicData uri="http://schemas.openxmlformats.org/drawingml/2006/table">
            <a:tbl>
              <a:tblPr firstRow="1" bandRow="1">
                <a:tableStyleId>{2D5ABB26-0587-4C30-8999-92F81FD0307C}</a:tableStyleId>
              </a:tblPr>
              <a:tblGrid>
                <a:gridCol w="8534400">
                  <a:extLst>
                    <a:ext uri="{9D8B030D-6E8A-4147-A177-3AD203B41FA5}">
                      <a16:colId xmlns:a16="http://schemas.microsoft.com/office/drawing/2014/main" val="3620533044"/>
                    </a:ext>
                  </a:extLst>
                </a:gridCol>
              </a:tblGrid>
              <a:tr h="450572">
                <a:tc>
                  <a:txBody>
                    <a:bodyPr/>
                    <a:lstStyle/>
                    <a:p>
                      <a:pPr marL="0" indent="0">
                        <a:buFont typeface="Arial" panose="020B0604020202020204" pitchFamily="34" charset="0"/>
                        <a:buNone/>
                      </a:pPr>
                      <a:r>
                        <a:rPr lang="en-US" sz="1700" b="0" noProof="0" dirty="0">
                          <a:solidFill>
                            <a:schemeClr val="accent6"/>
                          </a:solidFill>
                        </a:rPr>
                        <a:t>Uganda GET FiT - IFC standards</a:t>
                      </a:r>
                    </a:p>
                  </a:txBody>
                  <a:tcP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7554282"/>
                  </a:ext>
                </a:extLst>
              </a:tr>
              <a:tr h="2027575">
                <a:tc>
                  <a:txBody>
                    <a:bodyPr/>
                    <a:lstStyle/>
                    <a:p>
                      <a:pPr marL="285750" indent="-285750">
                        <a:buFont typeface="Arial" panose="020B0604020202020204" pitchFamily="34" charset="0"/>
                        <a:buChar char="•"/>
                      </a:pPr>
                      <a:r>
                        <a:rPr lang="en-US" sz="1700" b="0" noProof="0" dirty="0">
                          <a:solidFill>
                            <a:schemeClr val="accent3"/>
                          </a:solidFill>
                        </a:rPr>
                        <a:t>IFC Performance Standards on Environmental and Social </a:t>
                      </a:r>
                      <a:r>
                        <a:rPr lang="en-US" sz="1700" b="0" noProof="0" dirty="0" err="1">
                          <a:solidFill>
                            <a:schemeClr val="accent3"/>
                          </a:solidFill>
                        </a:rPr>
                        <a:t>Sustainibility</a:t>
                      </a:r>
                      <a:r>
                        <a:rPr lang="en-US" sz="1700" b="0" noProof="0" dirty="0">
                          <a:solidFill>
                            <a:schemeClr val="accent3"/>
                          </a:solidFill>
                        </a:rPr>
                        <a:t> were part of the pre-qualification requirements and bid evaluation</a:t>
                      </a:r>
                    </a:p>
                    <a:p>
                      <a:pPr marL="285750" indent="-285750">
                        <a:buFont typeface="Arial" panose="020B0604020202020204" pitchFamily="34" charset="0"/>
                        <a:buChar char="•"/>
                      </a:pPr>
                      <a:r>
                        <a:rPr lang="en-US" sz="1700" b="0" noProof="0" dirty="0">
                          <a:solidFill>
                            <a:schemeClr val="accent3"/>
                          </a:solidFill>
                        </a:rPr>
                        <a:t>Advantage: “gold standard” on social and economic impact assessments and mitigation schemes for infrastructure projects </a:t>
                      </a:r>
                      <a:r>
                        <a:rPr lang="en-US" sz="1700" b="0" noProof="0" dirty="0">
                          <a:solidFill>
                            <a:schemeClr val="accent3"/>
                          </a:solidFill>
                          <a:sym typeface="Wingdings" panose="05000000000000000000" pitchFamily="2" charset="2"/>
                        </a:rPr>
                        <a:t> requirement for funding IFC and other lenders.</a:t>
                      </a:r>
                    </a:p>
                    <a:p>
                      <a:pPr marL="285750" indent="-285750">
                        <a:buFont typeface="Arial" panose="020B0604020202020204" pitchFamily="34" charset="0"/>
                        <a:buChar char="•"/>
                      </a:pPr>
                      <a:r>
                        <a:rPr lang="en-US" sz="1700" b="0" noProof="0" dirty="0">
                          <a:solidFill>
                            <a:schemeClr val="accent3"/>
                          </a:solidFill>
                          <a:sym typeface="Wingdings" panose="05000000000000000000" pitchFamily="2" charset="2"/>
                        </a:rPr>
                        <a:t>Disadvantage: considerable costs on developers  compliance viable for few projects given auction timeline</a:t>
                      </a:r>
                      <a:endParaRPr lang="en-US" sz="1700" b="0" noProof="0" dirty="0">
                        <a:solidFill>
                          <a:schemeClr val="accent3"/>
                        </a:solidFill>
                      </a:endParaRPr>
                    </a:p>
                  </a:txBody>
                  <a:tcP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69108651"/>
                  </a:ext>
                </a:extLst>
              </a:tr>
            </a:tbl>
          </a:graphicData>
        </a:graphic>
      </p:graphicFrame>
      <p:graphicFrame>
        <p:nvGraphicFramePr>
          <p:cNvPr id="7" name="Table 6">
            <a:extLst>
              <a:ext uri="{FF2B5EF4-FFF2-40B4-BE49-F238E27FC236}">
                <a16:creationId xmlns:a16="http://schemas.microsoft.com/office/drawing/2014/main" id="{CF95B3C9-E327-422D-8111-A2B8A2587F30}"/>
              </a:ext>
            </a:extLst>
          </p:cNvPr>
          <p:cNvGraphicFramePr>
            <a:graphicFrameLocks noGrp="1"/>
          </p:cNvGraphicFramePr>
          <p:nvPr>
            <p:extLst>
              <p:ext uri="{D42A27DB-BD31-4B8C-83A1-F6EECF244321}">
                <p14:modId xmlns:p14="http://schemas.microsoft.com/office/powerpoint/2010/main" val="2347783475"/>
              </p:ext>
            </p:extLst>
          </p:nvPr>
        </p:nvGraphicFramePr>
        <p:xfrm>
          <a:off x="1828800" y="1524000"/>
          <a:ext cx="8534400" cy="2103120"/>
        </p:xfrm>
        <a:graphic>
          <a:graphicData uri="http://schemas.openxmlformats.org/drawingml/2006/table">
            <a:tbl>
              <a:tblPr firstRow="1" bandRow="1">
                <a:tableStyleId>{2D5ABB26-0587-4C30-8999-92F81FD0307C}</a:tableStyleId>
              </a:tblPr>
              <a:tblGrid>
                <a:gridCol w="8534400">
                  <a:extLst>
                    <a:ext uri="{9D8B030D-6E8A-4147-A177-3AD203B41FA5}">
                      <a16:colId xmlns:a16="http://schemas.microsoft.com/office/drawing/2014/main" val="3620533044"/>
                    </a:ext>
                  </a:extLst>
                </a:gridCol>
              </a:tblGrid>
              <a:tr h="365760">
                <a:tc>
                  <a:txBody>
                    <a:bodyPr/>
                    <a:lstStyle/>
                    <a:p>
                      <a:pPr marL="0" indent="0">
                        <a:buFont typeface="Arial" panose="020B0604020202020204" pitchFamily="34" charset="0"/>
                        <a:buNone/>
                      </a:pPr>
                      <a:r>
                        <a:rPr lang="en-US" sz="1700" b="0" noProof="0" dirty="0">
                          <a:solidFill>
                            <a:schemeClr val="accent6"/>
                          </a:solidFill>
                        </a:rPr>
                        <a:t>South Africa – environmental standards</a:t>
                      </a:r>
                    </a:p>
                  </a:txBody>
                  <a:tcP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7554282"/>
                  </a:ext>
                </a:extLst>
              </a:tr>
              <a:tr h="838200">
                <a:tc>
                  <a:txBody>
                    <a:bodyPr/>
                    <a:lstStyle/>
                    <a:p>
                      <a:pPr marL="285750" indent="-285750">
                        <a:buFont typeface="Arial" panose="020B0604020202020204" pitchFamily="34" charset="0"/>
                        <a:buChar char="•"/>
                      </a:pPr>
                      <a:r>
                        <a:rPr lang="en-US" sz="1800" b="0" noProof="0" dirty="0">
                          <a:solidFill>
                            <a:schemeClr val="accent3"/>
                          </a:solidFill>
                        </a:rPr>
                        <a:t>Renewable Energy Development Zones introduced in 2016 (for Bid Window 5)</a:t>
                      </a:r>
                    </a:p>
                    <a:p>
                      <a:pPr marL="742950" lvl="1" indent="-285750">
                        <a:buFont typeface="Arial" panose="020B0604020202020204" pitchFamily="34" charset="0"/>
                        <a:buChar char="•"/>
                      </a:pPr>
                      <a:r>
                        <a:rPr lang="en-US" sz="1800" b="0" noProof="0" dirty="0">
                          <a:solidFill>
                            <a:schemeClr val="accent3"/>
                          </a:solidFill>
                        </a:rPr>
                        <a:t>Strategic environmental assessments (SEA) are performed prior to bidders’ site selection.</a:t>
                      </a:r>
                    </a:p>
                    <a:p>
                      <a:pPr marL="285750" indent="-285750">
                        <a:buFont typeface="Arial" panose="020B0604020202020204" pitchFamily="34" charset="0"/>
                        <a:buChar char="•"/>
                      </a:pPr>
                      <a:r>
                        <a:rPr lang="en-US" sz="1800" b="0" noProof="0" dirty="0">
                          <a:solidFill>
                            <a:schemeClr val="accent3"/>
                          </a:solidFill>
                        </a:rPr>
                        <a:t>RE projects and the associated grid infrastructure to be developed with a simplified environmental authorization.</a:t>
                      </a:r>
                    </a:p>
                    <a:p>
                      <a:pPr marL="285750" indent="-285750">
                        <a:buFont typeface="Arial" panose="020B0604020202020204" pitchFamily="34" charset="0"/>
                        <a:buChar char="•"/>
                      </a:pPr>
                      <a:r>
                        <a:rPr lang="en-US" sz="1800" b="0" noProof="0" dirty="0">
                          <a:solidFill>
                            <a:schemeClr val="accent3"/>
                          </a:solidFill>
                        </a:rPr>
                        <a:t>RE deployment under the auction is not exclusive to the zone</a:t>
                      </a:r>
                    </a:p>
                  </a:txBody>
                  <a:tcP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69108651"/>
                  </a:ext>
                </a:extLst>
              </a:tr>
            </a:tbl>
          </a:graphicData>
        </a:graphic>
      </p:graphicFrame>
      <p:sp>
        <p:nvSpPr>
          <p:cNvPr id="4" name="Title 3">
            <a:extLst>
              <a:ext uri="{FF2B5EF4-FFF2-40B4-BE49-F238E27FC236}">
                <a16:creationId xmlns:a16="http://schemas.microsoft.com/office/drawing/2014/main" id="{01F5C36D-B85B-43C9-AC4D-0CE8D7111D58}"/>
              </a:ext>
            </a:extLst>
          </p:cNvPr>
          <p:cNvSpPr>
            <a:spLocks noGrp="1"/>
          </p:cNvSpPr>
          <p:nvPr>
            <p:ph type="title"/>
          </p:nvPr>
        </p:nvSpPr>
        <p:spPr/>
        <p:txBody>
          <a:bodyPr/>
          <a:lstStyle/>
          <a:p>
            <a:r>
              <a:rPr lang="de-DE" dirty="0"/>
              <a:t>Environmental </a:t>
            </a:r>
            <a:r>
              <a:rPr lang="de-DE" dirty="0" err="1"/>
              <a:t>impact</a:t>
            </a:r>
            <a:r>
              <a:rPr lang="de-DE" dirty="0"/>
              <a:t> and </a:t>
            </a:r>
            <a:r>
              <a:rPr lang="de-DE" dirty="0" err="1"/>
              <a:t>social</a:t>
            </a:r>
            <a:r>
              <a:rPr lang="de-DE" dirty="0"/>
              <a:t> </a:t>
            </a:r>
            <a:r>
              <a:rPr lang="de-DE" dirty="0" err="1"/>
              <a:t>assessment</a:t>
            </a:r>
            <a:r>
              <a:rPr lang="de-DE" dirty="0"/>
              <a:t>: South </a:t>
            </a:r>
            <a:r>
              <a:rPr lang="de-DE" dirty="0" err="1"/>
              <a:t>Africa</a:t>
            </a:r>
            <a:r>
              <a:rPr lang="de-DE" dirty="0"/>
              <a:t>, Uganda</a:t>
            </a:r>
            <a:endParaRPr lang="en-US" dirty="0"/>
          </a:p>
        </p:txBody>
      </p:sp>
    </p:spTree>
    <p:extLst>
      <p:ext uri="{BB962C8B-B14F-4D97-AF65-F5344CB8AC3E}">
        <p14:creationId xmlns:p14="http://schemas.microsoft.com/office/powerpoint/2010/main" val="3653841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830BEB6-4847-4D7F-9710-DF6767FBE424}"/>
              </a:ext>
              <a:ext uri="{C183D7F6-B498-43B3-948B-1728B52AA6E4}">
                <adec:decorative xmlns:adec="http://schemas.microsoft.com/office/drawing/2017/decorative" val="1"/>
              </a:ext>
            </a:extLst>
          </p:cNvPr>
          <p:cNvSpPr>
            <a:spLocks noGrp="1"/>
          </p:cNvSpPr>
          <p:nvPr>
            <p:ph type="dt" sz="half" idx="2"/>
          </p:nvPr>
        </p:nvSpPr>
        <p:spPr/>
        <p:txBody>
          <a:bodyPr/>
          <a:lstStyle/>
          <a:p>
            <a:fld id="{414FB1AD-D69E-B741-965A-0BAE826C2FA6}" type="datetime1">
              <a:rPr lang="en-US"/>
              <a:pPr/>
              <a:t>7/3/2020</a:t>
            </a:fld>
            <a:endParaRPr lang="en-US" dirty="0"/>
          </a:p>
        </p:txBody>
      </p:sp>
      <p:sp>
        <p:nvSpPr>
          <p:cNvPr id="4" name="Slide Number Placeholder 3">
            <a:extLst>
              <a:ext uri="{FF2B5EF4-FFF2-40B4-BE49-F238E27FC236}">
                <a16:creationId xmlns:a16="http://schemas.microsoft.com/office/drawing/2014/main" id="{D908C96A-BF26-405A-9E11-AD65DED5A792}"/>
              </a:ext>
              <a:ext uri="{C183D7F6-B498-43B3-948B-1728B52AA6E4}">
                <adec:decorative xmlns:adec="http://schemas.microsoft.com/office/drawing/2017/decorative" val="1"/>
              </a:ext>
            </a:extLst>
          </p:cNvPr>
          <p:cNvSpPr>
            <a:spLocks noGrp="1"/>
          </p:cNvSpPr>
          <p:nvPr>
            <p:ph type="sldNum" sz="quarter" idx="4"/>
          </p:nvPr>
        </p:nvSpPr>
        <p:spPr/>
        <p:txBody>
          <a:bodyPr/>
          <a:lstStyle/>
          <a:p>
            <a:fld id="{42782948-4DBE-204D-AB9E-B65E067054AE}" type="slidenum">
              <a:rPr lang="en-US"/>
              <a:pPr/>
              <a:t>15</a:t>
            </a:fld>
            <a:endParaRPr lang="en-US" dirty="0"/>
          </a:p>
        </p:txBody>
      </p:sp>
      <p:pic>
        <p:nvPicPr>
          <p:cNvPr id="2" name="Picture 1" descr="A figure showing the duplicated permits across agencies and/or permits which's request could be unified.">
            <a:extLst>
              <a:ext uri="{FF2B5EF4-FFF2-40B4-BE49-F238E27FC236}">
                <a16:creationId xmlns:a16="http://schemas.microsoft.com/office/drawing/2014/main" id="{A7EAED5D-FA01-4356-810B-F72C0CFB0EE1}"/>
              </a:ext>
            </a:extLst>
          </p:cNvPr>
          <p:cNvPicPr>
            <a:picLocks noChangeAspect="1"/>
          </p:cNvPicPr>
          <p:nvPr/>
        </p:nvPicPr>
        <p:blipFill>
          <a:blip r:embed="rId3"/>
          <a:stretch>
            <a:fillRect/>
          </a:stretch>
        </p:blipFill>
        <p:spPr>
          <a:xfrm>
            <a:off x="1910345" y="1452028"/>
            <a:ext cx="8242751" cy="5068907"/>
          </a:xfrm>
          <a:prstGeom prst="rect">
            <a:avLst/>
          </a:prstGeom>
        </p:spPr>
      </p:pic>
      <p:sp>
        <p:nvSpPr>
          <p:cNvPr id="5" name="Title 4">
            <a:extLst>
              <a:ext uri="{FF2B5EF4-FFF2-40B4-BE49-F238E27FC236}">
                <a16:creationId xmlns:a16="http://schemas.microsoft.com/office/drawing/2014/main" id="{FBB68ED0-2F89-4510-BD14-67509F2DAC38}"/>
              </a:ext>
            </a:extLst>
          </p:cNvPr>
          <p:cNvSpPr>
            <a:spLocks noGrp="1"/>
          </p:cNvSpPr>
          <p:nvPr>
            <p:ph type="title"/>
          </p:nvPr>
        </p:nvSpPr>
        <p:spPr/>
        <p:txBody>
          <a:bodyPr/>
          <a:lstStyle/>
          <a:p>
            <a:r>
              <a:rPr lang="en-US" noProof="0" dirty="0"/>
              <a:t>Be careful </a:t>
            </a:r>
            <a:r>
              <a:rPr lang="en-US" dirty="0"/>
              <a:t>not to overburden bidders: In Mexico, </a:t>
            </a:r>
            <a:r>
              <a:rPr lang="en-US" noProof="0" dirty="0"/>
              <a:t> EDF needed to interact with 13 agencies</a:t>
            </a:r>
          </a:p>
        </p:txBody>
      </p:sp>
    </p:spTree>
    <p:extLst>
      <p:ext uri="{BB962C8B-B14F-4D97-AF65-F5344CB8AC3E}">
        <p14:creationId xmlns:p14="http://schemas.microsoft.com/office/powerpoint/2010/main" val="2544864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E132E07-1ADF-4AC9-8BF3-33EF0EE53D77}"/>
              </a:ext>
              <a:ext uri="{C183D7F6-B498-43B3-948B-1728B52AA6E4}">
                <adec:decorative xmlns:adec="http://schemas.microsoft.com/office/drawing/2017/decorative" val="1"/>
              </a:ext>
            </a:extLst>
          </p:cNvPr>
          <p:cNvSpPr>
            <a:spLocks noGrp="1"/>
          </p:cNvSpPr>
          <p:nvPr>
            <p:ph type="sldNum" sz="quarter" idx="4"/>
          </p:nvPr>
        </p:nvSpPr>
        <p:spPr/>
        <p:txBody>
          <a:bodyPr/>
          <a:lstStyle/>
          <a:p>
            <a:fld id="{42782948-4DBE-204D-AB9E-B65E067054AE}" type="slidenum">
              <a:rPr lang="en-US"/>
              <a:pPr/>
              <a:t>2</a:t>
            </a:fld>
            <a:endParaRPr lang="en-US" dirty="0"/>
          </a:p>
        </p:txBody>
      </p:sp>
      <p:sp>
        <p:nvSpPr>
          <p:cNvPr id="2" name="Content Placeholder 1">
            <a:extLst>
              <a:ext uri="{FF2B5EF4-FFF2-40B4-BE49-F238E27FC236}">
                <a16:creationId xmlns:a16="http://schemas.microsoft.com/office/drawing/2014/main" id="{EF5DCE0A-65EF-4B4E-A4AD-A745D78F1880}"/>
              </a:ext>
            </a:extLst>
          </p:cNvPr>
          <p:cNvSpPr>
            <a:spLocks noGrp="1"/>
          </p:cNvSpPr>
          <p:nvPr>
            <p:ph idx="1"/>
          </p:nvPr>
        </p:nvSpPr>
        <p:spPr/>
        <p:txBody>
          <a:bodyPr/>
          <a:lstStyle/>
          <a:p>
            <a:r>
              <a:rPr lang="en-US" dirty="0"/>
              <a:t>Participants understand competitive procurement, its procedure and key considerations in competitive procurement design as follows:</a:t>
            </a:r>
          </a:p>
          <a:p>
            <a:pPr lvl="0"/>
            <a:r>
              <a:rPr lang="en-US" dirty="0"/>
              <a:t>Understand how </a:t>
            </a:r>
            <a:r>
              <a:rPr lang="de-DE" dirty="0" err="1"/>
              <a:t>competitive</a:t>
            </a:r>
            <a:r>
              <a:rPr lang="de-DE" dirty="0"/>
              <a:t> </a:t>
            </a:r>
            <a:r>
              <a:rPr lang="de-DE" dirty="0" err="1"/>
              <a:t>procurement</a:t>
            </a:r>
            <a:r>
              <a:rPr lang="de-DE" dirty="0"/>
              <a:t> </a:t>
            </a:r>
            <a:r>
              <a:rPr lang="de-DE" dirty="0" err="1"/>
              <a:t>works</a:t>
            </a:r>
            <a:r>
              <a:rPr lang="de-DE" dirty="0"/>
              <a:t> </a:t>
            </a:r>
            <a:r>
              <a:rPr lang="en-US" dirty="0"/>
              <a:t>in practice and the strategic considerations in competitive procurement by playing the role of a bidder</a:t>
            </a:r>
          </a:p>
          <a:p>
            <a:pPr lvl="0"/>
            <a:r>
              <a:rPr lang="en-US" dirty="0"/>
              <a:t>Become familiar with the concepts of winner’s curse, how it is perceived by bidders, and which design features can help mitigate the risk of winner’s curse </a:t>
            </a:r>
          </a:p>
          <a:p>
            <a:pPr lvl="0"/>
            <a:r>
              <a:rPr lang="en-US" dirty="0"/>
              <a:t>Appreciate how the sunk costs involved in participating in competitive procurement affect bidding strategies, and how design of competitive procurement be done considering sunk costs</a:t>
            </a:r>
          </a:p>
          <a:p>
            <a:endParaRPr lang="en-US" dirty="0"/>
          </a:p>
        </p:txBody>
      </p:sp>
      <p:sp>
        <p:nvSpPr>
          <p:cNvPr id="5" name="Title 4">
            <a:extLst>
              <a:ext uri="{FF2B5EF4-FFF2-40B4-BE49-F238E27FC236}">
                <a16:creationId xmlns:a16="http://schemas.microsoft.com/office/drawing/2014/main" id="{F154250F-F04D-4067-B8D9-2AC1031A8B2F}"/>
              </a:ext>
            </a:extLst>
          </p:cNvPr>
          <p:cNvSpPr>
            <a:spLocks noGrp="1"/>
          </p:cNvSpPr>
          <p:nvPr>
            <p:ph type="title"/>
          </p:nvPr>
        </p:nvSpPr>
        <p:spPr/>
        <p:txBody>
          <a:bodyPr/>
          <a:lstStyle/>
          <a:p>
            <a:r>
              <a:rPr lang="de-DE" dirty="0" err="1"/>
              <a:t>Competitive</a:t>
            </a:r>
            <a:r>
              <a:rPr lang="de-DE" dirty="0"/>
              <a:t> </a:t>
            </a:r>
            <a:r>
              <a:rPr lang="de-DE" dirty="0" err="1"/>
              <a:t>procurement</a:t>
            </a:r>
            <a:r>
              <a:rPr lang="de-DE" dirty="0"/>
              <a:t> </a:t>
            </a:r>
            <a:r>
              <a:rPr lang="de-DE" dirty="0" err="1"/>
              <a:t>simulations</a:t>
            </a:r>
            <a:r>
              <a:rPr lang="de-DE" dirty="0"/>
              <a:t> </a:t>
            </a:r>
            <a:endParaRPr lang="en-US" dirty="0"/>
          </a:p>
        </p:txBody>
      </p:sp>
      <p:sp>
        <p:nvSpPr>
          <p:cNvPr id="10" name="Rectangle 9">
            <a:extLst>
              <a:ext uri="{FF2B5EF4-FFF2-40B4-BE49-F238E27FC236}">
                <a16:creationId xmlns:a16="http://schemas.microsoft.com/office/drawing/2014/main" id="{B274D103-1838-486D-8AF7-7B0A9FDCDE54}"/>
              </a:ext>
            </a:extLst>
          </p:cNvPr>
          <p:cNvSpPr/>
          <p:nvPr/>
        </p:nvSpPr>
        <p:spPr>
          <a:xfrm>
            <a:off x="9601200" y="457199"/>
            <a:ext cx="1828800" cy="91440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b="1" i="1" dirty="0"/>
              <a:t>Interactive Session </a:t>
            </a:r>
            <a:endParaRPr lang="en-US" b="1" i="1" dirty="0"/>
          </a:p>
        </p:txBody>
      </p:sp>
    </p:spTree>
    <p:extLst>
      <p:ext uri="{BB962C8B-B14F-4D97-AF65-F5344CB8AC3E}">
        <p14:creationId xmlns:p14="http://schemas.microsoft.com/office/powerpoint/2010/main" val="2268410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8E00B3A-1A3F-4A00-AA8D-26BA14A9675B}"/>
              </a:ext>
              <a:ext uri="{C183D7F6-B498-43B3-948B-1728B52AA6E4}">
                <adec:decorative xmlns:adec="http://schemas.microsoft.com/office/drawing/2017/decorative" val="1"/>
              </a:ext>
            </a:extLst>
          </p:cNvPr>
          <p:cNvSpPr>
            <a:spLocks noGrp="1"/>
          </p:cNvSpPr>
          <p:nvPr>
            <p:ph type="sldNum" sz="quarter" idx="4"/>
          </p:nvPr>
        </p:nvSpPr>
        <p:spPr/>
        <p:txBody>
          <a:bodyPr/>
          <a:lstStyle/>
          <a:p>
            <a:fld id="{42782948-4DBE-204D-AB9E-B65E067054AE}" type="slidenum">
              <a:rPr lang="en-US" smtClean="0"/>
              <a:pPr/>
              <a:t>3</a:t>
            </a:fld>
            <a:endParaRPr lang="en-US" dirty="0"/>
          </a:p>
        </p:txBody>
      </p:sp>
      <p:sp>
        <p:nvSpPr>
          <p:cNvPr id="7" name="TextBox 6">
            <a:extLst>
              <a:ext uri="{FF2B5EF4-FFF2-40B4-BE49-F238E27FC236}">
                <a16:creationId xmlns:a16="http://schemas.microsoft.com/office/drawing/2014/main" id="{DC96806C-9CE6-493E-8157-B8865F7AD304}"/>
              </a:ext>
            </a:extLst>
          </p:cNvPr>
          <p:cNvSpPr txBox="1"/>
          <p:nvPr/>
        </p:nvSpPr>
        <p:spPr>
          <a:xfrm>
            <a:off x="8670557" y="6116936"/>
            <a:ext cx="1845044" cy="461665"/>
          </a:xfrm>
          <a:prstGeom prst="rect">
            <a:avLst/>
          </a:prstGeom>
          <a:noFill/>
        </p:spPr>
        <p:txBody>
          <a:bodyPr wrap="square" rtlCol="0">
            <a:spAutoFit/>
          </a:bodyPr>
          <a:lstStyle/>
          <a:p>
            <a:pPr marL="85725">
              <a:defRPr/>
            </a:pPr>
            <a:r>
              <a:rPr lang="de-DE" sz="1200" i="1" dirty="0">
                <a:solidFill>
                  <a:srgbClr val="FFFFFF">
                    <a:lumMod val="50000"/>
                  </a:srgbClr>
                </a:solidFill>
                <a:latin typeface="Gill Sans MT"/>
              </a:rPr>
              <a:t>Based on </a:t>
            </a:r>
            <a:r>
              <a:rPr lang="de-DE" sz="1200" i="1" dirty="0" err="1">
                <a:solidFill>
                  <a:srgbClr val="FFFFFF">
                    <a:lumMod val="50000"/>
                  </a:srgbClr>
                </a:solidFill>
                <a:latin typeface="Gill Sans MT"/>
              </a:rPr>
              <a:t>Takon</a:t>
            </a:r>
            <a:r>
              <a:rPr lang="de-DE" sz="1200" i="1" dirty="0">
                <a:solidFill>
                  <a:srgbClr val="FFFFFF">
                    <a:lumMod val="50000"/>
                  </a:srgbClr>
                </a:solidFill>
                <a:latin typeface="Gill Sans MT"/>
              </a:rPr>
              <a:t> </a:t>
            </a:r>
            <a:r>
              <a:rPr lang="de-DE" sz="1200" i="1" dirty="0" err="1">
                <a:solidFill>
                  <a:srgbClr val="FFFFFF">
                    <a:lumMod val="50000"/>
                  </a:srgbClr>
                </a:solidFill>
                <a:latin typeface="Gill Sans MT"/>
              </a:rPr>
              <a:t>by</a:t>
            </a:r>
            <a:r>
              <a:rPr lang="de-DE" sz="1200" i="1" dirty="0">
                <a:solidFill>
                  <a:srgbClr val="FFFFFF">
                    <a:lumMod val="50000"/>
                  </a:srgbClr>
                </a:solidFill>
                <a:latin typeface="Gill Sans MT"/>
              </a:rPr>
              <a:t> Ehrhart, 2016</a:t>
            </a:r>
            <a:endParaRPr lang="en-GB" sz="1200" i="1" dirty="0">
              <a:solidFill>
                <a:srgbClr val="FFFFFF">
                  <a:lumMod val="50000"/>
                </a:srgbClr>
              </a:solidFill>
              <a:latin typeface="Gill Sans MT"/>
            </a:endParaRPr>
          </a:p>
        </p:txBody>
      </p:sp>
      <p:sp>
        <p:nvSpPr>
          <p:cNvPr id="2" name="Content Placeholder 1">
            <a:extLst>
              <a:ext uri="{FF2B5EF4-FFF2-40B4-BE49-F238E27FC236}">
                <a16:creationId xmlns:a16="http://schemas.microsoft.com/office/drawing/2014/main" id="{6B464780-3470-4429-AED4-FF1AB89DE248}"/>
              </a:ext>
            </a:extLst>
          </p:cNvPr>
          <p:cNvSpPr>
            <a:spLocks noGrp="1"/>
          </p:cNvSpPr>
          <p:nvPr>
            <p:ph idx="1"/>
          </p:nvPr>
        </p:nvSpPr>
        <p:spPr/>
        <p:txBody>
          <a:bodyPr/>
          <a:lstStyle/>
          <a:p>
            <a:r>
              <a:rPr lang="en-US" dirty="0"/>
              <a:t>Competitive procurement for a renewable energy project</a:t>
            </a:r>
          </a:p>
          <a:p>
            <a:r>
              <a:rPr lang="en-US" dirty="0"/>
              <a:t>The bidder has difficulty in estimating his costs (symbolized by a can with cash). Each bidder estimates the amount of the cash in the can and notes it on a piece of paper. Cover the piece of paper.</a:t>
            </a:r>
          </a:p>
          <a:p>
            <a:r>
              <a:rPr lang="en-US" dirty="0"/>
              <a:t>Static sealed bid auction – all bidders hand in their bids at the same time </a:t>
            </a:r>
          </a:p>
          <a:p>
            <a:r>
              <a:rPr lang="en-US" dirty="0"/>
              <a:t>Each bidder decides on a bid price and writes it on a piece of paper. </a:t>
            </a:r>
          </a:p>
          <a:p>
            <a:r>
              <a:rPr lang="en-US" dirty="0"/>
              <a:t>Announcement and evaluation of the results</a:t>
            </a:r>
          </a:p>
        </p:txBody>
      </p:sp>
      <p:sp>
        <p:nvSpPr>
          <p:cNvPr id="4" name="Title 3">
            <a:extLst>
              <a:ext uri="{FF2B5EF4-FFF2-40B4-BE49-F238E27FC236}">
                <a16:creationId xmlns:a16="http://schemas.microsoft.com/office/drawing/2014/main" id="{261BA8B2-93BD-4153-8A8E-B3652499BEF7}"/>
              </a:ext>
            </a:extLst>
          </p:cNvPr>
          <p:cNvSpPr>
            <a:spLocks noGrp="1"/>
          </p:cNvSpPr>
          <p:nvPr>
            <p:ph type="title"/>
          </p:nvPr>
        </p:nvSpPr>
        <p:spPr/>
        <p:txBody>
          <a:bodyPr/>
          <a:lstStyle/>
          <a:p>
            <a:r>
              <a:rPr lang="en-US" dirty="0"/>
              <a:t>Simulation A </a:t>
            </a:r>
            <a:r>
              <a:rPr lang="de-DE" dirty="0"/>
              <a:t>– </a:t>
            </a:r>
            <a:r>
              <a:rPr lang="de-DE" dirty="0" err="1"/>
              <a:t>the</a:t>
            </a:r>
            <a:r>
              <a:rPr lang="de-DE" dirty="0"/>
              <a:t> </a:t>
            </a:r>
            <a:r>
              <a:rPr lang="de-DE" dirty="0" err="1"/>
              <a:t>winner‘s</a:t>
            </a:r>
            <a:r>
              <a:rPr lang="de-DE" dirty="0"/>
              <a:t> </a:t>
            </a:r>
            <a:r>
              <a:rPr lang="de-DE" dirty="0" err="1"/>
              <a:t>curse</a:t>
            </a:r>
            <a:endParaRPr lang="en-US" dirty="0"/>
          </a:p>
        </p:txBody>
      </p:sp>
      <p:sp>
        <p:nvSpPr>
          <p:cNvPr id="6" name="Rectangle 5">
            <a:extLst>
              <a:ext uri="{FF2B5EF4-FFF2-40B4-BE49-F238E27FC236}">
                <a16:creationId xmlns:a16="http://schemas.microsoft.com/office/drawing/2014/main" id="{BC62B783-64A1-4FCE-AC89-16FDE2072051}"/>
              </a:ext>
            </a:extLst>
          </p:cNvPr>
          <p:cNvSpPr/>
          <p:nvPr/>
        </p:nvSpPr>
        <p:spPr>
          <a:xfrm>
            <a:off x="8534400" y="411412"/>
            <a:ext cx="1828800" cy="91440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b="1" i="1" dirty="0"/>
              <a:t>Interactive Session </a:t>
            </a:r>
            <a:endParaRPr lang="en-US" b="1" i="1" dirty="0"/>
          </a:p>
        </p:txBody>
      </p:sp>
    </p:spTree>
    <p:extLst>
      <p:ext uri="{BB962C8B-B14F-4D97-AF65-F5344CB8AC3E}">
        <p14:creationId xmlns:p14="http://schemas.microsoft.com/office/powerpoint/2010/main" val="1531792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490D6C-B8F9-437A-B847-925295402C9A}"/>
              </a:ext>
            </a:extLst>
          </p:cNvPr>
          <p:cNvSpPr>
            <a:spLocks noGrp="1"/>
          </p:cNvSpPr>
          <p:nvPr>
            <p:ph type="sldNum" sz="quarter" idx="4"/>
          </p:nvPr>
        </p:nvSpPr>
        <p:spPr/>
        <p:txBody>
          <a:bodyPr/>
          <a:lstStyle/>
          <a:p>
            <a:fld id="{42782948-4DBE-204D-AB9E-B65E067054AE}" type="slidenum">
              <a:rPr lang="en-US" smtClean="0"/>
              <a:pPr/>
              <a:t>4</a:t>
            </a:fld>
            <a:endParaRPr lang="en-US" dirty="0"/>
          </a:p>
        </p:txBody>
      </p:sp>
      <p:sp>
        <p:nvSpPr>
          <p:cNvPr id="6" name="TextBox 5">
            <a:extLst>
              <a:ext uri="{FF2B5EF4-FFF2-40B4-BE49-F238E27FC236}">
                <a16:creationId xmlns:a16="http://schemas.microsoft.com/office/drawing/2014/main" id="{7998B317-F9AB-443F-B591-B47851A9FD1E}"/>
              </a:ext>
            </a:extLst>
          </p:cNvPr>
          <p:cNvSpPr txBox="1"/>
          <p:nvPr/>
        </p:nvSpPr>
        <p:spPr>
          <a:xfrm>
            <a:off x="8670557" y="6116936"/>
            <a:ext cx="1845044" cy="461665"/>
          </a:xfrm>
          <a:prstGeom prst="rect">
            <a:avLst/>
          </a:prstGeom>
          <a:noFill/>
        </p:spPr>
        <p:txBody>
          <a:bodyPr wrap="square" rtlCol="0">
            <a:spAutoFit/>
          </a:bodyPr>
          <a:lstStyle/>
          <a:p>
            <a:pPr marL="85725">
              <a:defRPr/>
            </a:pPr>
            <a:r>
              <a:rPr lang="de-DE" sz="1200" i="1" dirty="0">
                <a:solidFill>
                  <a:srgbClr val="FFFFFF">
                    <a:lumMod val="50000"/>
                  </a:srgbClr>
                </a:solidFill>
                <a:latin typeface="Gill Sans MT"/>
              </a:rPr>
              <a:t>Based on </a:t>
            </a:r>
            <a:r>
              <a:rPr lang="de-DE" sz="1200" i="1" dirty="0" err="1">
                <a:solidFill>
                  <a:srgbClr val="FFFFFF">
                    <a:lumMod val="50000"/>
                  </a:srgbClr>
                </a:solidFill>
                <a:latin typeface="Gill Sans MT"/>
              </a:rPr>
              <a:t>Takon</a:t>
            </a:r>
            <a:r>
              <a:rPr lang="de-DE" sz="1200" i="1" dirty="0">
                <a:solidFill>
                  <a:srgbClr val="FFFFFF">
                    <a:lumMod val="50000"/>
                  </a:srgbClr>
                </a:solidFill>
                <a:latin typeface="Gill Sans MT"/>
              </a:rPr>
              <a:t> </a:t>
            </a:r>
            <a:r>
              <a:rPr lang="de-DE" sz="1200" i="1" dirty="0" err="1">
                <a:solidFill>
                  <a:srgbClr val="FFFFFF">
                    <a:lumMod val="50000"/>
                  </a:srgbClr>
                </a:solidFill>
                <a:latin typeface="Gill Sans MT"/>
              </a:rPr>
              <a:t>by</a:t>
            </a:r>
            <a:r>
              <a:rPr lang="de-DE" sz="1200" i="1" dirty="0">
                <a:solidFill>
                  <a:srgbClr val="FFFFFF">
                    <a:lumMod val="50000"/>
                  </a:srgbClr>
                </a:solidFill>
                <a:latin typeface="Gill Sans MT"/>
              </a:rPr>
              <a:t> Ehrhart, 2016</a:t>
            </a:r>
            <a:endParaRPr lang="en-GB" sz="1200" i="1" dirty="0">
              <a:solidFill>
                <a:srgbClr val="FFFFFF">
                  <a:lumMod val="50000"/>
                </a:srgbClr>
              </a:solidFill>
              <a:latin typeface="Gill Sans MT"/>
            </a:endParaRPr>
          </a:p>
        </p:txBody>
      </p:sp>
      <p:sp>
        <p:nvSpPr>
          <p:cNvPr id="2" name="Content Placeholder 1">
            <a:extLst>
              <a:ext uri="{FF2B5EF4-FFF2-40B4-BE49-F238E27FC236}">
                <a16:creationId xmlns:a16="http://schemas.microsoft.com/office/drawing/2014/main" id="{E49E21A3-4A08-48A4-A4E3-CCFCFEE306F1}"/>
              </a:ext>
            </a:extLst>
          </p:cNvPr>
          <p:cNvSpPr>
            <a:spLocks noGrp="1"/>
          </p:cNvSpPr>
          <p:nvPr>
            <p:ph idx="1"/>
          </p:nvPr>
        </p:nvSpPr>
        <p:spPr/>
        <p:txBody>
          <a:bodyPr>
            <a:normAutofit fontScale="92500" lnSpcReduction="20000"/>
          </a:bodyPr>
          <a:lstStyle/>
          <a:p>
            <a:r>
              <a:rPr lang="en-US" dirty="0"/>
              <a:t>Definition</a:t>
            </a:r>
          </a:p>
          <a:p>
            <a:pPr lvl="1"/>
            <a:r>
              <a:rPr lang="en-US" dirty="0"/>
              <a:t>Auction bid price is less than the actual value of the good, which will result in a loss for the auction winner</a:t>
            </a:r>
          </a:p>
          <a:p>
            <a:r>
              <a:rPr lang="en-US" dirty="0"/>
              <a:t>Example</a:t>
            </a:r>
          </a:p>
          <a:p>
            <a:pPr lvl="1"/>
            <a:r>
              <a:rPr lang="en-US" dirty="0"/>
              <a:t>Excessive yield or underestimated costs</a:t>
            </a:r>
          </a:p>
          <a:p>
            <a:r>
              <a:rPr lang="en-US" dirty="0"/>
              <a:t>Impact on bidders</a:t>
            </a:r>
          </a:p>
          <a:p>
            <a:pPr lvl="1"/>
            <a:r>
              <a:rPr lang="en-US" dirty="0"/>
              <a:t>Often bidders tend to estimate the costs relatively well</a:t>
            </a:r>
          </a:p>
          <a:p>
            <a:pPr lvl="1"/>
            <a:r>
              <a:rPr lang="en-US" dirty="0"/>
              <a:t>If bidders are guided by their cost estimates in their bid strategy, the bidder who underestimates costs wins the auction</a:t>
            </a:r>
          </a:p>
          <a:p>
            <a:r>
              <a:rPr lang="en-US" dirty="0"/>
              <a:t>Adequate bidding behavior</a:t>
            </a:r>
          </a:p>
          <a:p>
            <a:pPr lvl="1"/>
            <a:r>
              <a:rPr lang="en-US" dirty="0"/>
              <a:t>Upward adjustment of the cost estimation in case of having a winning bid</a:t>
            </a:r>
          </a:p>
          <a:p>
            <a:pPr lvl="1"/>
            <a:r>
              <a:rPr lang="en-US" dirty="0"/>
              <a:t>Adjustment of the bid where possible</a:t>
            </a:r>
            <a:endParaRPr lang="en-GB" dirty="0"/>
          </a:p>
          <a:p>
            <a:endParaRPr lang="en-US" dirty="0"/>
          </a:p>
        </p:txBody>
      </p:sp>
      <p:sp>
        <p:nvSpPr>
          <p:cNvPr id="4" name="Title 3">
            <a:extLst>
              <a:ext uri="{FF2B5EF4-FFF2-40B4-BE49-F238E27FC236}">
                <a16:creationId xmlns:a16="http://schemas.microsoft.com/office/drawing/2014/main" id="{114B53C7-4C0F-4B73-BEDC-7540E1F371E9}"/>
              </a:ext>
            </a:extLst>
          </p:cNvPr>
          <p:cNvSpPr>
            <a:spLocks noGrp="1"/>
          </p:cNvSpPr>
          <p:nvPr>
            <p:ph type="title"/>
          </p:nvPr>
        </p:nvSpPr>
        <p:spPr/>
        <p:txBody>
          <a:bodyPr/>
          <a:lstStyle/>
          <a:p>
            <a:r>
              <a:rPr lang="en-US" dirty="0"/>
              <a:t>Introduction to the problem of the winner‘s curse</a:t>
            </a:r>
          </a:p>
        </p:txBody>
      </p:sp>
    </p:spTree>
    <p:extLst>
      <p:ext uri="{BB962C8B-B14F-4D97-AF65-F5344CB8AC3E}">
        <p14:creationId xmlns:p14="http://schemas.microsoft.com/office/powerpoint/2010/main" val="2323802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B7AEDD3-12AF-4AE4-98D0-C7D83356DA24}"/>
              </a:ext>
            </a:extLst>
          </p:cNvPr>
          <p:cNvSpPr txBox="1"/>
          <p:nvPr/>
        </p:nvSpPr>
        <p:spPr>
          <a:xfrm>
            <a:off x="8670557" y="6116936"/>
            <a:ext cx="1845044" cy="461665"/>
          </a:xfrm>
          <a:prstGeom prst="rect">
            <a:avLst/>
          </a:prstGeom>
          <a:noFill/>
        </p:spPr>
        <p:txBody>
          <a:bodyPr wrap="square" rtlCol="0">
            <a:spAutoFit/>
          </a:bodyPr>
          <a:lstStyle/>
          <a:p>
            <a:pPr marL="85725">
              <a:defRPr/>
            </a:pPr>
            <a:r>
              <a:rPr lang="de-DE" sz="1200" i="1" dirty="0">
                <a:solidFill>
                  <a:srgbClr val="FFFFFF">
                    <a:lumMod val="50000"/>
                  </a:srgbClr>
                </a:solidFill>
                <a:latin typeface="Gill Sans MT"/>
              </a:rPr>
              <a:t>Based on </a:t>
            </a:r>
            <a:r>
              <a:rPr lang="de-DE" sz="1200" i="1" dirty="0" err="1">
                <a:solidFill>
                  <a:srgbClr val="FFFFFF">
                    <a:lumMod val="50000"/>
                  </a:srgbClr>
                </a:solidFill>
                <a:latin typeface="Gill Sans MT"/>
              </a:rPr>
              <a:t>Takon</a:t>
            </a:r>
            <a:r>
              <a:rPr lang="de-DE" sz="1200" i="1" dirty="0">
                <a:solidFill>
                  <a:srgbClr val="FFFFFF">
                    <a:lumMod val="50000"/>
                  </a:srgbClr>
                </a:solidFill>
                <a:latin typeface="Gill Sans MT"/>
              </a:rPr>
              <a:t> </a:t>
            </a:r>
            <a:r>
              <a:rPr lang="de-DE" sz="1200" i="1" dirty="0" err="1">
                <a:solidFill>
                  <a:srgbClr val="FFFFFF">
                    <a:lumMod val="50000"/>
                  </a:srgbClr>
                </a:solidFill>
                <a:latin typeface="Gill Sans MT"/>
              </a:rPr>
              <a:t>by</a:t>
            </a:r>
            <a:r>
              <a:rPr lang="de-DE" sz="1200" i="1" dirty="0">
                <a:solidFill>
                  <a:srgbClr val="FFFFFF">
                    <a:lumMod val="50000"/>
                  </a:srgbClr>
                </a:solidFill>
                <a:latin typeface="Gill Sans MT"/>
              </a:rPr>
              <a:t> Ehrhart, 2016</a:t>
            </a:r>
            <a:endParaRPr lang="en-GB" sz="1200" i="1" dirty="0">
              <a:solidFill>
                <a:srgbClr val="FFFFFF">
                  <a:lumMod val="50000"/>
                </a:srgbClr>
              </a:solidFill>
              <a:latin typeface="Gill Sans MT"/>
            </a:endParaRPr>
          </a:p>
        </p:txBody>
      </p:sp>
      <p:sp>
        <p:nvSpPr>
          <p:cNvPr id="3" name="Content Placeholder 2"/>
          <p:cNvSpPr>
            <a:spLocks noGrp="1"/>
          </p:cNvSpPr>
          <p:nvPr>
            <p:ph idx="1"/>
          </p:nvPr>
        </p:nvSpPr>
        <p:spPr>
          <a:xfrm>
            <a:off x="652038" y="2003930"/>
            <a:ext cx="10941051" cy="4442658"/>
          </a:xfrm>
        </p:spPr>
        <p:txBody>
          <a:bodyPr/>
          <a:lstStyle/>
          <a:p>
            <a:r>
              <a:rPr lang="en-US" dirty="0"/>
              <a:t>Competitive procurement for a renewable energy project.</a:t>
            </a:r>
          </a:p>
          <a:p>
            <a:r>
              <a:rPr lang="en-US" dirty="0"/>
              <a:t>Static sealed bid auction – all bidders hand in their bids at the same time (write it on the paper and hand it in). </a:t>
            </a:r>
          </a:p>
          <a:p>
            <a:r>
              <a:rPr lang="en-US" dirty="0"/>
              <a:t>Each bidder will receive his individual project costs on a piece of paper. Bidders’ project costs are different.</a:t>
            </a:r>
          </a:p>
          <a:p>
            <a:r>
              <a:rPr lang="en-US" dirty="0"/>
              <a:t>Individual project costs consist of: already incurred costs (before the auction) and the remaining costs, which only accrue to auction winners.</a:t>
            </a:r>
          </a:p>
          <a:p>
            <a:r>
              <a:rPr lang="en-US" dirty="0"/>
              <a:t>Please write your bid on a piece of paper.</a:t>
            </a:r>
          </a:p>
          <a:p>
            <a:r>
              <a:rPr lang="en-US" dirty="0"/>
              <a:t>Start of the auction</a:t>
            </a:r>
          </a:p>
        </p:txBody>
      </p:sp>
      <p:sp>
        <p:nvSpPr>
          <p:cNvPr id="2" name="Title 1"/>
          <p:cNvSpPr>
            <a:spLocks noGrp="1"/>
          </p:cNvSpPr>
          <p:nvPr>
            <p:ph type="title"/>
          </p:nvPr>
        </p:nvSpPr>
        <p:spPr>
          <a:xfrm>
            <a:off x="652039" y="811717"/>
            <a:ext cx="10941049" cy="846138"/>
          </a:xfrm>
        </p:spPr>
        <p:txBody>
          <a:bodyPr>
            <a:normAutofit fontScale="90000"/>
          </a:bodyPr>
          <a:lstStyle/>
          <a:p>
            <a:br>
              <a:rPr lang="en-US" dirty="0"/>
            </a:br>
            <a:r>
              <a:rPr lang="en-US" dirty="0"/>
              <a:t>Simulation </a:t>
            </a:r>
            <a:r>
              <a:rPr lang="de-DE" dirty="0"/>
              <a:t>B</a:t>
            </a:r>
            <a:r>
              <a:rPr lang="en-US" dirty="0"/>
              <a:t> </a:t>
            </a:r>
            <a:r>
              <a:rPr lang="de-DE" dirty="0"/>
              <a:t>– The </a:t>
            </a:r>
            <a:r>
              <a:rPr lang="de-DE" dirty="0" err="1"/>
              <a:t>problem</a:t>
            </a:r>
            <a:r>
              <a:rPr lang="de-DE" dirty="0"/>
              <a:t> of </a:t>
            </a:r>
            <a:r>
              <a:rPr lang="de-DE" dirty="0" err="1"/>
              <a:t>sunk</a:t>
            </a:r>
            <a:r>
              <a:rPr lang="de-DE" dirty="0"/>
              <a:t> </a:t>
            </a:r>
            <a:r>
              <a:rPr lang="de-DE" dirty="0" err="1"/>
              <a:t>costs</a:t>
            </a:r>
            <a:br>
              <a:rPr lang="de-DE" dirty="0"/>
            </a:br>
            <a:r>
              <a:rPr lang="de-DE" dirty="0"/>
              <a:t>– </a:t>
            </a:r>
            <a:r>
              <a:rPr lang="de-DE" dirty="0" err="1"/>
              <a:t>see</a:t>
            </a:r>
            <a:r>
              <a:rPr lang="de-DE" dirty="0"/>
              <a:t> </a:t>
            </a:r>
            <a:r>
              <a:rPr lang="de-DE" dirty="0" err="1"/>
              <a:t>seperate</a:t>
            </a:r>
            <a:r>
              <a:rPr lang="de-DE" dirty="0"/>
              <a:t> </a:t>
            </a:r>
            <a:r>
              <a:rPr lang="de-DE" dirty="0" err="1"/>
              <a:t>instructions</a:t>
            </a:r>
            <a:r>
              <a:rPr lang="de-DE" dirty="0"/>
              <a:t> </a:t>
            </a:r>
            <a:r>
              <a:rPr lang="de-DE" dirty="0" err="1"/>
              <a:t>sheet</a:t>
            </a:r>
            <a:endParaRPr lang="en-GB" dirty="0"/>
          </a:p>
        </p:txBody>
      </p:sp>
      <p:sp>
        <p:nvSpPr>
          <p:cNvPr id="10" name="Rectangle 9">
            <a:extLst>
              <a:ext uri="{FF2B5EF4-FFF2-40B4-BE49-F238E27FC236}">
                <a16:creationId xmlns:a16="http://schemas.microsoft.com/office/drawing/2014/main" id="{CDC93A18-2EA2-4AB6-9D1E-C102CEB279C0}"/>
              </a:ext>
            </a:extLst>
          </p:cNvPr>
          <p:cNvSpPr/>
          <p:nvPr/>
        </p:nvSpPr>
        <p:spPr>
          <a:xfrm>
            <a:off x="8534400" y="411412"/>
            <a:ext cx="1828800" cy="91440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b="1" i="1" dirty="0"/>
              <a:t>Interactive Session </a:t>
            </a:r>
            <a:endParaRPr lang="en-US" b="1" i="1" dirty="0"/>
          </a:p>
        </p:txBody>
      </p:sp>
    </p:spTree>
    <p:extLst>
      <p:ext uri="{BB962C8B-B14F-4D97-AF65-F5344CB8AC3E}">
        <p14:creationId xmlns:p14="http://schemas.microsoft.com/office/powerpoint/2010/main" val="4230286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4D2D09D-A89D-4B32-935A-97DEBC0CFAE9}"/>
              </a:ext>
            </a:extLst>
          </p:cNvPr>
          <p:cNvSpPr txBox="1"/>
          <p:nvPr/>
        </p:nvSpPr>
        <p:spPr>
          <a:xfrm>
            <a:off x="8670557" y="6116936"/>
            <a:ext cx="1845044" cy="461665"/>
          </a:xfrm>
          <a:prstGeom prst="rect">
            <a:avLst/>
          </a:prstGeom>
          <a:noFill/>
        </p:spPr>
        <p:txBody>
          <a:bodyPr wrap="square" rtlCol="0">
            <a:spAutoFit/>
          </a:bodyPr>
          <a:lstStyle/>
          <a:p>
            <a:pPr marL="85725">
              <a:defRPr/>
            </a:pPr>
            <a:r>
              <a:rPr lang="de-DE" sz="1200" i="1" dirty="0">
                <a:solidFill>
                  <a:srgbClr val="FFFFFF">
                    <a:lumMod val="50000"/>
                  </a:srgbClr>
                </a:solidFill>
                <a:latin typeface="Gill Sans MT"/>
              </a:rPr>
              <a:t>Based on </a:t>
            </a:r>
            <a:r>
              <a:rPr lang="de-DE" sz="1200" i="1" dirty="0" err="1">
                <a:solidFill>
                  <a:srgbClr val="FFFFFF">
                    <a:lumMod val="50000"/>
                  </a:srgbClr>
                </a:solidFill>
                <a:latin typeface="Gill Sans MT"/>
              </a:rPr>
              <a:t>Takon</a:t>
            </a:r>
            <a:r>
              <a:rPr lang="de-DE" sz="1200" i="1" dirty="0">
                <a:solidFill>
                  <a:srgbClr val="FFFFFF">
                    <a:lumMod val="50000"/>
                  </a:srgbClr>
                </a:solidFill>
                <a:latin typeface="Gill Sans MT"/>
              </a:rPr>
              <a:t> </a:t>
            </a:r>
            <a:r>
              <a:rPr lang="de-DE" sz="1200" i="1" dirty="0" err="1">
                <a:solidFill>
                  <a:srgbClr val="FFFFFF">
                    <a:lumMod val="50000"/>
                  </a:srgbClr>
                </a:solidFill>
                <a:latin typeface="Gill Sans MT"/>
              </a:rPr>
              <a:t>by</a:t>
            </a:r>
            <a:r>
              <a:rPr lang="de-DE" sz="1200" i="1" dirty="0">
                <a:solidFill>
                  <a:srgbClr val="FFFFFF">
                    <a:lumMod val="50000"/>
                  </a:srgbClr>
                </a:solidFill>
                <a:latin typeface="Gill Sans MT"/>
              </a:rPr>
              <a:t> Ehrhart, 2016</a:t>
            </a:r>
            <a:endParaRPr lang="en-GB" sz="1200" i="1" dirty="0">
              <a:solidFill>
                <a:srgbClr val="FFFFFF">
                  <a:lumMod val="50000"/>
                </a:srgbClr>
              </a:solidFill>
              <a:latin typeface="Gill Sans MT"/>
            </a:endParaRPr>
          </a:p>
        </p:txBody>
      </p:sp>
      <p:sp>
        <p:nvSpPr>
          <p:cNvPr id="3" name="Content Placeholder 2"/>
          <p:cNvSpPr>
            <a:spLocks noGrp="1"/>
          </p:cNvSpPr>
          <p:nvPr>
            <p:ph idx="1"/>
          </p:nvPr>
        </p:nvSpPr>
        <p:spPr/>
        <p:txBody>
          <a:bodyPr/>
          <a:lstStyle/>
          <a:p>
            <a:r>
              <a:rPr lang="en-US" dirty="0"/>
              <a:t>Definition</a:t>
            </a:r>
          </a:p>
          <a:p>
            <a:pPr lvl="1"/>
            <a:r>
              <a:rPr lang="en-US" dirty="0"/>
              <a:t>Losses caused by sunk costs not only affect auction losers, but also the auction winner of an auction</a:t>
            </a:r>
          </a:p>
          <a:p>
            <a:r>
              <a:rPr lang="en-US" dirty="0"/>
              <a:t>Example</a:t>
            </a:r>
          </a:p>
          <a:p>
            <a:pPr lvl="1"/>
            <a:r>
              <a:rPr lang="en-US" dirty="0"/>
              <a:t>Costs associated to project pre-development up to obtaining a permit</a:t>
            </a:r>
          </a:p>
          <a:p>
            <a:r>
              <a:rPr lang="en-US" dirty="0"/>
              <a:t>Bidding behavior</a:t>
            </a:r>
          </a:p>
          <a:p>
            <a:pPr lvl="1"/>
            <a:r>
              <a:rPr lang="en-US" dirty="0"/>
              <a:t>Optimal bidding strategy is based only on residual costs and, if necessary, deducts sunk costs</a:t>
            </a:r>
          </a:p>
          <a:p>
            <a:r>
              <a:rPr lang="en-US" dirty="0"/>
              <a:t>Consequences due to sunk costs</a:t>
            </a:r>
          </a:p>
          <a:p>
            <a:pPr lvl="1"/>
            <a:r>
              <a:rPr lang="en-US" dirty="0"/>
              <a:t>Lower acceptance or non-participation by bidders</a:t>
            </a:r>
          </a:p>
          <a:p>
            <a:pPr lvl="1"/>
            <a:r>
              <a:rPr lang="en-US" dirty="0"/>
              <a:t>Risk of non-realization</a:t>
            </a:r>
            <a:endParaRPr lang="en-GB" dirty="0"/>
          </a:p>
        </p:txBody>
      </p:sp>
      <p:sp>
        <p:nvSpPr>
          <p:cNvPr id="2" name="Title 1"/>
          <p:cNvSpPr>
            <a:spLocks noGrp="1"/>
          </p:cNvSpPr>
          <p:nvPr>
            <p:ph type="title"/>
          </p:nvPr>
        </p:nvSpPr>
        <p:spPr/>
        <p:txBody>
          <a:bodyPr/>
          <a:lstStyle/>
          <a:p>
            <a:r>
              <a:rPr lang="de-DE" dirty="0" err="1"/>
              <a:t>Introduction</a:t>
            </a:r>
            <a:r>
              <a:rPr lang="de-DE" dirty="0"/>
              <a:t> to </a:t>
            </a:r>
            <a:r>
              <a:rPr lang="de-DE" dirty="0" err="1"/>
              <a:t>the</a:t>
            </a:r>
            <a:r>
              <a:rPr lang="de-DE" dirty="0"/>
              <a:t> </a:t>
            </a:r>
            <a:r>
              <a:rPr lang="de-DE" dirty="0" err="1"/>
              <a:t>problem</a:t>
            </a:r>
            <a:r>
              <a:rPr lang="de-DE" dirty="0"/>
              <a:t> of </a:t>
            </a:r>
            <a:r>
              <a:rPr lang="de-DE" dirty="0" err="1"/>
              <a:t>sunk</a:t>
            </a:r>
            <a:r>
              <a:rPr lang="de-DE" dirty="0"/>
              <a:t> </a:t>
            </a:r>
            <a:r>
              <a:rPr lang="de-DE" dirty="0" err="1"/>
              <a:t>costs</a:t>
            </a:r>
            <a:endParaRPr lang="en-GB" dirty="0"/>
          </a:p>
        </p:txBody>
      </p:sp>
    </p:spTree>
    <p:extLst>
      <p:ext uri="{BB962C8B-B14F-4D97-AF65-F5344CB8AC3E}">
        <p14:creationId xmlns:p14="http://schemas.microsoft.com/office/powerpoint/2010/main" val="3097326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2">
            <a:extLst>
              <a:ext uri="{FF2B5EF4-FFF2-40B4-BE49-F238E27FC236}">
                <a16:creationId xmlns:a16="http://schemas.microsoft.com/office/drawing/2014/main" id="{C56A137E-AFA2-488D-B4CF-083BC65700E8}"/>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a:ln>
                  <a:noFill/>
                </a:ln>
                <a:solidFill>
                  <a:srgbClr val="6C6463"/>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600" b="0" i="0" u="none" strike="noStrike" kern="1200" cap="none" spc="0" normalizeH="0" baseline="0" noProof="0" dirty="0">
              <a:ln>
                <a:noFill/>
              </a:ln>
              <a:solidFill>
                <a:srgbClr val="6C6463"/>
              </a:solidFill>
              <a:effectLst/>
              <a:uLnTx/>
              <a:uFillTx/>
              <a:latin typeface="Gill Sans MT"/>
              <a:ea typeface="+mn-ea"/>
            </a:endParaRPr>
          </a:p>
        </p:txBody>
      </p:sp>
      <p:grpSp>
        <p:nvGrpSpPr>
          <p:cNvPr id="3" name="Group 2" descr="Arrows showing feedback loops in the auction process from the evaluation stage to the target definition, procurement design, and implementation stages.">
            <a:extLst>
              <a:ext uri="{FF2B5EF4-FFF2-40B4-BE49-F238E27FC236}">
                <a16:creationId xmlns:a16="http://schemas.microsoft.com/office/drawing/2014/main" id="{6305B617-8842-4A7F-90A5-9A939191D0AD}"/>
              </a:ext>
            </a:extLst>
          </p:cNvPr>
          <p:cNvGrpSpPr/>
          <p:nvPr/>
        </p:nvGrpSpPr>
        <p:grpSpPr>
          <a:xfrm>
            <a:off x="2560518" y="2242060"/>
            <a:ext cx="7140903" cy="12700"/>
            <a:chOff x="2560518" y="2242060"/>
            <a:chExt cx="7140903" cy="12700"/>
          </a:xfrm>
        </p:grpSpPr>
        <p:cxnSp>
          <p:nvCxnSpPr>
            <p:cNvPr id="32" name="Connector: Elbow 31" descr="Arrows showing feedback loops in the auction process from the evaluation stage to the target definition, procurement design, and implementation stages.">
              <a:extLst>
                <a:ext uri="{FF2B5EF4-FFF2-40B4-BE49-F238E27FC236}">
                  <a16:creationId xmlns:a16="http://schemas.microsoft.com/office/drawing/2014/main" id="{31F13086-EFC2-458E-99CB-47A2B2BCF45C}"/>
                </a:ext>
              </a:extLst>
            </p:cNvPr>
            <p:cNvCxnSpPr/>
            <p:nvPr/>
          </p:nvCxnSpPr>
          <p:spPr bwMode="auto">
            <a:xfrm flipH="1">
              <a:off x="6077349" y="2242060"/>
              <a:ext cx="3607305" cy="12700"/>
            </a:xfrm>
            <a:prstGeom prst="bentConnector5">
              <a:avLst>
                <a:gd name="adj1" fmla="val -528"/>
                <a:gd name="adj2" fmla="val -2676732"/>
                <a:gd name="adj3" fmla="val 99595"/>
              </a:avLst>
            </a:prstGeom>
            <a:solidFill>
              <a:srgbClr val="555759"/>
            </a:solidFill>
            <a:ln w="12700" cap="flat" cmpd="sng" algn="ctr">
              <a:solidFill>
                <a:srgbClr val="555759"/>
              </a:solidFill>
              <a:prstDash val="solid"/>
              <a:round/>
              <a:headEnd type="none" w="med" len="med"/>
              <a:tailEnd type="triangle"/>
            </a:ln>
            <a:effectLst/>
          </p:spPr>
        </p:cxnSp>
        <p:cxnSp>
          <p:nvCxnSpPr>
            <p:cNvPr id="33" name="Connector: Elbow 32" descr="Arrows showing feedback loops in the auction process from the evaluation stage to the target definition, procurement design, and implementation stages.">
              <a:extLst>
                <a:ext uri="{FF2B5EF4-FFF2-40B4-BE49-F238E27FC236}">
                  <a16:creationId xmlns:a16="http://schemas.microsoft.com/office/drawing/2014/main" id="{25077A8C-38E3-4EAE-B0C7-9CB219BDE826}"/>
                </a:ext>
              </a:extLst>
            </p:cNvPr>
            <p:cNvCxnSpPr/>
            <p:nvPr/>
          </p:nvCxnSpPr>
          <p:spPr bwMode="auto">
            <a:xfrm flipH="1">
              <a:off x="2560518" y="2242060"/>
              <a:ext cx="7140903" cy="12700"/>
            </a:xfrm>
            <a:prstGeom prst="bentConnector5">
              <a:avLst>
                <a:gd name="adj1" fmla="val 0"/>
                <a:gd name="adj2" fmla="val -3704457"/>
                <a:gd name="adj3" fmla="val 100113"/>
              </a:avLst>
            </a:prstGeom>
            <a:solidFill>
              <a:srgbClr val="555759"/>
            </a:solidFill>
            <a:ln w="12700" cap="flat" cmpd="sng" algn="ctr">
              <a:solidFill>
                <a:srgbClr val="555759"/>
              </a:solidFill>
              <a:prstDash val="solid"/>
              <a:round/>
              <a:headEnd type="none" w="med" len="med"/>
              <a:tailEnd type="triangle"/>
            </a:ln>
            <a:effectLst/>
          </p:spPr>
        </p:cxnSp>
        <p:cxnSp>
          <p:nvCxnSpPr>
            <p:cNvPr id="34" name="Connector: Elbow 33" descr="Arrows showing feedback loops in the auction process from the evaluation stage to the target definition, procurement design, and implementation stages.">
              <a:extLst>
                <a:ext uri="{FF2B5EF4-FFF2-40B4-BE49-F238E27FC236}">
                  <a16:creationId xmlns:a16="http://schemas.microsoft.com/office/drawing/2014/main" id="{EDFFC04C-8123-4DCA-9DDF-8AA4EA9C5CF9}"/>
                </a:ext>
              </a:extLst>
            </p:cNvPr>
            <p:cNvCxnSpPr/>
            <p:nvPr/>
          </p:nvCxnSpPr>
          <p:spPr bwMode="auto">
            <a:xfrm flipH="1">
              <a:off x="7890528" y="2242060"/>
              <a:ext cx="1803651" cy="12700"/>
            </a:xfrm>
            <a:prstGeom prst="bentConnector5">
              <a:avLst>
                <a:gd name="adj1" fmla="val 0"/>
                <a:gd name="adj2" fmla="val -1591583"/>
                <a:gd name="adj3" fmla="val 99810"/>
              </a:avLst>
            </a:prstGeom>
            <a:solidFill>
              <a:srgbClr val="555759"/>
            </a:solidFill>
            <a:ln w="12700" cap="flat" cmpd="sng" algn="ctr">
              <a:solidFill>
                <a:srgbClr val="555759"/>
              </a:solidFill>
              <a:prstDash val="solid"/>
              <a:round/>
              <a:headEnd type="none" w="med" len="med"/>
              <a:tailEnd type="triangle"/>
            </a:ln>
            <a:effectLst/>
          </p:spPr>
        </p:cxnSp>
      </p:grpSp>
      <p:sp>
        <p:nvSpPr>
          <p:cNvPr id="31" name="TextBox 30">
            <a:extLst>
              <a:ext uri="{FF2B5EF4-FFF2-40B4-BE49-F238E27FC236}">
                <a16:creationId xmlns:a16="http://schemas.microsoft.com/office/drawing/2014/main" id="{AFC94D22-32DC-4347-A9E4-848DD64F8102}"/>
              </a:ext>
            </a:extLst>
          </p:cNvPr>
          <p:cNvSpPr txBox="1"/>
          <p:nvPr/>
        </p:nvSpPr>
        <p:spPr>
          <a:xfrm>
            <a:off x="8728200" y="3048001"/>
            <a:ext cx="2016000" cy="907941"/>
          </a:xfrm>
          <a:prstGeom prst="rect">
            <a:avLst/>
          </a:prstGeom>
          <a:noFill/>
        </p:spPr>
        <p:txBody>
          <a:bodyPr wrap="square" rtlCol="0">
            <a:spAutoFit/>
          </a:bodyPr>
          <a:lstStyle/>
          <a:p>
            <a:pPr marL="0" marR="0" lvl="1" indent="0" algn="l"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0" cap="none" spc="0" normalizeH="0" baseline="0" noProof="0" dirty="0">
                <a:ln>
                  <a:noFill/>
                </a:ln>
                <a:solidFill>
                  <a:srgbClr val="6C6463"/>
                </a:solidFill>
                <a:effectLst/>
                <a:uLnTx/>
                <a:uFillTx/>
                <a:latin typeface="Gill Sans MT"/>
                <a:ea typeface="+mn-ea"/>
                <a:cs typeface="Arial" charset="0"/>
              </a:rPr>
              <a:t>Lessons</a:t>
            </a:r>
            <a:r>
              <a:rPr kumimoji="0" lang="de-DE" sz="1600" b="0" i="0" u="none" strike="noStrike" kern="0" cap="none" spc="0" normalizeH="0" baseline="0" noProof="0" dirty="0">
                <a:ln>
                  <a:noFill/>
                </a:ln>
                <a:solidFill>
                  <a:srgbClr val="6C6463"/>
                </a:solidFill>
                <a:effectLst/>
                <a:uLnTx/>
                <a:uFillTx/>
                <a:latin typeface="Gill Sans MT"/>
                <a:ea typeface="+mn-ea"/>
                <a:cs typeface="Arial" charset="0"/>
              </a:rPr>
              <a:t> </a:t>
            </a:r>
            <a:r>
              <a:rPr kumimoji="0" lang="en-US" sz="1600" b="0" i="0" u="none" strike="noStrike" kern="0" cap="none" spc="0" normalizeH="0" baseline="0" noProof="0" dirty="0">
                <a:ln>
                  <a:noFill/>
                </a:ln>
                <a:solidFill>
                  <a:srgbClr val="6C6463"/>
                </a:solidFill>
                <a:effectLst/>
                <a:uLnTx/>
                <a:uFillTx/>
                <a:latin typeface="Gill Sans MT"/>
                <a:ea typeface="+mn-ea"/>
                <a:cs typeface="Arial" charset="0"/>
              </a:rPr>
              <a:t>learned</a:t>
            </a:r>
          </a:p>
          <a:p>
            <a:pPr marL="0" marR="0" lvl="1" indent="0" algn="l" defTabSz="914400" rtl="0" eaLnBrk="1" fontAlgn="auto" latinLnBrk="0" hangingPunct="1">
              <a:lnSpc>
                <a:spcPct val="100000"/>
              </a:lnSpc>
              <a:spcBef>
                <a:spcPts val="600"/>
              </a:spcBef>
              <a:spcAft>
                <a:spcPts val="0"/>
              </a:spcAft>
              <a:buClrTx/>
              <a:buSzTx/>
              <a:buFontTx/>
              <a:buNone/>
              <a:tabLst/>
              <a:defRPr/>
            </a:pPr>
            <a:r>
              <a:rPr kumimoji="0" lang="en-GB" sz="1600" b="0" i="0" u="none" strike="noStrike" kern="0" cap="none" spc="0" normalizeH="0" baseline="0" noProof="0" dirty="0">
                <a:ln>
                  <a:noFill/>
                </a:ln>
                <a:solidFill>
                  <a:srgbClr val="6C6463"/>
                </a:solidFill>
                <a:effectLst/>
                <a:uLnTx/>
                <a:uFillTx/>
                <a:latin typeface="Gill Sans MT"/>
                <a:ea typeface="+mn-ea"/>
                <a:cs typeface="Arial" charset="0"/>
              </a:rPr>
              <a:t>Adjustment of procurement design</a:t>
            </a:r>
          </a:p>
        </p:txBody>
      </p:sp>
      <p:sp>
        <p:nvSpPr>
          <p:cNvPr id="26" name="Freeform: Shape 25">
            <a:extLst>
              <a:ext uri="{FF2B5EF4-FFF2-40B4-BE49-F238E27FC236}">
                <a16:creationId xmlns:a16="http://schemas.microsoft.com/office/drawing/2014/main" id="{1A900862-BB4F-428A-8D38-D80D9ACD9597}"/>
              </a:ext>
            </a:extLst>
          </p:cNvPr>
          <p:cNvSpPr/>
          <p:nvPr/>
        </p:nvSpPr>
        <p:spPr>
          <a:xfrm>
            <a:off x="8675003" y="2242060"/>
            <a:ext cx="2016000" cy="850900"/>
          </a:xfrm>
          <a:custGeom>
            <a:avLst/>
            <a:gdLst>
              <a:gd name="connsiteX0" fmla="*/ 0 w 1362074"/>
              <a:gd name="connsiteY0" fmla="*/ 0 h 496296"/>
              <a:gd name="connsiteX1" fmla="*/ 1113926 w 1362074"/>
              <a:gd name="connsiteY1" fmla="*/ 0 h 496296"/>
              <a:gd name="connsiteX2" fmla="*/ 1362074 w 1362074"/>
              <a:gd name="connsiteY2" fmla="*/ 248148 h 496296"/>
              <a:gd name="connsiteX3" fmla="*/ 1113926 w 1362074"/>
              <a:gd name="connsiteY3" fmla="*/ 496296 h 496296"/>
              <a:gd name="connsiteX4" fmla="*/ 0 w 1362074"/>
              <a:gd name="connsiteY4" fmla="*/ 496296 h 496296"/>
              <a:gd name="connsiteX5" fmla="*/ 248148 w 1362074"/>
              <a:gd name="connsiteY5" fmla="*/ 248148 h 496296"/>
              <a:gd name="connsiteX6" fmla="*/ 0 w 1362074"/>
              <a:gd name="connsiteY6" fmla="*/ 0 h 496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2074" h="496296">
                <a:moveTo>
                  <a:pt x="0" y="0"/>
                </a:moveTo>
                <a:lnTo>
                  <a:pt x="1113926" y="0"/>
                </a:lnTo>
                <a:lnTo>
                  <a:pt x="1362074" y="248148"/>
                </a:lnTo>
                <a:lnTo>
                  <a:pt x="1113926" y="496296"/>
                </a:lnTo>
                <a:lnTo>
                  <a:pt x="0" y="496296"/>
                </a:lnTo>
                <a:lnTo>
                  <a:pt x="248148" y="248148"/>
                </a:lnTo>
                <a:lnTo>
                  <a:pt x="0" y="0"/>
                </a:lnTo>
                <a:close/>
              </a:path>
            </a:pathLst>
          </a:custGeom>
          <a:solidFill>
            <a:schemeClr val="tx2"/>
          </a:solidFill>
          <a:ln w="25400" cap="flat" cmpd="sng" algn="ctr">
            <a:solidFill>
              <a:sysClr val="window" lastClr="FFFFFF">
                <a:hueOff val="0"/>
                <a:satOff val="0"/>
                <a:lumOff val="0"/>
                <a:alphaOff val="0"/>
              </a:sysClr>
            </a:solidFill>
            <a:prstDash val="solid"/>
          </a:ln>
          <a:effectLst/>
        </p:spPr>
        <p:txBody>
          <a:bodyPr spcFirstLastPara="0" vert="horz" wrap="square" lIns="320157" tIns="24003" rIns="272151" bIns="24003"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Gill Sans MT"/>
                <a:ea typeface="+mn-ea"/>
                <a:cs typeface="+mn-cs"/>
              </a:rPr>
              <a:t>Evaluation</a:t>
            </a:r>
          </a:p>
        </p:txBody>
      </p:sp>
      <p:sp>
        <p:nvSpPr>
          <p:cNvPr id="30" name="TextBox 29">
            <a:extLst>
              <a:ext uri="{FF2B5EF4-FFF2-40B4-BE49-F238E27FC236}">
                <a16:creationId xmlns:a16="http://schemas.microsoft.com/office/drawing/2014/main" id="{0FAD10D7-CA71-4B89-981B-8147E2AEFA69}"/>
              </a:ext>
            </a:extLst>
          </p:cNvPr>
          <p:cNvSpPr txBox="1"/>
          <p:nvPr/>
        </p:nvSpPr>
        <p:spPr>
          <a:xfrm>
            <a:off x="6934201" y="3048000"/>
            <a:ext cx="1965033" cy="3262432"/>
          </a:xfrm>
          <a:prstGeom prst="rect">
            <a:avLst/>
          </a:prstGeom>
          <a:noFill/>
        </p:spPr>
        <p:txBody>
          <a:bodyPr wrap="square" rtlCol="0">
            <a:spAutoFit/>
          </a:bodyPr>
          <a:lstStyle/>
          <a:p>
            <a:pPr marL="0" marR="0" lvl="1" indent="0" algn="l"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0" cap="none" spc="0" normalizeH="0" baseline="0" noProof="0" dirty="0">
                <a:ln>
                  <a:noFill/>
                </a:ln>
                <a:solidFill>
                  <a:srgbClr val="6C6463"/>
                </a:solidFill>
                <a:effectLst/>
                <a:uLnTx/>
                <a:uFillTx/>
                <a:latin typeface="Gill Sans MT"/>
                <a:ea typeface="+mn-ea"/>
                <a:cs typeface="Arial" charset="0"/>
              </a:rPr>
              <a:t>Drafting of required documents</a:t>
            </a:r>
          </a:p>
          <a:p>
            <a:pPr marL="0" marR="0" lvl="1" indent="0" algn="l"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0" cap="none" spc="0" normalizeH="0" baseline="0" noProof="0" dirty="0">
                <a:ln>
                  <a:noFill/>
                </a:ln>
                <a:solidFill>
                  <a:srgbClr val="6C6463"/>
                </a:solidFill>
                <a:effectLst/>
                <a:uLnTx/>
                <a:uFillTx/>
                <a:latin typeface="Gill Sans MT"/>
                <a:ea typeface="+mn-ea"/>
                <a:cs typeface="Arial" charset="0"/>
              </a:rPr>
              <a:t>Market building</a:t>
            </a:r>
          </a:p>
          <a:p>
            <a:pPr marL="0" marR="0" lvl="1" indent="0" algn="l"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0" cap="none" spc="0" normalizeH="0" baseline="0" noProof="0" dirty="0">
                <a:ln>
                  <a:noFill/>
                </a:ln>
                <a:solidFill>
                  <a:srgbClr val="6C6463"/>
                </a:solidFill>
                <a:effectLst/>
                <a:uLnTx/>
                <a:uFillTx/>
                <a:latin typeface="Gill Sans MT"/>
                <a:ea typeface="+mn-ea"/>
                <a:cs typeface="Arial" charset="0"/>
              </a:rPr>
              <a:t>Procurement conduction</a:t>
            </a:r>
          </a:p>
          <a:p>
            <a:pPr marL="2857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de-DE" sz="1600" b="0" i="0" u="none" strike="noStrike" kern="0" cap="none" spc="0" normalizeH="0" baseline="0" noProof="0" dirty="0">
                <a:ln>
                  <a:noFill/>
                </a:ln>
                <a:solidFill>
                  <a:srgbClr val="6C6463"/>
                </a:solidFill>
                <a:effectLst/>
                <a:uLnTx/>
                <a:uFillTx/>
                <a:latin typeface="Gill Sans MT"/>
                <a:ea typeface="+mn-ea"/>
                <a:cs typeface="Arial" charset="0"/>
              </a:rPr>
              <a:t>R</a:t>
            </a:r>
            <a:r>
              <a:rPr kumimoji="0" lang="en-US" sz="1600" b="0" i="0" u="none" strike="noStrike" kern="0" cap="none" spc="0" normalizeH="0" baseline="0" noProof="0" dirty="0" err="1">
                <a:ln>
                  <a:noFill/>
                </a:ln>
                <a:solidFill>
                  <a:srgbClr val="6C6463"/>
                </a:solidFill>
                <a:effectLst/>
                <a:uLnTx/>
                <a:uFillTx/>
                <a:latin typeface="Gill Sans MT"/>
                <a:ea typeface="+mn-ea"/>
                <a:cs typeface="Arial" charset="0"/>
              </a:rPr>
              <a:t>fQ</a:t>
            </a:r>
            <a:endParaRPr kumimoji="0" lang="en-US" sz="1600" b="0" i="0" u="none" strike="noStrike" kern="0" cap="none" spc="0" normalizeH="0" baseline="0" noProof="0" dirty="0">
              <a:ln>
                <a:noFill/>
              </a:ln>
              <a:solidFill>
                <a:srgbClr val="6C6463"/>
              </a:solidFill>
              <a:effectLst/>
              <a:uLnTx/>
              <a:uFillTx/>
              <a:latin typeface="Gill Sans MT"/>
              <a:ea typeface="+mn-ea"/>
              <a:cs typeface="Arial" charset="0"/>
            </a:endParaRPr>
          </a:p>
          <a:p>
            <a:pPr marL="2857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de-DE" sz="1600" b="0" i="0" u="none" strike="noStrike" kern="0" cap="none" spc="0" normalizeH="0" baseline="0" noProof="0" dirty="0">
                <a:ln>
                  <a:noFill/>
                </a:ln>
                <a:solidFill>
                  <a:srgbClr val="6C6463"/>
                </a:solidFill>
                <a:effectLst/>
                <a:uLnTx/>
                <a:uFillTx/>
                <a:latin typeface="Gill Sans MT"/>
                <a:ea typeface="+mn-ea"/>
                <a:cs typeface="Arial" charset="0"/>
              </a:rPr>
              <a:t>R</a:t>
            </a:r>
            <a:r>
              <a:rPr kumimoji="0" lang="en-US" sz="1600" b="0" i="0" u="none" strike="noStrike" kern="0" cap="none" spc="0" normalizeH="0" baseline="0" noProof="0" dirty="0" err="1">
                <a:ln>
                  <a:noFill/>
                </a:ln>
                <a:solidFill>
                  <a:srgbClr val="6C6463"/>
                </a:solidFill>
                <a:effectLst/>
                <a:uLnTx/>
                <a:uFillTx/>
                <a:latin typeface="Gill Sans MT"/>
                <a:ea typeface="+mn-ea"/>
                <a:cs typeface="Arial" charset="0"/>
              </a:rPr>
              <a:t>fP</a:t>
            </a:r>
            <a:r>
              <a:rPr kumimoji="0" lang="en-US" sz="1600" b="0" i="0" u="none" strike="noStrike" kern="0" cap="none" spc="0" normalizeH="0" baseline="0" noProof="0" dirty="0">
                <a:ln>
                  <a:noFill/>
                </a:ln>
                <a:solidFill>
                  <a:srgbClr val="6C6463"/>
                </a:solidFill>
                <a:effectLst/>
                <a:uLnTx/>
                <a:uFillTx/>
                <a:latin typeface="Gill Sans MT"/>
                <a:ea typeface="+mn-ea"/>
                <a:cs typeface="Arial" charset="0"/>
              </a:rPr>
              <a:t> and awarding of bids</a:t>
            </a:r>
          </a:p>
          <a:p>
            <a:pPr marL="0" marR="0" lvl="1" indent="0" algn="l"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0" cap="none" spc="0" normalizeH="0" baseline="0" noProof="0" dirty="0">
                <a:ln>
                  <a:noFill/>
                </a:ln>
                <a:solidFill>
                  <a:srgbClr val="6C6463"/>
                </a:solidFill>
                <a:effectLst/>
                <a:uLnTx/>
                <a:uFillTx/>
                <a:latin typeface="Gill Sans MT"/>
                <a:ea typeface="+mn-ea"/>
                <a:cs typeface="Arial" charset="0"/>
              </a:rPr>
              <a:t>Contracting </a:t>
            </a:r>
          </a:p>
          <a:p>
            <a:pPr marL="0" marR="0" lvl="1" indent="0" algn="l"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0" cap="none" spc="0" normalizeH="0" baseline="0" noProof="0" dirty="0">
                <a:ln>
                  <a:noFill/>
                </a:ln>
                <a:solidFill>
                  <a:srgbClr val="6C6463"/>
                </a:solidFill>
                <a:effectLst/>
                <a:uLnTx/>
                <a:uFillTx/>
                <a:latin typeface="Gill Sans MT"/>
                <a:ea typeface="+mn-ea"/>
                <a:cs typeface="Arial" charset="0"/>
              </a:rPr>
              <a:t>Monitoring of realization</a:t>
            </a:r>
          </a:p>
        </p:txBody>
      </p:sp>
      <p:sp>
        <p:nvSpPr>
          <p:cNvPr id="25" name="Freeform: Shape 24">
            <a:extLst>
              <a:ext uri="{FF2B5EF4-FFF2-40B4-BE49-F238E27FC236}">
                <a16:creationId xmlns:a16="http://schemas.microsoft.com/office/drawing/2014/main" id="{0D4F4717-0ABD-4E25-8576-63BDBE362FA4}"/>
              </a:ext>
            </a:extLst>
          </p:cNvPr>
          <p:cNvSpPr/>
          <p:nvPr/>
        </p:nvSpPr>
        <p:spPr>
          <a:xfrm>
            <a:off x="6871351" y="2242060"/>
            <a:ext cx="2016000" cy="850900"/>
          </a:xfrm>
          <a:custGeom>
            <a:avLst/>
            <a:gdLst>
              <a:gd name="connsiteX0" fmla="*/ 0 w 1745443"/>
              <a:gd name="connsiteY0" fmla="*/ 0 h 496296"/>
              <a:gd name="connsiteX1" fmla="*/ 1497295 w 1745443"/>
              <a:gd name="connsiteY1" fmla="*/ 0 h 496296"/>
              <a:gd name="connsiteX2" fmla="*/ 1745443 w 1745443"/>
              <a:gd name="connsiteY2" fmla="*/ 248148 h 496296"/>
              <a:gd name="connsiteX3" fmla="*/ 1497295 w 1745443"/>
              <a:gd name="connsiteY3" fmla="*/ 496296 h 496296"/>
              <a:gd name="connsiteX4" fmla="*/ 0 w 1745443"/>
              <a:gd name="connsiteY4" fmla="*/ 496296 h 496296"/>
              <a:gd name="connsiteX5" fmla="*/ 248148 w 1745443"/>
              <a:gd name="connsiteY5" fmla="*/ 248148 h 496296"/>
              <a:gd name="connsiteX6" fmla="*/ 0 w 1745443"/>
              <a:gd name="connsiteY6" fmla="*/ 0 h 496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5443" h="496296">
                <a:moveTo>
                  <a:pt x="0" y="0"/>
                </a:moveTo>
                <a:lnTo>
                  <a:pt x="1497295" y="0"/>
                </a:lnTo>
                <a:lnTo>
                  <a:pt x="1745443" y="248148"/>
                </a:lnTo>
                <a:lnTo>
                  <a:pt x="1497295" y="496296"/>
                </a:lnTo>
                <a:lnTo>
                  <a:pt x="0" y="496296"/>
                </a:lnTo>
                <a:lnTo>
                  <a:pt x="248148" y="248148"/>
                </a:lnTo>
                <a:lnTo>
                  <a:pt x="0" y="0"/>
                </a:lnTo>
                <a:close/>
              </a:path>
            </a:pathLst>
          </a:custGeom>
          <a:solidFill>
            <a:schemeClr val="tx2"/>
          </a:solidFill>
          <a:ln w="25400" cap="flat" cmpd="sng" algn="ctr">
            <a:solidFill>
              <a:sysClr val="window" lastClr="FFFFFF">
                <a:hueOff val="0"/>
                <a:satOff val="0"/>
                <a:lumOff val="0"/>
                <a:alphaOff val="0"/>
              </a:sysClr>
            </a:solidFill>
            <a:prstDash val="solid"/>
          </a:ln>
          <a:effectLst/>
        </p:spPr>
        <p:txBody>
          <a:bodyPr spcFirstLastPara="0" vert="horz" wrap="square" lIns="320157" tIns="24003" rIns="272151" bIns="24003"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Gill Sans MT"/>
                <a:ea typeface="+mn-ea"/>
                <a:cs typeface="+mn-cs"/>
              </a:rPr>
              <a:t>Imple-mentation</a:t>
            </a:r>
          </a:p>
        </p:txBody>
      </p:sp>
      <p:sp>
        <p:nvSpPr>
          <p:cNvPr id="27" name="Rectangle 26">
            <a:extLst>
              <a:ext uri="{FF2B5EF4-FFF2-40B4-BE49-F238E27FC236}">
                <a16:creationId xmlns:a16="http://schemas.microsoft.com/office/drawing/2014/main" id="{4E337F04-ACF2-439E-B4B2-11D86A00950F}"/>
              </a:ext>
            </a:extLst>
          </p:cNvPr>
          <p:cNvSpPr/>
          <p:nvPr/>
        </p:nvSpPr>
        <p:spPr>
          <a:xfrm>
            <a:off x="5079582" y="3048000"/>
            <a:ext cx="2004115" cy="2939266"/>
          </a:xfrm>
          <a:prstGeom prst="rect">
            <a:avLst/>
          </a:prstGeom>
        </p:spPr>
        <p:txBody>
          <a:bodyPr wrap="square">
            <a:spAutoFit/>
          </a:bodyPr>
          <a:lstStyle/>
          <a:p>
            <a:pPr marL="0" marR="0" lvl="1" indent="0" algn="l" defTabSz="914400" rtl="0" eaLnBrk="1" fontAlgn="auto" latinLnBrk="0" hangingPunct="1">
              <a:lnSpc>
                <a:spcPct val="100000"/>
              </a:lnSpc>
              <a:spcBef>
                <a:spcPts val="600"/>
              </a:spcBef>
              <a:spcAft>
                <a:spcPts val="0"/>
              </a:spcAft>
              <a:buClrTx/>
              <a:buSzTx/>
              <a:buFontTx/>
              <a:buNone/>
              <a:tabLst/>
              <a:defRPr/>
            </a:pPr>
            <a:r>
              <a:rPr kumimoji="0" lang="en-GB" sz="1600" b="0" i="0" u="none" strike="noStrike" kern="0" cap="none" spc="0" normalizeH="0" baseline="0" noProof="0" dirty="0">
                <a:ln>
                  <a:noFill/>
                </a:ln>
                <a:solidFill>
                  <a:srgbClr val="6C6463"/>
                </a:solidFill>
                <a:effectLst/>
                <a:uLnTx/>
                <a:uFillTx/>
                <a:latin typeface="Gill Sans MT"/>
                <a:ea typeface="+mn-ea"/>
                <a:cs typeface="Arial" charset="0"/>
              </a:rPr>
              <a:t>Institutional set-up</a:t>
            </a:r>
          </a:p>
          <a:p>
            <a:pPr marL="0" marR="0" lvl="1" indent="0" algn="l" defTabSz="914400" rtl="0" eaLnBrk="1" fontAlgn="auto" latinLnBrk="0" hangingPunct="1">
              <a:lnSpc>
                <a:spcPct val="100000"/>
              </a:lnSpc>
              <a:spcBef>
                <a:spcPts val="600"/>
              </a:spcBef>
              <a:spcAft>
                <a:spcPts val="0"/>
              </a:spcAft>
              <a:buClrTx/>
              <a:buSzTx/>
              <a:buFontTx/>
              <a:buNone/>
              <a:tabLst/>
              <a:defRPr/>
            </a:pPr>
            <a:r>
              <a:rPr kumimoji="0" lang="en-GB" sz="1600" b="0" i="0" u="none" strike="noStrike" kern="0" cap="none" spc="0" normalizeH="0" baseline="0" noProof="0" dirty="0">
                <a:ln>
                  <a:noFill/>
                </a:ln>
                <a:solidFill>
                  <a:srgbClr val="6C6463"/>
                </a:solidFill>
                <a:effectLst/>
                <a:uLnTx/>
                <a:uFillTx/>
                <a:latin typeface="Gill Sans MT"/>
                <a:ea typeface="+mn-ea"/>
                <a:cs typeface="Arial" charset="0"/>
              </a:rPr>
              <a:t>What is auctioned</a:t>
            </a:r>
          </a:p>
          <a:p>
            <a:pPr marL="0" marR="0" lvl="1" indent="0" algn="l" defTabSz="914400" rtl="0" eaLnBrk="1" fontAlgn="auto" latinLnBrk="0" hangingPunct="1">
              <a:lnSpc>
                <a:spcPct val="100000"/>
              </a:lnSpc>
              <a:spcBef>
                <a:spcPts val="600"/>
              </a:spcBef>
              <a:spcAft>
                <a:spcPts val="0"/>
              </a:spcAft>
              <a:buClrTx/>
              <a:buSzTx/>
              <a:buFontTx/>
              <a:buNone/>
              <a:tabLst/>
              <a:defRPr/>
            </a:pPr>
            <a:r>
              <a:rPr kumimoji="0" lang="en-GB" sz="1600" b="0" i="0" u="none" strike="noStrike" kern="0" cap="none" spc="0" normalizeH="0" baseline="0" noProof="0" dirty="0">
                <a:ln>
                  <a:noFill/>
                </a:ln>
                <a:solidFill>
                  <a:srgbClr val="6C6463"/>
                </a:solidFill>
                <a:effectLst/>
                <a:uLnTx/>
                <a:uFillTx/>
                <a:latin typeface="Gill Sans MT"/>
                <a:ea typeface="+mn-ea"/>
                <a:cs typeface="Arial" charset="0"/>
              </a:rPr>
              <a:t>Procurement procedure</a:t>
            </a:r>
          </a:p>
          <a:p>
            <a:pPr marL="0" marR="0" lvl="1" indent="0" algn="l" defTabSz="914400" rtl="0" eaLnBrk="1" fontAlgn="auto" latinLnBrk="0" hangingPunct="1">
              <a:lnSpc>
                <a:spcPct val="100000"/>
              </a:lnSpc>
              <a:spcBef>
                <a:spcPts val="600"/>
              </a:spcBef>
              <a:spcAft>
                <a:spcPts val="0"/>
              </a:spcAft>
              <a:buClrTx/>
              <a:buSzTx/>
              <a:buFontTx/>
              <a:buNone/>
              <a:tabLst/>
              <a:defRPr/>
            </a:pPr>
            <a:r>
              <a:rPr kumimoji="0" lang="en-GB" sz="1600" b="0" i="0" u="none" strike="noStrike" kern="0" cap="none" spc="0" normalizeH="0" baseline="0" noProof="0" dirty="0">
                <a:ln>
                  <a:noFill/>
                </a:ln>
                <a:solidFill>
                  <a:srgbClr val="6C6463"/>
                </a:solidFill>
                <a:effectLst/>
                <a:uLnTx/>
                <a:uFillTx/>
                <a:latin typeface="Gill Sans MT"/>
                <a:ea typeface="+mn-ea"/>
                <a:cs typeface="Arial" charset="0"/>
              </a:rPr>
              <a:t>Conditions for participation</a:t>
            </a:r>
          </a:p>
          <a:p>
            <a:pPr marL="0" marR="0" lvl="1" indent="0" algn="l"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0" cap="none" spc="0" normalizeH="0" baseline="0" noProof="0" dirty="0">
                <a:ln>
                  <a:noFill/>
                </a:ln>
                <a:solidFill>
                  <a:srgbClr val="6C6463"/>
                </a:solidFill>
                <a:effectLst/>
                <a:uLnTx/>
                <a:uFillTx/>
                <a:latin typeface="Gill Sans MT"/>
                <a:ea typeface="+mn-ea"/>
                <a:cs typeface="Arial" charset="0"/>
              </a:rPr>
              <a:t>Enforcement of obligation</a:t>
            </a:r>
          </a:p>
          <a:p>
            <a:pPr marL="0" marR="0" lvl="1" indent="0" algn="l"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0" cap="none" spc="0" normalizeH="0" baseline="0" noProof="0" dirty="0">
                <a:ln>
                  <a:noFill/>
                </a:ln>
                <a:solidFill>
                  <a:srgbClr val="6C6463"/>
                </a:solidFill>
                <a:effectLst/>
                <a:uLnTx/>
                <a:uFillTx/>
                <a:latin typeface="Gill Sans MT"/>
                <a:ea typeface="+mn-ea"/>
                <a:cs typeface="Arial" charset="0"/>
              </a:rPr>
              <a:t>Rights for awarded projects</a:t>
            </a:r>
          </a:p>
        </p:txBody>
      </p:sp>
      <p:sp>
        <p:nvSpPr>
          <p:cNvPr id="24" name="Freeform: Shape 23">
            <a:extLst>
              <a:ext uri="{FF2B5EF4-FFF2-40B4-BE49-F238E27FC236}">
                <a16:creationId xmlns:a16="http://schemas.microsoft.com/office/drawing/2014/main" id="{5AEC1A9B-DDB9-4FAC-BD09-FE029D71731F}"/>
              </a:ext>
            </a:extLst>
          </p:cNvPr>
          <p:cNvSpPr/>
          <p:nvPr/>
        </p:nvSpPr>
        <p:spPr>
          <a:xfrm>
            <a:off x="5067698" y="2242060"/>
            <a:ext cx="2016000" cy="850900"/>
          </a:xfrm>
          <a:custGeom>
            <a:avLst/>
            <a:gdLst>
              <a:gd name="connsiteX0" fmla="*/ 0 w 1362074"/>
              <a:gd name="connsiteY0" fmla="*/ 0 h 496296"/>
              <a:gd name="connsiteX1" fmla="*/ 1113926 w 1362074"/>
              <a:gd name="connsiteY1" fmla="*/ 0 h 496296"/>
              <a:gd name="connsiteX2" fmla="*/ 1362074 w 1362074"/>
              <a:gd name="connsiteY2" fmla="*/ 248148 h 496296"/>
              <a:gd name="connsiteX3" fmla="*/ 1113926 w 1362074"/>
              <a:gd name="connsiteY3" fmla="*/ 496296 h 496296"/>
              <a:gd name="connsiteX4" fmla="*/ 0 w 1362074"/>
              <a:gd name="connsiteY4" fmla="*/ 496296 h 496296"/>
              <a:gd name="connsiteX5" fmla="*/ 248148 w 1362074"/>
              <a:gd name="connsiteY5" fmla="*/ 248148 h 496296"/>
              <a:gd name="connsiteX6" fmla="*/ 0 w 1362074"/>
              <a:gd name="connsiteY6" fmla="*/ 0 h 496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2074" h="496296">
                <a:moveTo>
                  <a:pt x="0" y="0"/>
                </a:moveTo>
                <a:lnTo>
                  <a:pt x="1113926" y="0"/>
                </a:lnTo>
                <a:lnTo>
                  <a:pt x="1362074" y="248148"/>
                </a:lnTo>
                <a:lnTo>
                  <a:pt x="1113926" y="496296"/>
                </a:lnTo>
                <a:lnTo>
                  <a:pt x="0" y="496296"/>
                </a:lnTo>
                <a:lnTo>
                  <a:pt x="248148" y="248148"/>
                </a:lnTo>
                <a:lnTo>
                  <a:pt x="0" y="0"/>
                </a:lnTo>
                <a:close/>
              </a:path>
            </a:pathLst>
          </a:custGeom>
          <a:solidFill>
            <a:schemeClr val="tx2"/>
          </a:solidFill>
          <a:ln w="25400" cap="flat" cmpd="sng" algn="ctr">
            <a:solidFill>
              <a:sysClr val="window" lastClr="FFFFFF">
                <a:hueOff val="0"/>
                <a:satOff val="0"/>
                <a:lumOff val="0"/>
                <a:alphaOff val="0"/>
              </a:sysClr>
            </a:solidFill>
            <a:prstDash val="solid"/>
          </a:ln>
          <a:effectLst/>
        </p:spPr>
        <p:txBody>
          <a:bodyPr spcFirstLastPara="0" vert="horz" wrap="square" lIns="320157" tIns="24003" rIns="272151" bIns="24003"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Gill Sans MT"/>
                <a:ea typeface="+mn-ea"/>
                <a:cs typeface="+mn-cs"/>
              </a:rPr>
              <a:t>Procurement design</a:t>
            </a:r>
          </a:p>
        </p:txBody>
      </p:sp>
      <p:sp>
        <p:nvSpPr>
          <p:cNvPr id="29" name="TextBox 28">
            <a:extLst>
              <a:ext uri="{FF2B5EF4-FFF2-40B4-BE49-F238E27FC236}">
                <a16:creationId xmlns:a16="http://schemas.microsoft.com/office/drawing/2014/main" id="{473B1B72-8A64-4C42-A540-F96A66BAC801}"/>
              </a:ext>
            </a:extLst>
          </p:cNvPr>
          <p:cNvSpPr txBox="1"/>
          <p:nvPr/>
        </p:nvSpPr>
        <p:spPr>
          <a:xfrm>
            <a:off x="3264045" y="3048001"/>
            <a:ext cx="2016001" cy="2693045"/>
          </a:xfrm>
          <a:prstGeom prst="rect">
            <a:avLst/>
          </a:prstGeom>
          <a:noFill/>
        </p:spPr>
        <p:txBody>
          <a:bodyPr wrap="square" rtlCol="0">
            <a:spAutoFit/>
          </a:bodyPr>
          <a:lstStyle/>
          <a:p>
            <a:pPr marL="0" marR="0" lvl="1" indent="0" algn="l"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0" cap="none" spc="0" normalizeH="0" baseline="0" noProof="0" dirty="0">
                <a:ln>
                  <a:noFill/>
                </a:ln>
                <a:solidFill>
                  <a:srgbClr val="6C6463"/>
                </a:solidFill>
                <a:effectLst/>
                <a:uLnTx/>
                <a:uFillTx/>
                <a:latin typeface="Gill Sans MT"/>
                <a:ea typeface="+mn-ea"/>
                <a:cs typeface="Arial" charset="0"/>
              </a:rPr>
              <a:t>Market size</a:t>
            </a:r>
          </a:p>
          <a:p>
            <a:pPr marL="0" marR="0" lvl="1" indent="0" algn="l" defTabSz="914400" rtl="0" eaLnBrk="1" fontAlgn="auto" latinLnBrk="0" hangingPunct="1">
              <a:lnSpc>
                <a:spcPct val="100000"/>
              </a:lnSpc>
              <a:spcBef>
                <a:spcPts val="600"/>
              </a:spcBef>
              <a:spcAft>
                <a:spcPts val="0"/>
              </a:spcAft>
              <a:buClrTx/>
              <a:buSzTx/>
              <a:buFontTx/>
              <a:buNone/>
              <a:tabLst/>
              <a:defRPr/>
            </a:pPr>
            <a:r>
              <a:rPr kumimoji="0" lang="de-DE" sz="1600" b="0" i="0" u="none" strike="noStrike" kern="0" cap="none" spc="0" normalizeH="0" baseline="0" noProof="0" dirty="0">
                <a:ln>
                  <a:noFill/>
                </a:ln>
                <a:solidFill>
                  <a:srgbClr val="6C6463"/>
                </a:solidFill>
                <a:effectLst/>
                <a:uLnTx/>
                <a:uFillTx/>
                <a:latin typeface="Gill Sans MT"/>
                <a:ea typeface="+mn-ea"/>
                <a:cs typeface="Arial" charset="0"/>
              </a:rPr>
              <a:t>P</a:t>
            </a:r>
            <a:r>
              <a:rPr kumimoji="0" lang="en-US" sz="1600" b="0" i="0" u="none" strike="noStrike" kern="0" cap="none" spc="0" normalizeH="0" baseline="0" noProof="0" dirty="0">
                <a:ln>
                  <a:noFill/>
                </a:ln>
                <a:solidFill>
                  <a:srgbClr val="6C6463"/>
                </a:solidFill>
                <a:effectLst/>
                <a:uLnTx/>
                <a:uFillTx/>
                <a:latin typeface="Gill Sans MT"/>
                <a:ea typeface="+mn-ea"/>
                <a:cs typeface="Arial" charset="0"/>
              </a:rPr>
              <a:t>re-developed project</a:t>
            </a:r>
          </a:p>
          <a:p>
            <a:pPr marL="0" marR="0" lvl="1" indent="0" algn="l"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0" cap="none" spc="0" normalizeH="0" baseline="0" noProof="0" dirty="0">
                <a:ln>
                  <a:noFill/>
                </a:ln>
                <a:solidFill>
                  <a:srgbClr val="6C6463"/>
                </a:solidFill>
                <a:effectLst/>
                <a:uLnTx/>
                <a:uFillTx/>
                <a:latin typeface="Gill Sans MT"/>
                <a:ea typeface="+mn-ea"/>
                <a:cs typeface="Arial" charset="0"/>
              </a:rPr>
              <a:t>Market players</a:t>
            </a:r>
          </a:p>
          <a:p>
            <a:pPr marL="0" marR="0" lvl="1" indent="0" algn="l"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0" cap="none" spc="0" normalizeH="0" baseline="0" noProof="0" dirty="0">
                <a:ln>
                  <a:noFill/>
                </a:ln>
                <a:solidFill>
                  <a:srgbClr val="6C6463"/>
                </a:solidFill>
                <a:effectLst/>
                <a:uLnTx/>
                <a:uFillTx/>
                <a:latin typeface="Gill Sans MT"/>
                <a:ea typeface="+mn-ea"/>
                <a:cs typeface="Arial" charset="0"/>
              </a:rPr>
              <a:t>Technology cost</a:t>
            </a:r>
          </a:p>
          <a:p>
            <a:pPr marL="0" marR="0" lvl="1" indent="0" algn="l"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0" cap="none" spc="0" normalizeH="0" baseline="0" noProof="0" dirty="0">
                <a:ln>
                  <a:noFill/>
                </a:ln>
                <a:solidFill>
                  <a:srgbClr val="6C6463"/>
                </a:solidFill>
                <a:effectLst/>
                <a:uLnTx/>
                <a:uFillTx/>
                <a:latin typeface="Gill Sans MT"/>
                <a:ea typeface="+mn-ea"/>
                <a:cs typeface="Arial" charset="0"/>
              </a:rPr>
              <a:t>Project development &amp; operation</a:t>
            </a:r>
          </a:p>
          <a:p>
            <a:pPr marL="0" marR="0" lvl="1" indent="0" algn="l"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0" cap="none" spc="0" normalizeH="0" baseline="0" noProof="0" dirty="0">
                <a:ln>
                  <a:noFill/>
                </a:ln>
                <a:solidFill>
                  <a:srgbClr val="6C6463"/>
                </a:solidFill>
                <a:effectLst/>
                <a:uLnTx/>
                <a:uFillTx/>
                <a:latin typeface="Gill Sans MT"/>
                <a:ea typeface="+mn-ea"/>
                <a:cs typeface="Arial" charset="0"/>
              </a:rPr>
              <a:t>Existing regulations &amp; incentives </a:t>
            </a:r>
          </a:p>
        </p:txBody>
      </p:sp>
      <p:sp>
        <p:nvSpPr>
          <p:cNvPr id="23" name="Freeform: Shape 22">
            <a:extLst>
              <a:ext uri="{FF2B5EF4-FFF2-40B4-BE49-F238E27FC236}">
                <a16:creationId xmlns:a16="http://schemas.microsoft.com/office/drawing/2014/main" id="{74C56AD8-DE5F-4AF8-B63E-152E79B257A1}"/>
              </a:ext>
            </a:extLst>
          </p:cNvPr>
          <p:cNvSpPr/>
          <p:nvPr/>
        </p:nvSpPr>
        <p:spPr>
          <a:xfrm>
            <a:off x="3264045" y="2242060"/>
            <a:ext cx="2016000" cy="850900"/>
          </a:xfrm>
          <a:custGeom>
            <a:avLst/>
            <a:gdLst>
              <a:gd name="connsiteX0" fmla="*/ 0 w 1420929"/>
              <a:gd name="connsiteY0" fmla="*/ 0 h 496296"/>
              <a:gd name="connsiteX1" fmla="*/ 1172781 w 1420929"/>
              <a:gd name="connsiteY1" fmla="*/ 0 h 496296"/>
              <a:gd name="connsiteX2" fmla="*/ 1420929 w 1420929"/>
              <a:gd name="connsiteY2" fmla="*/ 248148 h 496296"/>
              <a:gd name="connsiteX3" fmla="*/ 1172781 w 1420929"/>
              <a:gd name="connsiteY3" fmla="*/ 496296 h 496296"/>
              <a:gd name="connsiteX4" fmla="*/ 0 w 1420929"/>
              <a:gd name="connsiteY4" fmla="*/ 496296 h 496296"/>
              <a:gd name="connsiteX5" fmla="*/ 248148 w 1420929"/>
              <a:gd name="connsiteY5" fmla="*/ 248148 h 496296"/>
              <a:gd name="connsiteX6" fmla="*/ 0 w 1420929"/>
              <a:gd name="connsiteY6" fmla="*/ 0 h 496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0929" h="496296">
                <a:moveTo>
                  <a:pt x="0" y="0"/>
                </a:moveTo>
                <a:lnTo>
                  <a:pt x="1172781" y="0"/>
                </a:lnTo>
                <a:lnTo>
                  <a:pt x="1420929" y="248148"/>
                </a:lnTo>
                <a:lnTo>
                  <a:pt x="1172781" y="496296"/>
                </a:lnTo>
                <a:lnTo>
                  <a:pt x="0" y="496296"/>
                </a:lnTo>
                <a:lnTo>
                  <a:pt x="248148" y="248148"/>
                </a:lnTo>
                <a:lnTo>
                  <a:pt x="0" y="0"/>
                </a:lnTo>
                <a:close/>
              </a:path>
            </a:pathLst>
          </a:custGeom>
          <a:solidFill>
            <a:schemeClr val="accent3"/>
          </a:solidFill>
          <a:ln w="25400" cap="flat" cmpd="sng" algn="ctr">
            <a:solidFill>
              <a:sysClr val="window" lastClr="FFFFFF">
                <a:hueOff val="0"/>
                <a:satOff val="0"/>
                <a:lumOff val="0"/>
                <a:alphaOff val="0"/>
              </a:sysClr>
            </a:solidFill>
            <a:prstDash val="solid"/>
          </a:ln>
          <a:effectLst/>
        </p:spPr>
        <p:txBody>
          <a:bodyPr spcFirstLastPara="0" vert="horz" wrap="square" lIns="320157" tIns="24003" rIns="272151" bIns="24003"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Gill Sans MT"/>
                <a:ea typeface="+mn-ea"/>
                <a:cs typeface="+mn-cs"/>
              </a:rPr>
              <a:t>Market </a:t>
            </a:r>
            <a:r>
              <a:rPr kumimoji="0" lang="de-DE" sz="2000" b="0" i="0" u="none" strike="noStrike" kern="0" cap="none" spc="0" normalizeH="0" baseline="0" noProof="0" dirty="0">
                <a:ln>
                  <a:noFill/>
                </a:ln>
                <a:solidFill>
                  <a:prstClr val="white"/>
                </a:solidFill>
                <a:effectLst/>
                <a:uLnTx/>
                <a:uFillTx/>
                <a:latin typeface="Gill Sans MT"/>
                <a:ea typeface="+mn-ea"/>
                <a:cs typeface="+mn-cs"/>
              </a:rPr>
              <a:t>&amp;</a:t>
            </a:r>
            <a:r>
              <a:rPr kumimoji="0" lang="en-US" sz="2000" b="0" i="0" u="none" strike="noStrike" kern="0" cap="none" spc="0" normalizeH="0" baseline="0" noProof="0" dirty="0">
                <a:ln>
                  <a:noFill/>
                </a:ln>
                <a:solidFill>
                  <a:prstClr val="white"/>
                </a:solidFill>
                <a:effectLst/>
                <a:uLnTx/>
                <a:uFillTx/>
                <a:latin typeface="Gill Sans MT"/>
                <a:ea typeface="+mn-ea"/>
                <a:cs typeface="+mn-cs"/>
              </a:rPr>
              <a:t> regulatory analysis</a:t>
            </a:r>
          </a:p>
        </p:txBody>
      </p:sp>
      <p:sp>
        <p:nvSpPr>
          <p:cNvPr id="28" name="TextBox 27">
            <a:extLst>
              <a:ext uri="{FF2B5EF4-FFF2-40B4-BE49-F238E27FC236}">
                <a16:creationId xmlns:a16="http://schemas.microsoft.com/office/drawing/2014/main" id="{E80B5D05-0BD7-4A7F-8A06-CD58A4380FAC}"/>
              </a:ext>
            </a:extLst>
          </p:cNvPr>
          <p:cNvSpPr txBox="1"/>
          <p:nvPr/>
        </p:nvSpPr>
        <p:spPr>
          <a:xfrm>
            <a:off x="1537264" y="3048000"/>
            <a:ext cx="1815537" cy="338554"/>
          </a:xfrm>
          <a:prstGeom prst="rect">
            <a:avLst/>
          </a:prstGeom>
          <a:noFill/>
        </p:spPr>
        <p:txBody>
          <a:bodyPr wrap="square" rtlCol="0">
            <a:spAutoFit/>
          </a:bodyPr>
          <a:lstStyle/>
          <a:p>
            <a:pPr marL="0" marR="0" lvl="1" indent="0" algn="l"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0" cap="none" spc="0" normalizeH="0" baseline="0" noProof="0" dirty="0">
                <a:ln>
                  <a:noFill/>
                </a:ln>
                <a:solidFill>
                  <a:srgbClr val="6C6463"/>
                </a:solidFill>
                <a:effectLst/>
                <a:uLnTx/>
                <a:uFillTx/>
                <a:latin typeface="Gill Sans MT"/>
                <a:ea typeface="+mn-ea"/>
                <a:cs typeface="Arial" charset="0"/>
              </a:rPr>
              <a:t>Policy</a:t>
            </a:r>
            <a:r>
              <a:rPr kumimoji="0" lang="de-DE" sz="1600" b="0" i="0" u="none" strike="noStrike" kern="0" cap="none" spc="0" normalizeH="0" baseline="0" noProof="0" dirty="0">
                <a:ln>
                  <a:noFill/>
                </a:ln>
                <a:solidFill>
                  <a:srgbClr val="6C6463"/>
                </a:solidFill>
                <a:effectLst/>
                <a:uLnTx/>
                <a:uFillTx/>
                <a:latin typeface="Gill Sans MT"/>
                <a:ea typeface="+mn-ea"/>
                <a:cs typeface="Arial" charset="0"/>
              </a:rPr>
              <a:t> </a:t>
            </a:r>
            <a:r>
              <a:rPr kumimoji="0" lang="en-US" sz="1600" b="0" i="0" u="none" strike="noStrike" kern="0" cap="none" spc="0" normalizeH="0" baseline="0" noProof="0" dirty="0">
                <a:ln>
                  <a:noFill/>
                </a:ln>
                <a:solidFill>
                  <a:srgbClr val="6C6463"/>
                </a:solidFill>
                <a:effectLst/>
                <a:uLnTx/>
                <a:uFillTx/>
                <a:latin typeface="Gill Sans MT"/>
                <a:ea typeface="+mn-ea"/>
                <a:cs typeface="Arial" charset="0"/>
              </a:rPr>
              <a:t>goals </a:t>
            </a:r>
          </a:p>
        </p:txBody>
      </p:sp>
      <p:sp>
        <p:nvSpPr>
          <p:cNvPr id="22" name="Freeform: Shape 21">
            <a:extLst>
              <a:ext uri="{FF2B5EF4-FFF2-40B4-BE49-F238E27FC236}">
                <a16:creationId xmlns:a16="http://schemas.microsoft.com/office/drawing/2014/main" id="{665945DE-FEFA-49D4-9A39-C367C460642E}"/>
              </a:ext>
            </a:extLst>
          </p:cNvPr>
          <p:cNvSpPr/>
          <p:nvPr/>
        </p:nvSpPr>
        <p:spPr>
          <a:xfrm>
            <a:off x="1460392" y="2242060"/>
            <a:ext cx="2016000" cy="850900"/>
          </a:xfrm>
          <a:custGeom>
            <a:avLst/>
            <a:gdLst>
              <a:gd name="connsiteX0" fmla="*/ 0 w 1704050"/>
              <a:gd name="connsiteY0" fmla="*/ 0 h 496296"/>
              <a:gd name="connsiteX1" fmla="*/ 1455902 w 1704050"/>
              <a:gd name="connsiteY1" fmla="*/ 0 h 496296"/>
              <a:gd name="connsiteX2" fmla="*/ 1704050 w 1704050"/>
              <a:gd name="connsiteY2" fmla="*/ 248148 h 496296"/>
              <a:gd name="connsiteX3" fmla="*/ 1455902 w 1704050"/>
              <a:gd name="connsiteY3" fmla="*/ 496296 h 496296"/>
              <a:gd name="connsiteX4" fmla="*/ 0 w 1704050"/>
              <a:gd name="connsiteY4" fmla="*/ 496296 h 496296"/>
              <a:gd name="connsiteX5" fmla="*/ 248148 w 1704050"/>
              <a:gd name="connsiteY5" fmla="*/ 248148 h 496296"/>
              <a:gd name="connsiteX6" fmla="*/ 0 w 1704050"/>
              <a:gd name="connsiteY6" fmla="*/ 0 h 496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4050" h="496296">
                <a:moveTo>
                  <a:pt x="0" y="0"/>
                </a:moveTo>
                <a:lnTo>
                  <a:pt x="1455902" y="0"/>
                </a:lnTo>
                <a:lnTo>
                  <a:pt x="1704050" y="248148"/>
                </a:lnTo>
                <a:lnTo>
                  <a:pt x="1455902" y="496296"/>
                </a:lnTo>
                <a:lnTo>
                  <a:pt x="0" y="496296"/>
                </a:lnTo>
                <a:lnTo>
                  <a:pt x="248148" y="248148"/>
                </a:lnTo>
                <a:lnTo>
                  <a:pt x="0" y="0"/>
                </a:lnTo>
                <a:close/>
              </a:path>
            </a:pathLst>
          </a:custGeom>
          <a:solidFill>
            <a:schemeClr val="accent3"/>
          </a:solidFill>
          <a:ln w="25400" cap="flat" cmpd="sng" algn="ctr">
            <a:solidFill>
              <a:sysClr val="window" lastClr="FFFFFF">
                <a:hueOff val="0"/>
                <a:satOff val="0"/>
                <a:lumOff val="0"/>
                <a:alphaOff val="0"/>
              </a:sysClr>
            </a:solidFill>
            <a:prstDash val="solid"/>
          </a:ln>
          <a:effectLst/>
        </p:spPr>
        <p:txBody>
          <a:bodyPr spcFirstLastPara="0" vert="horz" wrap="square" lIns="320157" tIns="24003" rIns="272151" bIns="24003"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Gill Sans MT"/>
                <a:ea typeface="+mn-ea"/>
                <a:cs typeface="+mn-cs"/>
              </a:rPr>
              <a:t>Target definition</a:t>
            </a:r>
          </a:p>
        </p:txBody>
      </p:sp>
      <p:sp>
        <p:nvSpPr>
          <p:cNvPr id="6" name="Title 5">
            <a:extLst>
              <a:ext uri="{FF2B5EF4-FFF2-40B4-BE49-F238E27FC236}">
                <a16:creationId xmlns:a16="http://schemas.microsoft.com/office/drawing/2014/main" id="{B61712B7-0C4D-4D9A-8F9A-815497801B8E}"/>
              </a:ext>
            </a:extLst>
          </p:cNvPr>
          <p:cNvSpPr>
            <a:spLocks noGrp="1"/>
          </p:cNvSpPr>
          <p:nvPr>
            <p:ph type="title"/>
          </p:nvPr>
        </p:nvSpPr>
        <p:spPr/>
        <p:txBody>
          <a:bodyPr/>
          <a:lstStyle/>
          <a:p>
            <a:r>
              <a:rPr lang="en-US" dirty="0"/>
              <a:t>Focus on auctions: overview of competitive procurement design</a:t>
            </a:r>
            <a:endParaRPr lang="en-US" noProof="0" dirty="0"/>
          </a:p>
        </p:txBody>
      </p:sp>
      <p:sp>
        <p:nvSpPr>
          <p:cNvPr id="36" name="Rectangle 35">
            <a:extLst>
              <a:ext uri="{FF2B5EF4-FFF2-40B4-BE49-F238E27FC236}">
                <a16:creationId xmlns:a16="http://schemas.microsoft.com/office/drawing/2014/main" id="{92290180-04C2-4FBE-B308-9B282AA68ECC}"/>
              </a:ext>
              <a:ext uri="{C183D7F6-B498-43B3-948B-1728B52AA6E4}">
                <adec:decorative xmlns:adec="http://schemas.microsoft.com/office/drawing/2017/decorative" val="1"/>
              </a:ext>
            </a:extLst>
          </p:cNvPr>
          <p:cNvSpPr/>
          <p:nvPr/>
        </p:nvSpPr>
        <p:spPr>
          <a:xfrm>
            <a:off x="1498096" y="1752600"/>
            <a:ext cx="3607305" cy="4557832"/>
          </a:xfrm>
          <a:prstGeom prst="rect">
            <a:avLst/>
          </a:prstGeom>
          <a:solidFill>
            <a:schemeClr val="bg1">
              <a:lumMod val="95000"/>
              <a:alpha val="6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D0FF449-2524-4626-952B-1E231975E8B8}"/>
              </a:ext>
              <a:ext uri="{C183D7F6-B498-43B3-948B-1728B52AA6E4}">
                <adec:decorative xmlns:adec="http://schemas.microsoft.com/office/drawing/2017/decorative" val="1"/>
              </a:ext>
            </a:extLst>
          </p:cNvPr>
          <p:cNvSpPr/>
          <p:nvPr/>
        </p:nvSpPr>
        <p:spPr>
          <a:xfrm>
            <a:off x="6934201" y="1771541"/>
            <a:ext cx="3756803" cy="4538891"/>
          </a:xfrm>
          <a:prstGeom prst="rect">
            <a:avLst/>
          </a:prstGeom>
          <a:solidFill>
            <a:schemeClr val="bg1">
              <a:lumMod val="95000"/>
              <a:alpha val="6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7104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52C1DF0-F856-4969-B077-3856FCCDDBC8}"/>
              </a:ext>
              <a:ext uri="{C183D7F6-B498-43B3-948B-1728B52AA6E4}">
                <adec:decorative xmlns:adec="http://schemas.microsoft.com/office/drawing/2017/decorative" val="1"/>
              </a:ext>
            </a:extLst>
          </p:cNvPr>
          <p:cNvSpPr>
            <a:spLocks noGrp="1"/>
          </p:cNvSpPr>
          <p:nvPr>
            <p:ph type="sldNum" sz="quarter" idx="4"/>
          </p:nvPr>
        </p:nvSpPr>
        <p:spPr/>
        <p:txBody>
          <a:bodyPr/>
          <a:lstStyle/>
          <a:p>
            <a:fld id="{42782948-4DBE-204D-AB9E-B65E067054AE}" type="slidenum">
              <a:rPr lang="en-US" smtClean="0"/>
              <a:pPr/>
              <a:t>8</a:t>
            </a:fld>
            <a:endParaRPr lang="en-US" dirty="0"/>
          </a:p>
        </p:txBody>
      </p:sp>
      <p:sp>
        <p:nvSpPr>
          <p:cNvPr id="9" name="Rectangle 8">
            <a:extLst>
              <a:ext uri="{FF2B5EF4-FFF2-40B4-BE49-F238E27FC236}">
                <a16:creationId xmlns:a16="http://schemas.microsoft.com/office/drawing/2014/main" id="{3A4F724A-FB33-49DD-980F-F173A1480A41}"/>
              </a:ext>
            </a:extLst>
          </p:cNvPr>
          <p:cNvSpPr/>
          <p:nvPr/>
        </p:nvSpPr>
        <p:spPr bwMode="auto">
          <a:xfrm>
            <a:off x="1739590" y="5399588"/>
            <a:ext cx="8717276" cy="719270"/>
          </a:xfrm>
          <a:prstGeom prst="rect">
            <a:avLst/>
          </a:prstGeom>
          <a:noFill/>
          <a:ln>
            <a:solidFill>
              <a:schemeClr val="tx2"/>
            </a:solidFill>
          </a:ln>
          <a:effectLst/>
        </p:spPr>
        <p:txBody>
          <a:bodyPr vert="horz" wrap="square" lIns="0" tIns="0" rIns="0" bIns="0" numCol="1" anchor="ctr" anchorCtr="0" compatLnSpc="1">
            <a:prstTxWarp prst="textNoShape">
              <a:avLst/>
            </a:prstTxWarp>
          </a:bodyPr>
          <a:lstStyle/>
          <a:p>
            <a:pPr algn="ctr" fontAlgn="base">
              <a:spcBef>
                <a:spcPct val="0"/>
              </a:spcBef>
              <a:spcAft>
                <a:spcPct val="20000"/>
              </a:spcAft>
              <a:buClr>
                <a:srgbClr val="7AB800"/>
              </a:buClr>
              <a:buSzPct val="110000"/>
              <a:defRPr/>
            </a:pPr>
            <a:r>
              <a:rPr lang="en-GB" sz="2000" b="1" kern="0" dirty="0">
                <a:solidFill>
                  <a:srgbClr val="635C5B"/>
                </a:solidFill>
                <a:cs typeface="Arial"/>
              </a:rPr>
              <a:t>Institutions</a:t>
            </a:r>
          </a:p>
          <a:p>
            <a:pPr algn="ctr" fontAlgn="base">
              <a:spcBef>
                <a:spcPct val="0"/>
              </a:spcBef>
              <a:buClr>
                <a:srgbClr val="7AB800"/>
              </a:buClr>
              <a:buSzPct val="110000"/>
              <a:defRPr/>
            </a:pPr>
            <a:r>
              <a:rPr lang="en-GB" sz="1600" i="1" kern="0" dirty="0">
                <a:solidFill>
                  <a:srgbClr val="635C5B"/>
                </a:solidFill>
                <a:cs typeface="Arial"/>
              </a:rPr>
              <a:t>Auction regulation, design, implementation, contract off-taker</a:t>
            </a:r>
          </a:p>
        </p:txBody>
      </p:sp>
      <p:sp>
        <p:nvSpPr>
          <p:cNvPr id="10" name="Rectangle 9">
            <a:extLst>
              <a:ext uri="{FF2B5EF4-FFF2-40B4-BE49-F238E27FC236}">
                <a16:creationId xmlns:a16="http://schemas.microsoft.com/office/drawing/2014/main" id="{43078949-6E39-4973-8F69-D6362FA8E52C}"/>
              </a:ext>
            </a:extLst>
          </p:cNvPr>
          <p:cNvSpPr/>
          <p:nvPr/>
        </p:nvSpPr>
        <p:spPr bwMode="auto">
          <a:xfrm>
            <a:off x="1735134" y="4668018"/>
            <a:ext cx="8717276" cy="655370"/>
          </a:xfrm>
          <a:prstGeom prst="rect">
            <a:avLst/>
          </a:prstGeom>
          <a:noFill/>
          <a:ln>
            <a:solidFill>
              <a:schemeClr val="tx2"/>
            </a:solidFill>
          </a:ln>
          <a:effectLst/>
        </p:spPr>
        <p:txBody>
          <a:bodyPr vert="horz" wrap="square" lIns="0" tIns="0" rIns="0" bIns="0" numCol="1" anchor="ctr" anchorCtr="0" compatLnSpc="1">
            <a:prstTxWarp prst="textNoShape">
              <a:avLst/>
            </a:prstTxWarp>
          </a:bodyPr>
          <a:lstStyle/>
          <a:p>
            <a:pPr algn="ctr" fontAlgn="base">
              <a:spcBef>
                <a:spcPct val="0"/>
              </a:spcBef>
              <a:buClr>
                <a:srgbClr val="7AB800"/>
              </a:buClr>
              <a:buSzPct val="110000"/>
              <a:defRPr/>
            </a:pPr>
            <a:r>
              <a:rPr lang="en-GB" sz="2000" b="1" kern="0" dirty="0">
                <a:solidFill>
                  <a:srgbClr val="635C5B"/>
                </a:solidFill>
                <a:cs typeface="Arial"/>
              </a:rPr>
              <a:t>Rights &amp; obligations of awarded projects </a:t>
            </a:r>
          </a:p>
          <a:p>
            <a:pPr algn="ctr" fontAlgn="base">
              <a:spcBef>
                <a:spcPct val="0"/>
              </a:spcBef>
              <a:buClr>
                <a:srgbClr val="7AB800"/>
              </a:buClr>
              <a:buSzPct val="110000"/>
              <a:defRPr/>
            </a:pPr>
            <a:r>
              <a:rPr lang="en-US" sz="1600" i="1" kern="0" dirty="0">
                <a:solidFill>
                  <a:srgbClr val="635C5B"/>
                </a:solidFill>
                <a:cs typeface="Arial"/>
              </a:rPr>
              <a:t>Provisions against off-taker, political and currency risk</a:t>
            </a:r>
          </a:p>
        </p:txBody>
      </p:sp>
      <p:sp>
        <p:nvSpPr>
          <p:cNvPr id="8" name="Rectangle 7">
            <a:extLst>
              <a:ext uri="{FF2B5EF4-FFF2-40B4-BE49-F238E27FC236}">
                <a16:creationId xmlns:a16="http://schemas.microsoft.com/office/drawing/2014/main" id="{F2CD1693-8D97-4139-AE10-D83A4539E979}"/>
              </a:ext>
            </a:extLst>
          </p:cNvPr>
          <p:cNvSpPr/>
          <p:nvPr/>
        </p:nvSpPr>
        <p:spPr bwMode="auto">
          <a:xfrm>
            <a:off x="7716196" y="2732588"/>
            <a:ext cx="2740670" cy="1842946"/>
          </a:xfrm>
          <a:prstGeom prst="rect">
            <a:avLst/>
          </a:prstGeom>
          <a:noFill/>
          <a:ln>
            <a:solidFill>
              <a:schemeClr val="tx2"/>
            </a:solidFill>
          </a:ln>
          <a:effectLst/>
        </p:spPr>
        <p:txBody>
          <a:bodyPr vert="horz" wrap="square" lIns="0" tIns="0" rIns="0" bIns="0" numCol="1" anchor="ctr" anchorCtr="0" compatLnSpc="1">
            <a:prstTxWarp prst="textNoShape">
              <a:avLst/>
            </a:prstTxWarp>
          </a:bodyPr>
          <a:lstStyle/>
          <a:p>
            <a:pPr algn="ctr" fontAlgn="base">
              <a:spcBef>
                <a:spcPct val="0"/>
              </a:spcBef>
              <a:buClr>
                <a:srgbClr val="7AB800"/>
              </a:buClr>
              <a:buSzPct val="110000"/>
              <a:defRPr/>
            </a:pPr>
            <a:r>
              <a:rPr lang="en-GB" sz="2000" b="1" kern="0" dirty="0">
                <a:solidFill>
                  <a:srgbClr val="635C5B"/>
                </a:solidFill>
                <a:cs typeface="Arial"/>
              </a:rPr>
              <a:t>Enforcement of obligations</a:t>
            </a:r>
            <a:endParaRPr lang="en-GB" sz="2000" i="1" kern="0" dirty="0">
              <a:solidFill>
                <a:srgbClr val="635C5B"/>
              </a:solidFill>
              <a:cs typeface="Arial"/>
            </a:endParaRPr>
          </a:p>
          <a:p>
            <a:pPr algn="ctr" fontAlgn="base">
              <a:spcBef>
                <a:spcPct val="0"/>
              </a:spcBef>
              <a:buClr>
                <a:srgbClr val="7AB800"/>
              </a:buClr>
              <a:buSzPct val="110000"/>
              <a:defRPr/>
            </a:pPr>
            <a:r>
              <a:rPr lang="en-GB" sz="1600" i="1" kern="0" dirty="0">
                <a:solidFill>
                  <a:srgbClr val="635C5B"/>
                </a:solidFill>
                <a:cs typeface="Arial"/>
              </a:rPr>
              <a:t>Deadlines and penalties</a:t>
            </a:r>
          </a:p>
          <a:p>
            <a:pPr algn="ctr" fontAlgn="base">
              <a:spcBef>
                <a:spcPct val="0"/>
              </a:spcBef>
              <a:buClr>
                <a:srgbClr val="7AB800"/>
              </a:buClr>
              <a:buSzPct val="110000"/>
              <a:defRPr/>
            </a:pPr>
            <a:endParaRPr lang="en-GB" sz="2400" b="1" kern="0" dirty="0">
              <a:solidFill>
                <a:srgbClr val="635C5B"/>
              </a:solidFill>
              <a:cs typeface="Arial"/>
            </a:endParaRPr>
          </a:p>
        </p:txBody>
      </p:sp>
      <p:sp>
        <p:nvSpPr>
          <p:cNvPr id="7" name="Rectangle 6">
            <a:extLst>
              <a:ext uri="{FF2B5EF4-FFF2-40B4-BE49-F238E27FC236}">
                <a16:creationId xmlns:a16="http://schemas.microsoft.com/office/drawing/2014/main" id="{42C245C5-EE13-41C0-AA12-178BED9B8771}"/>
              </a:ext>
            </a:extLst>
          </p:cNvPr>
          <p:cNvSpPr/>
          <p:nvPr/>
        </p:nvSpPr>
        <p:spPr bwMode="auto">
          <a:xfrm>
            <a:off x="4727893" y="2732588"/>
            <a:ext cx="2740670" cy="1842946"/>
          </a:xfrm>
          <a:prstGeom prst="rect">
            <a:avLst/>
          </a:prstGeom>
          <a:noFill/>
          <a:ln>
            <a:solidFill>
              <a:schemeClr val="tx2"/>
            </a:solidFill>
          </a:ln>
          <a:effectLst/>
        </p:spPr>
        <p:txBody>
          <a:bodyPr vert="horz" wrap="square" lIns="0" tIns="0" rIns="0" bIns="0" numCol="1" anchor="ctr" anchorCtr="0" compatLnSpc="1">
            <a:prstTxWarp prst="textNoShape">
              <a:avLst/>
            </a:prstTxWarp>
          </a:bodyPr>
          <a:lstStyle/>
          <a:p>
            <a:pPr algn="ctr" fontAlgn="base">
              <a:spcBef>
                <a:spcPct val="0"/>
              </a:spcBef>
              <a:buClr>
                <a:srgbClr val="7AB800"/>
              </a:buClr>
              <a:buSzPct val="110000"/>
              <a:defRPr/>
            </a:pPr>
            <a:r>
              <a:rPr lang="en-GB" sz="2000" b="1" kern="0" dirty="0">
                <a:solidFill>
                  <a:srgbClr val="635C5B"/>
                </a:solidFill>
                <a:cs typeface="Arial"/>
              </a:rPr>
              <a:t>Conditions for participation</a:t>
            </a:r>
          </a:p>
          <a:p>
            <a:pPr algn="ctr" fontAlgn="base">
              <a:spcBef>
                <a:spcPct val="0"/>
              </a:spcBef>
              <a:buClr>
                <a:srgbClr val="7AB800"/>
              </a:buClr>
              <a:buSzPct val="110000"/>
              <a:defRPr/>
            </a:pPr>
            <a:r>
              <a:rPr lang="en-US" sz="1600" i="1" kern="0" dirty="0">
                <a:solidFill>
                  <a:srgbClr val="635C5B"/>
                </a:solidFill>
                <a:cs typeface="Arial"/>
              </a:rPr>
              <a:t>T</a:t>
            </a:r>
            <a:r>
              <a:rPr lang="en-US" sz="1600" i="1" kern="0" dirty="0" err="1">
                <a:solidFill>
                  <a:srgbClr val="635C5B"/>
                </a:solidFill>
                <a:cs typeface="Arial"/>
              </a:rPr>
              <a:t>iming</a:t>
            </a:r>
            <a:r>
              <a:rPr lang="en-US" sz="1600" i="1" kern="0" dirty="0">
                <a:solidFill>
                  <a:srgbClr val="635C5B"/>
                </a:solidFill>
                <a:cs typeface="Arial"/>
              </a:rPr>
              <a:t> of the auction, technical requirements, financial bid bonds</a:t>
            </a:r>
          </a:p>
        </p:txBody>
      </p:sp>
      <p:sp>
        <p:nvSpPr>
          <p:cNvPr id="6" name="Rectangle 5">
            <a:extLst>
              <a:ext uri="{FF2B5EF4-FFF2-40B4-BE49-F238E27FC236}">
                <a16:creationId xmlns:a16="http://schemas.microsoft.com/office/drawing/2014/main" id="{F6A5C0E7-4BC2-42C6-A39B-402F7E544388}"/>
              </a:ext>
            </a:extLst>
          </p:cNvPr>
          <p:cNvSpPr/>
          <p:nvPr/>
        </p:nvSpPr>
        <p:spPr bwMode="auto">
          <a:xfrm>
            <a:off x="1739590" y="2732589"/>
            <a:ext cx="2740670" cy="1842945"/>
          </a:xfrm>
          <a:prstGeom prst="rect">
            <a:avLst/>
          </a:prstGeom>
          <a:noFill/>
          <a:ln>
            <a:solidFill>
              <a:schemeClr val="tx2"/>
            </a:solidFill>
          </a:ln>
          <a:effectLst/>
        </p:spPr>
        <p:txBody>
          <a:bodyPr vert="horz" wrap="square" lIns="0" tIns="0" rIns="0" bIns="0" numCol="1" anchor="ctr" anchorCtr="0" compatLnSpc="1">
            <a:prstTxWarp prst="textNoShape">
              <a:avLst/>
            </a:prstTxWarp>
          </a:bodyPr>
          <a:lstStyle/>
          <a:p>
            <a:pPr algn="ctr" fontAlgn="base">
              <a:spcBef>
                <a:spcPct val="0"/>
              </a:spcBef>
              <a:buClr>
                <a:srgbClr val="7AB800"/>
              </a:buClr>
              <a:buSzPct val="110000"/>
              <a:defRPr/>
            </a:pPr>
            <a:r>
              <a:rPr lang="en-GB" sz="2000" b="1" kern="0" dirty="0">
                <a:solidFill>
                  <a:srgbClr val="635C5B"/>
                </a:solidFill>
                <a:cs typeface="Arial"/>
              </a:rPr>
              <a:t>Competitive procurement</a:t>
            </a:r>
          </a:p>
          <a:p>
            <a:pPr algn="ctr" fontAlgn="base">
              <a:spcBef>
                <a:spcPct val="0"/>
              </a:spcBef>
              <a:buClr>
                <a:srgbClr val="7AB800"/>
              </a:buClr>
              <a:buSzPct val="110000"/>
              <a:defRPr/>
            </a:pPr>
            <a:r>
              <a:rPr lang="en-GB" sz="2000" b="1" kern="0" dirty="0">
                <a:solidFill>
                  <a:srgbClr val="635C5B"/>
                </a:solidFill>
                <a:cs typeface="Arial"/>
              </a:rPr>
              <a:t>p</a:t>
            </a:r>
            <a:r>
              <a:rPr lang="en-GB" sz="2000" b="1" kern="0" dirty="0" err="1">
                <a:solidFill>
                  <a:srgbClr val="635C5B"/>
                </a:solidFill>
                <a:cs typeface="Arial"/>
              </a:rPr>
              <a:t>rocedure</a:t>
            </a:r>
            <a:endParaRPr lang="en-GB" sz="2000" b="1" kern="0" dirty="0">
              <a:solidFill>
                <a:srgbClr val="635C5B"/>
              </a:solidFill>
              <a:cs typeface="Arial"/>
            </a:endParaRPr>
          </a:p>
          <a:p>
            <a:pPr algn="ctr" fontAlgn="base">
              <a:spcBef>
                <a:spcPct val="0"/>
              </a:spcBef>
              <a:buClr>
                <a:srgbClr val="7AB800"/>
              </a:buClr>
              <a:buSzPct val="110000"/>
              <a:defRPr/>
            </a:pPr>
            <a:r>
              <a:rPr lang="en-US" sz="1600" i="1" kern="0" dirty="0">
                <a:solidFill>
                  <a:srgbClr val="635C5B"/>
                </a:solidFill>
                <a:cs typeface="Arial"/>
              </a:rPr>
              <a:t>S</a:t>
            </a:r>
            <a:r>
              <a:rPr lang="en-US" sz="1600" i="1" kern="0" dirty="0" err="1">
                <a:solidFill>
                  <a:srgbClr val="635C5B"/>
                </a:solidFill>
                <a:cs typeface="Arial"/>
              </a:rPr>
              <a:t>tatic</a:t>
            </a:r>
            <a:r>
              <a:rPr lang="en-US" sz="1600" i="1" kern="0" dirty="0">
                <a:solidFill>
                  <a:srgbClr val="635C5B"/>
                </a:solidFill>
                <a:cs typeface="Arial"/>
              </a:rPr>
              <a:t> vs. dynamic auctions, price, selection criteria, pricing rule, number of rounds</a:t>
            </a:r>
            <a:endParaRPr lang="en-GB" sz="1600" i="1" kern="0" dirty="0">
              <a:solidFill>
                <a:srgbClr val="635C5B"/>
              </a:solidFill>
              <a:cs typeface="Arial"/>
            </a:endParaRPr>
          </a:p>
        </p:txBody>
      </p:sp>
      <p:sp>
        <p:nvSpPr>
          <p:cNvPr id="5" name="Rectangle 4">
            <a:extLst>
              <a:ext uri="{FF2B5EF4-FFF2-40B4-BE49-F238E27FC236}">
                <a16:creationId xmlns:a16="http://schemas.microsoft.com/office/drawing/2014/main" id="{DA2920D2-EFEC-4BFA-8DA7-18175F1D2C53}"/>
              </a:ext>
            </a:extLst>
          </p:cNvPr>
          <p:cNvSpPr/>
          <p:nvPr/>
        </p:nvSpPr>
        <p:spPr bwMode="auto">
          <a:xfrm>
            <a:off x="1739590" y="1741989"/>
            <a:ext cx="8717276" cy="914400"/>
          </a:xfrm>
          <a:prstGeom prst="rect">
            <a:avLst/>
          </a:prstGeom>
          <a:noFill/>
          <a:ln>
            <a:solidFill>
              <a:schemeClr val="tx2"/>
            </a:solidFill>
          </a:ln>
          <a:effectLst/>
        </p:spPr>
        <p:txBody>
          <a:bodyPr vert="horz" wrap="square" lIns="0" tIns="0" rIns="0" bIns="0" numCol="1" anchor="ctr" anchorCtr="0" compatLnSpc="1">
            <a:prstTxWarp prst="textNoShape">
              <a:avLst/>
            </a:prstTxWarp>
          </a:bodyPr>
          <a:lstStyle/>
          <a:p>
            <a:pPr algn="ctr" fontAlgn="base">
              <a:spcBef>
                <a:spcPct val="0"/>
              </a:spcBef>
              <a:spcAft>
                <a:spcPct val="20000"/>
              </a:spcAft>
              <a:buClr>
                <a:srgbClr val="7AB800"/>
              </a:buClr>
              <a:buSzPct val="110000"/>
              <a:defRPr/>
            </a:pPr>
            <a:r>
              <a:rPr lang="en-GB" sz="2000" b="1" kern="0" dirty="0">
                <a:solidFill>
                  <a:srgbClr val="635C5B"/>
                </a:solidFill>
                <a:cs typeface="Arial"/>
              </a:rPr>
              <a:t>What is procured</a:t>
            </a:r>
          </a:p>
          <a:p>
            <a:pPr algn="ctr" fontAlgn="base">
              <a:spcBef>
                <a:spcPct val="0"/>
              </a:spcBef>
              <a:spcAft>
                <a:spcPct val="20000"/>
              </a:spcAft>
              <a:buClr>
                <a:srgbClr val="7AB800"/>
              </a:buClr>
              <a:buSzPct val="110000"/>
              <a:defRPr/>
            </a:pPr>
            <a:r>
              <a:rPr lang="en-GB" sz="1600" i="1" kern="0" dirty="0">
                <a:solidFill>
                  <a:srgbClr val="635C5B"/>
                </a:solidFill>
                <a:cs typeface="Arial"/>
              </a:rPr>
              <a:t>T</a:t>
            </a:r>
            <a:r>
              <a:rPr lang="en-GB" sz="1600" i="1" kern="0" dirty="0" err="1">
                <a:solidFill>
                  <a:srgbClr val="635C5B"/>
                </a:solidFill>
                <a:cs typeface="Arial"/>
              </a:rPr>
              <a:t>echnology</a:t>
            </a:r>
            <a:r>
              <a:rPr lang="en-GB" sz="1600" i="1" kern="0" dirty="0">
                <a:solidFill>
                  <a:srgbClr val="635C5B"/>
                </a:solidFill>
                <a:cs typeface="Arial"/>
              </a:rPr>
              <a:t> type, technology size, auctioned item (kWh, KW, budget), multi vs. single-item auction</a:t>
            </a:r>
          </a:p>
        </p:txBody>
      </p:sp>
      <p:sp>
        <p:nvSpPr>
          <p:cNvPr id="4" name="Title 3">
            <a:extLst>
              <a:ext uri="{FF2B5EF4-FFF2-40B4-BE49-F238E27FC236}">
                <a16:creationId xmlns:a16="http://schemas.microsoft.com/office/drawing/2014/main" id="{957E9EE3-7212-469B-B5D7-AA60632F7661}"/>
              </a:ext>
            </a:extLst>
          </p:cNvPr>
          <p:cNvSpPr>
            <a:spLocks noGrp="1"/>
          </p:cNvSpPr>
          <p:nvPr>
            <p:ph type="title"/>
          </p:nvPr>
        </p:nvSpPr>
        <p:spPr/>
        <p:txBody>
          <a:bodyPr/>
          <a:lstStyle/>
          <a:p>
            <a:r>
              <a:rPr lang="en-US" dirty="0"/>
              <a:t>Overview of different design elements and functions</a:t>
            </a:r>
          </a:p>
        </p:txBody>
      </p:sp>
    </p:spTree>
    <p:extLst>
      <p:ext uri="{BB962C8B-B14F-4D97-AF65-F5344CB8AC3E}">
        <p14:creationId xmlns:p14="http://schemas.microsoft.com/office/powerpoint/2010/main" val="2516209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BC4E3BB-5FBF-4784-ADFB-CC2185228571}"/>
              </a:ext>
              <a:ext uri="{C183D7F6-B498-43B3-948B-1728B52AA6E4}">
                <adec:decorative xmlns:adec="http://schemas.microsoft.com/office/drawing/2017/decorative" val="1"/>
              </a:ext>
            </a:extLst>
          </p:cNvPr>
          <p:cNvSpPr>
            <a:spLocks noGrp="1"/>
          </p:cNvSpPr>
          <p:nvPr>
            <p:ph type="sldNum" sz="quarter" idx="4"/>
          </p:nvPr>
        </p:nvSpPr>
        <p:spPr/>
        <p:txBody>
          <a:bodyPr/>
          <a:lstStyle/>
          <a:p>
            <a:fld id="{42782948-4DBE-204D-AB9E-B65E067054AE}" type="slidenum">
              <a:rPr lang="en-US" smtClean="0"/>
              <a:pPr/>
              <a:t>9</a:t>
            </a:fld>
            <a:endParaRPr lang="en-US" dirty="0"/>
          </a:p>
        </p:txBody>
      </p:sp>
      <p:sp>
        <p:nvSpPr>
          <p:cNvPr id="6" name="Rectangle 5">
            <a:extLst>
              <a:ext uri="{FF2B5EF4-FFF2-40B4-BE49-F238E27FC236}">
                <a16:creationId xmlns:a16="http://schemas.microsoft.com/office/drawing/2014/main" id="{3966146E-40CF-4934-91A8-1CC09E01F710}"/>
              </a:ext>
            </a:extLst>
          </p:cNvPr>
          <p:cNvSpPr/>
          <p:nvPr/>
        </p:nvSpPr>
        <p:spPr>
          <a:xfrm>
            <a:off x="6249237" y="4191000"/>
            <a:ext cx="4464801" cy="2308324"/>
          </a:xfrm>
          <a:prstGeom prst="rect">
            <a:avLst/>
          </a:prstGeom>
          <a:ln>
            <a:noFill/>
          </a:ln>
        </p:spPr>
        <p:txBody>
          <a:bodyPr wrap="square">
            <a:spAutoFit/>
          </a:bodyPr>
          <a:lstStyle/>
          <a:p>
            <a:pPr>
              <a:defRPr/>
            </a:pPr>
            <a:r>
              <a:rPr lang="en-US" sz="1600" b="1" dirty="0">
                <a:solidFill>
                  <a:srgbClr val="00B050"/>
                </a:solidFill>
              </a:rPr>
              <a:t>Benefits</a:t>
            </a:r>
          </a:p>
          <a:p>
            <a:pPr marL="285750" indent="-285750">
              <a:buFont typeface="Arial" panose="020B0604020202020204" pitchFamily="34" charset="0"/>
              <a:buChar char="•"/>
              <a:defRPr/>
            </a:pPr>
            <a:r>
              <a:rPr lang="en-US" sz="1600" dirty="0">
                <a:solidFill>
                  <a:srgbClr val="635C5B"/>
                </a:solidFill>
              </a:rPr>
              <a:t>Lower admin. burden on government.</a:t>
            </a:r>
          </a:p>
          <a:p>
            <a:pPr marL="285750" indent="-285750">
              <a:buFont typeface="Arial" panose="020B0604020202020204" pitchFamily="34" charset="0"/>
              <a:buChar char="•"/>
              <a:defRPr/>
            </a:pPr>
            <a:r>
              <a:rPr lang="en-US" sz="1600" dirty="0">
                <a:solidFill>
                  <a:srgbClr val="635C5B"/>
                </a:solidFill>
              </a:rPr>
              <a:t>Site-specific risks mitigated through bidder-driven project development</a:t>
            </a:r>
            <a:r>
              <a:rPr lang="en-US" sz="1600" dirty="0">
                <a:solidFill>
                  <a:srgbClr val="000000"/>
                </a:solidFill>
              </a:rPr>
              <a:t>.</a:t>
            </a:r>
          </a:p>
          <a:p>
            <a:pPr>
              <a:defRPr/>
            </a:pPr>
            <a:r>
              <a:rPr lang="en-US" sz="1600" b="1" dirty="0">
                <a:solidFill>
                  <a:srgbClr val="C00000"/>
                </a:solidFill>
              </a:rPr>
              <a:t>Challenges</a:t>
            </a:r>
            <a:endParaRPr lang="en-US" sz="1600" dirty="0">
              <a:solidFill>
                <a:srgbClr val="C00000"/>
              </a:solidFill>
            </a:endParaRPr>
          </a:p>
          <a:p>
            <a:pPr marL="285750" indent="-285750">
              <a:buFont typeface="Arial" panose="020B0604020202020204" pitchFamily="34" charset="0"/>
              <a:buChar char="•"/>
              <a:defRPr/>
            </a:pPr>
            <a:r>
              <a:rPr lang="en-US" sz="1600" dirty="0">
                <a:solidFill>
                  <a:srgbClr val="635C5B"/>
                </a:solidFill>
              </a:rPr>
              <a:t>Lower grid-compatible RE development in absence of locational signals.</a:t>
            </a:r>
          </a:p>
          <a:p>
            <a:pPr marL="285750" indent="-285750">
              <a:buFont typeface="Arial" panose="020B0604020202020204" pitchFamily="34" charset="0"/>
              <a:buChar char="•"/>
              <a:defRPr/>
            </a:pPr>
            <a:r>
              <a:rPr lang="en-US" sz="1600" dirty="0">
                <a:solidFill>
                  <a:srgbClr val="635C5B"/>
                </a:solidFill>
              </a:rPr>
              <a:t>Higher risks &amp; costs of project development if uncertainty about project costs and timeline.</a:t>
            </a:r>
          </a:p>
        </p:txBody>
      </p:sp>
      <p:grpSp>
        <p:nvGrpSpPr>
          <p:cNvPr id="20" name="Group 19" descr="Bidder-site auction">
            <a:extLst>
              <a:ext uri="{FF2B5EF4-FFF2-40B4-BE49-F238E27FC236}">
                <a16:creationId xmlns:a16="http://schemas.microsoft.com/office/drawing/2014/main" id="{9BC05A5B-0871-405D-B647-EEEF5F295548}"/>
              </a:ext>
            </a:extLst>
          </p:cNvPr>
          <p:cNvGrpSpPr/>
          <p:nvPr/>
        </p:nvGrpSpPr>
        <p:grpSpPr>
          <a:xfrm>
            <a:off x="6115133" y="1586385"/>
            <a:ext cx="3912269" cy="2581983"/>
            <a:chOff x="4456328" y="1497232"/>
            <a:chExt cx="3912269" cy="2693768"/>
          </a:xfrm>
        </p:grpSpPr>
        <p:sp>
          <p:nvSpPr>
            <p:cNvPr id="21" name="Content Placeholder 27">
              <a:extLst>
                <a:ext uri="{FF2B5EF4-FFF2-40B4-BE49-F238E27FC236}">
                  <a16:creationId xmlns:a16="http://schemas.microsoft.com/office/drawing/2014/main" id="{7AF58A1D-12D0-426B-9856-C80214C25C23}"/>
                </a:ext>
              </a:extLst>
            </p:cNvPr>
            <p:cNvSpPr txBox="1">
              <a:spLocks/>
            </p:cNvSpPr>
            <p:nvPr/>
          </p:nvSpPr>
          <p:spPr>
            <a:xfrm>
              <a:off x="4456328" y="1497232"/>
              <a:ext cx="3685913" cy="449324"/>
            </a:xfrm>
            <a:prstGeom prst="rect">
              <a:avLst/>
            </a:prstGeom>
          </p:spPr>
          <p:txBody>
            <a:bodyPr vert="horz" lIns="91440" tIns="45720" rIns="91440" bIns="45720" rtlCol="0">
              <a:normAutofit/>
            </a:bodyPr>
            <a:lst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0"/>
                </a:spcAft>
                <a:buNone/>
                <a:defRPr/>
              </a:pPr>
              <a:r>
                <a:rPr lang="en-US" sz="1800" b="1" dirty="0">
                  <a:solidFill>
                    <a:prstClr val="black"/>
                  </a:solidFill>
                  <a:latin typeface="+mj-lt"/>
                </a:rPr>
                <a:t>Bidder-site auction</a:t>
              </a:r>
            </a:p>
            <a:p>
              <a:pPr marL="0" indent="0">
                <a:spcAft>
                  <a:spcPts val="0"/>
                </a:spcAft>
                <a:buNone/>
                <a:defRPr/>
              </a:pPr>
              <a:endParaRPr lang="en-US" sz="1900" dirty="0">
                <a:solidFill>
                  <a:prstClr val="black"/>
                </a:solidFill>
                <a:latin typeface="Arial"/>
              </a:endParaRPr>
            </a:p>
            <a:p>
              <a:pPr marL="0" indent="0">
                <a:lnSpc>
                  <a:spcPct val="120000"/>
                </a:lnSpc>
                <a:spcAft>
                  <a:spcPts val="0"/>
                </a:spcAft>
                <a:buNone/>
                <a:defRPr/>
              </a:pPr>
              <a:endParaRPr lang="en-US" sz="1600" dirty="0">
                <a:solidFill>
                  <a:prstClr val="black"/>
                </a:solidFill>
                <a:latin typeface="Arial"/>
              </a:endParaRPr>
            </a:p>
          </p:txBody>
        </p:sp>
        <p:sp>
          <p:nvSpPr>
            <p:cNvPr id="22" name="Abgerundetes Rechteck 5">
              <a:extLst>
                <a:ext uri="{FF2B5EF4-FFF2-40B4-BE49-F238E27FC236}">
                  <a16:creationId xmlns:a16="http://schemas.microsoft.com/office/drawing/2014/main" id="{EE5B1F93-D534-4B62-90B8-41E821F9B202}"/>
                </a:ext>
              </a:extLst>
            </p:cNvPr>
            <p:cNvSpPr/>
            <p:nvPr/>
          </p:nvSpPr>
          <p:spPr bwMode="auto">
            <a:xfrm>
              <a:off x="5617878" y="2464845"/>
              <a:ext cx="1828096" cy="1726155"/>
            </a:xfrm>
            <a:prstGeom prst="roundRect">
              <a:avLst/>
            </a:prstGeom>
            <a:noFill/>
            <a:ln w="19050" cap="flat" cmpd="sng" algn="ctr">
              <a:solidFill>
                <a:srgbClr val="002F6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defRPr/>
              </a:pPr>
              <a:endParaRPr lang="en-US" kern="0" dirty="0">
                <a:solidFill>
                  <a:srgbClr val="000000"/>
                </a:solidFill>
                <a:latin typeface="Arial"/>
                <a:cs typeface="Arial" pitchFamily="34" charset="0"/>
              </a:endParaRPr>
            </a:p>
          </p:txBody>
        </p:sp>
        <p:sp>
          <p:nvSpPr>
            <p:cNvPr id="23" name="Abgerundetes Rechteck 7">
              <a:extLst>
                <a:ext uri="{FF2B5EF4-FFF2-40B4-BE49-F238E27FC236}">
                  <a16:creationId xmlns:a16="http://schemas.microsoft.com/office/drawing/2014/main" id="{D78CB046-CDE1-4213-B0BA-55A5F61F4EE0}"/>
                </a:ext>
              </a:extLst>
            </p:cNvPr>
            <p:cNvSpPr/>
            <p:nvPr/>
          </p:nvSpPr>
          <p:spPr bwMode="auto">
            <a:xfrm>
              <a:off x="5800334" y="2992419"/>
              <a:ext cx="538212" cy="348622"/>
            </a:xfrm>
            <a:prstGeom prst="roundRect">
              <a:avLst/>
            </a:prstGeom>
            <a:solidFill>
              <a:schemeClr val="bg1"/>
            </a:solidFill>
            <a:ln w="9525" cap="flat" cmpd="sng" algn="ctr">
              <a:solidFill>
                <a:srgbClr val="BA0C2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defRPr/>
              </a:pPr>
              <a:r>
                <a:rPr lang="en-US" sz="1200" kern="0" dirty="0">
                  <a:solidFill>
                    <a:sysClr val="windowText" lastClr="000000"/>
                  </a:solidFill>
                  <a:cs typeface="Arial" pitchFamily="34" charset="0"/>
                </a:rPr>
                <a:t>15 MW</a:t>
              </a:r>
            </a:p>
          </p:txBody>
        </p:sp>
        <p:sp>
          <p:nvSpPr>
            <p:cNvPr id="24" name="Abgerundetes Rechteck 9">
              <a:extLst>
                <a:ext uri="{FF2B5EF4-FFF2-40B4-BE49-F238E27FC236}">
                  <a16:creationId xmlns:a16="http://schemas.microsoft.com/office/drawing/2014/main" id="{CDB188F5-AA30-4203-ADDF-19FD1169DAE4}"/>
                </a:ext>
              </a:extLst>
            </p:cNvPr>
            <p:cNvSpPr/>
            <p:nvPr/>
          </p:nvSpPr>
          <p:spPr bwMode="auto">
            <a:xfrm>
              <a:off x="5820173" y="3531575"/>
              <a:ext cx="664474" cy="564891"/>
            </a:xfrm>
            <a:prstGeom prst="roundRect">
              <a:avLst/>
            </a:prstGeom>
            <a:solidFill>
              <a:schemeClr val="bg1"/>
            </a:solidFill>
            <a:ln w="9525" cap="flat" cmpd="sng" algn="ctr">
              <a:solidFill>
                <a:srgbClr val="BA0C2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defRPr/>
              </a:pPr>
              <a:r>
                <a:rPr lang="en-US" sz="1200" kern="0" dirty="0">
                  <a:solidFill>
                    <a:sysClr val="windowText" lastClr="000000"/>
                  </a:solidFill>
                  <a:cs typeface="Arial" pitchFamily="34" charset="0"/>
                </a:rPr>
                <a:t>30 MW</a:t>
              </a:r>
            </a:p>
          </p:txBody>
        </p:sp>
        <p:sp>
          <p:nvSpPr>
            <p:cNvPr id="25" name="Textfeld 15">
              <a:extLst>
                <a:ext uri="{FF2B5EF4-FFF2-40B4-BE49-F238E27FC236}">
                  <a16:creationId xmlns:a16="http://schemas.microsoft.com/office/drawing/2014/main" id="{0926587C-B07F-4501-9499-FA5527ACE70D}"/>
                </a:ext>
              </a:extLst>
            </p:cNvPr>
            <p:cNvSpPr txBox="1"/>
            <p:nvPr/>
          </p:nvSpPr>
          <p:spPr>
            <a:xfrm>
              <a:off x="5805310" y="2432570"/>
              <a:ext cx="1370061" cy="449542"/>
            </a:xfrm>
            <a:prstGeom prst="rect">
              <a:avLst/>
            </a:prstGeom>
            <a:noFill/>
          </p:spPr>
          <p:txBody>
            <a:bodyPr wrap="square" rtlCol="0">
              <a:spAutoFit/>
            </a:bodyPr>
            <a:lstStyle/>
            <a:p>
              <a:pPr algn="ctr">
                <a:defRPr/>
              </a:pPr>
              <a:r>
                <a:rPr lang="en-US" sz="1100" dirty="0">
                  <a:solidFill>
                    <a:sysClr val="windowText" lastClr="000000"/>
                  </a:solidFill>
                  <a:cs typeface="Arial"/>
                </a:rPr>
                <a:t>Procured volume (e.g. 100 MW)</a:t>
              </a:r>
            </a:p>
          </p:txBody>
        </p:sp>
        <p:sp>
          <p:nvSpPr>
            <p:cNvPr id="26" name="Abgerundetes Rechteck 9">
              <a:extLst>
                <a:ext uri="{FF2B5EF4-FFF2-40B4-BE49-F238E27FC236}">
                  <a16:creationId xmlns:a16="http://schemas.microsoft.com/office/drawing/2014/main" id="{9F6ED85D-0DB7-4514-AD57-44C50F4D5AB4}"/>
                </a:ext>
              </a:extLst>
            </p:cNvPr>
            <p:cNvSpPr/>
            <p:nvPr/>
          </p:nvSpPr>
          <p:spPr bwMode="auto">
            <a:xfrm>
              <a:off x="6600418" y="3531575"/>
              <a:ext cx="664474" cy="564891"/>
            </a:xfrm>
            <a:prstGeom prst="roundRect">
              <a:avLst/>
            </a:prstGeom>
            <a:solidFill>
              <a:schemeClr val="bg1"/>
            </a:solidFill>
            <a:ln w="9525" cap="flat" cmpd="sng" algn="ctr">
              <a:solidFill>
                <a:srgbClr val="BA0C2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defRPr/>
              </a:pPr>
              <a:r>
                <a:rPr lang="en-US" sz="1200" kern="0" dirty="0">
                  <a:solidFill>
                    <a:sysClr val="windowText" lastClr="000000"/>
                  </a:solidFill>
                  <a:cs typeface="Arial" pitchFamily="34" charset="0"/>
                </a:rPr>
                <a:t>30 MW</a:t>
              </a:r>
            </a:p>
          </p:txBody>
        </p:sp>
        <p:sp>
          <p:nvSpPr>
            <p:cNvPr id="27" name="Abgerundetes Rechteck 7">
              <a:extLst>
                <a:ext uri="{FF2B5EF4-FFF2-40B4-BE49-F238E27FC236}">
                  <a16:creationId xmlns:a16="http://schemas.microsoft.com/office/drawing/2014/main" id="{21E4ED6A-F7E6-402F-933D-FACE9576B342}"/>
                </a:ext>
              </a:extLst>
            </p:cNvPr>
            <p:cNvSpPr/>
            <p:nvPr/>
          </p:nvSpPr>
          <p:spPr bwMode="auto">
            <a:xfrm>
              <a:off x="6620571" y="2896420"/>
              <a:ext cx="538212" cy="540621"/>
            </a:xfrm>
            <a:prstGeom prst="roundRect">
              <a:avLst/>
            </a:prstGeom>
            <a:solidFill>
              <a:schemeClr val="bg1"/>
            </a:solidFill>
            <a:ln w="9525" cap="flat" cmpd="sng" algn="ctr">
              <a:solidFill>
                <a:srgbClr val="BA0C2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defRPr/>
              </a:pPr>
              <a:r>
                <a:rPr lang="en-US" sz="1200" kern="0" dirty="0">
                  <a:solidFill>
                    <a:sysClr val="windowText" lastClr="000000"/>
                  </a:solidFill>
                  <a:cs typeface="Arial" pitchFamily="34" charset="0"/>
                </a:rPr>
                <a:t>25</a:t>
              </a:r>
            </a:p>
            <a:p>
              <a:pPr algn="ctr">
                <a:defRPr/>
              </a:pPr>
              <a:r>
                <a:rPr lang="en-US" sz="1200" kern="0" dirty="0">
                  <a:solidFill>
                    <a:sysClr val="windowText" lastClr="000000"/>
                  </a:solidFill>
                  <a:cs typeface="Arial" pitchFamily="34" charset="0"/>
                </a:rPr>
                <a:t>MW</a:t>
              </a:r>
            </a:p>
          </p:txBody>
        </p:sp>
        <p:sp>
          <p:nvSpPr>
            <p:cNvPr id="28" name="Textfeld 31">
              <a:extLst>
                <a:ext uri="{FF2B5EF4-FFF2-40B4-BE49-F238E27FC236}">
                  <a16:creationId xmlns:a16="http://schemas.microsoft.com/office/drawing/2014/main" id="{7DCF7C7D-73DC-4D03-B27E-480F24AEB7C7}"/>
                </a:ext>
              </a:extLst>
            </p:cNvPr>
            <p:cNvSpPr txBox="1"/>
            <p:nvPr/>
          </p:nvSpPr>
          <p:spPr>
            <a:xfrm>
              <a:off x="7681894" y="2939645"/>
              <a:ext cx="686703" cy="272936"/>
            </a:xfrm>
            <a:prstGeom prst="rect">
              <a:avLst/>
            </a:prstGeom>
            <a:solidFill>
              <a:srgbClr val="FFFFFF"/>
            </a:solidFill>
            <a:ln w="25400" cap="flat" cmpd="sng" algn="ctr">
              <a:solidFill>
                <a:srgbClr val="002F6C"/>
              </a:solidFill>
              <a:prstDash val="solid"/>
            </a:ln>
            <a:effectLst/>
          </p:spPr>
          <p:txBody>
            <a:bodyPr wrap="square" rtlCol="0">
              <a:spAutoFit/>
            </a:bodyPr>
            <a:lstStyle/>
            <a:p>
              <a:pPr>
                <a:defRPr/>
              </a:pPr>
              <a:r>
                <a:rPr lang="en-US" sz="1100" kern="0" dirty="0">
                  <a:solidFill>
                    <a:sysClr val="windowText" lastClr="000000"/>
                  </a:solidFill>
                  <a:cs typeface="Arial"/>
                </a:rPr>
                <a:t>Bidder 1</a:t>
              </a:r>
            </a:p>
          </p:txBody>
        </p:sp>
        <p:cxnSp>
          <p:nvCxnSpPr>
            <p:cNvPr id="29" name="Gewinkelte Verbindung 36">
              <a:extLst>
                <a:ext uri="{FF2B5EF4-FFF2-40B4-BE49-F238E27FC236}">
                  <a16:creationId xmlns:a16="http://schemas.microsoft.com/office/drawing/2014/main" id="{822D2F14-D9CC-4288-93D0-63DDB6901BF3}"/>
                </a:ext>
              </a:extLst>
            </p:cNvPr>
            <p:cNvCxnSpPr>
              <a:cxnSpLocks/>
              <a:stCxn id="28" idx="1"/>
            </p:cNvCxnSpPr>
            <p:nvPr/>
          </p:nvCxnSpPr>
          <p:spPr bwMode="auto">
            <a:xfrm rot="10800000" flipV="1">
              <a:off x="7188108" y="3076113"/>
              <a:ext cx="493786" cy="44928"/>
            </a:xfrm>
            <a:prstGeom prst="bentConnector3">
              <a:avLst>
                <a:gd name="adj1" fmla="val 50000"/>
              </a:avLst>
            </a:prstGeom>
            <a:solidFill>
              <a:srgbClr val="002F6C"/>
            </a:solidFill>
            <a:ln w="19050" cap="flat" cmpd="sng" algn="ctr">
              <a:solidFill>
                <a:srgbClr val="635C5B"/>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xtfeld 32">
              <a:extLst>
                <a:ext uri="{FF2B5EF4-FFF2-40B4-BE49-F238E27FC236}">
                  <a16:creationId xmlns:a16="http://schemas.microsoft.com/office/drawing/2014/main" id="{E21951F9-634F-448F-9F44-DF2D9ABF8876}"/>
                </a:ext>
              </a:extLst>
            </p:cNvPr>
            <p:cNvSpPr txBox="1"/>
            <p:nvPr/>
          </p:nvSpPr>
          <p:spPr>
            <a:xfrm>
              <a:off x="4678610" y="2942203"/>
              <a:ext cx="699663" cy="272936"/>
            </a:xfrm>
            <a:prstGeom prst="rect">
              <a:avLst/>
            </a:prstGeom>
            <a:solidFill>
              <a:srgbClr val="FFFFFF"/>
            </a:solidFill>
            <a:ln w="25400" cap="flat" cmpd="sng" algn="ctr">
              <a:solidFill>
                <a:srgbClr val="002F6C"/>
              </a:solidFill>
              <a:prstDash val="solid"/>
            </a:ln>
            <a:effectLst/>
          </p:spPr>
          <p:txBody>
            <a:bodyPr wrap="square" rtlCol="0">
              <a:spAutoFit/>
            </a:bodyPr>
            <a:lstStyle/>
            <a:p>
              <a:pPr algn="r">
                <a:defRPr/>
              </a:pPr>
              <a:r>
                <a:rPr lang="en-US" sz="1100" kern="0" dirty="0">
                  <a:solidFill>
                    <a:sysClr val="windowText" lastClr="000000"/>
                  </a:solidFill>
                  <a:cs typeface="Arial"/>
                </a:rPr>
                <a:t>Bidder 2</a:t>
              </a:r>
            </a:p>
          </p:txBody>
        </p:sp>
        <p:cxnSp>
          <p:nvCxnSpPr>
            <p:cNvPr id="31" name="Connector: Elbow 30">
              <a:extLst>
                <a:ext uri="{FF2B5EF4-FFF2-40B4-BE49-F238E27FC236}">
                  <a16:creationId xmlns:a16="http://schemas.microsoft.com/office/drawing/2014/main" id="{CCFFB921-F56D-436E-B08F-8BCC7B53E9BA}"/>
                </a:ext>
              </a:extLst>
            </p:cNvPr>
            <p:cNvCxnSpPr>
              <a:cxnSpLocks/>
              <a:stCxn id="30" idx="3"/>
              <a:endCxn id="23" idx="1"/>
            </p:cNvCxnSpPr>
            <p:nvPr/>
          </p:nvCxnSpPr>
          <p:spPr>
            <a:xfrm>
              <a:off x="5378273" y="3078671"/>
              <a:ext cx="422061" cy="88059"/>
            </a:xfrm>
            <a:prstGeom prst="bentConnector3">
              <a:avLst>
                <a:gd name="adj1" fmla="val 50000"/>
              </a:avLst>
            </a:prstGeom>
            <a:noFill/>
            <a:ln w="19050" cap="flat" cmpd="sng" algn="ctr">
              <a:solidFill>
                <a:srgbClr val="635C5B"/>
              </a:solidFill>
              <a:prstDash val="solid"/>
              <a:tailEnd type="triangle"/>
            </a:ln>
            <a:effectLst>
              <a:outerShdw blurRad="40000" dist="20000" dir="5400000" rotWithShape="0">
                <a:srgbClr val="000000">
                  <a:alpha val="38000"/>
                </a:srgbClr>
              </a:outerShdw>
            </a:effectLst>
          </p:spPr>
        </p:cxnSp>
        <p:sp>
          <p:nvSpPr>
            <p:cNvPr id="32" name="Textfeld 32">
              <a:extLst>
                <a:ext uri="{FF2B5EF4-FFF2-40B4-BE49-F238E27FC236}">
                  <a16:creationId xmlns:a16="http://schemas.microsoft.com/office/drawing/2014/main" id="{FAFF9831-E740-451D-9B12-FD34B5F882B3}"/>
                </a:ext>
              </a:extLst>
            </p:cNvPr>
            <p:cNvSpPr txBox="1"/>
            <p:nvPr/>
          </p:nvSpPr>
          <p:spPr>
            <a:xfrm>
              <a:off x="4678610" y="3584212"/>
              <a:ext cx="699663" cy="272936"/>
            </a:xfrm>
            <a:prstGeom prst="rect">
              <a:avLst/>
            </a:prstGeom>
            <a:solidFill>
              <a:srgbClr val="FFFFFF"/>
            </a:solidFill>
            <a:ln w="25400" cap="flat" cmpd="sng" algn="ctr">
              <a:solidFill>
                <a:srgbClr val="002F6C"/>
              </a:solidFill>
              <a:prstDash val="solid"/>
            </a:ln>
            <a:effectLst/>
          </p:spPr>
          <p:txBody>
            <a:bodyPr wrap="square" rtlCol="0">
              <a:spAutoFit/>
            </a:bodyPr>
            <a:lstStyle/>
            <a:p>
              <a:pPr algn="r">
                <a:defRPr/>
              </a:pPr>
              <a:r>
                <a:rPr lang="en-US" sz="1100" kern="0" dirty="0">
                  <a:solidFill>
                    <a:sysClr val="windowText" lastClr="000000"/>
                  </a:solidFill>
                  <a:cs typeface="Arial"/>
                </a:rPr>
                <a:t>Bidder 3</a:t>
              </a:r>
            </a:p>
          </p:txBody>
        </p:sp>
        <p:cxnSp>
          <p:nvCxnSpPr>
            <p:cNvPr id="33" name="Connector: Elbow 32">
              <a:extLst>
                <a:ext uri="{FF2B5EF4-FFF2-40B4-BE49-F238E27FC236}">
                  <a16:creationId xmlns:a16="http://schemas.microsoft.com/office/drawing/2014/main" id="{AD7A9349-702F-4B4F-BA86-9FD40BEE2C4A}"/>
                </a:ext>
              </a:extLst>
            </p:cNvPr>
            <p:cNvCxnSpPr>
              <a:cxnSpLocks/>
              <a:stCxn id="32" idx="3"/>
            </p:cNvCxnSpPr>
            <p:nvPr/>
          </p:nvCxnSpPr>
          <p:spPr>
            <a:xfrm>
              <a:off x="5378273" y="3720680"/>
              <a:ext cx="422062" cy="88059"/>
            </a:xfrm>
            <a:prstGeom prst="bentConnector3">
              <a:avLst>
                <a:gd name="adj1" fmla="val 50000"/>
              </a:avLst>
            </a:prstGeom>
            <a:noFill/>
            <a:ln w="19050" cap="flat" cmpd="sng" algn="ctr">
              <a:solidFill>
                <a:srgbClr val="635C5B"/>
              </a:solidFill>
              <a:prstDash val="solid"/>
              <a:tailEnd type="triangle"/>
            </a:ln>
            <a:effectLst>
              <a:outerShdw blurRad="40000" dist="20000" dir="5400000" rotWithShape="0">
                <a:srgbClr val="000000">
                  <a:alpha val="38000"/>
                </a:srgbClr>
              </a:outerShdw>
            </a:effectLst>
          </p:spPr>
        </p:cxnSp>
        <p:sp>
          <p:nvSpPr>
            <p:cNvPr id="34" name="Textfeld 31">
              <a:extLst>
                <a:ext uri="{FF2B5EF4-FFF2-40B4-BE49-F238E27FC236}">
                  <a16:creationId xmlns:a16="http://schemas.microsoft.com/office/drawing/2014/main" id="{82A0CFE8-409C-40FA-80A2-DD2AF63914A0}"/>
                </a:ext>
              </a:extLst>
            </p:cNvPr>
            <p:cNvSpPr txBox="1"/>
            <p:nvPr/>
          </p:nvSpPr>
          <p:spPr>
            <a:xfrm>
              <a:off x="7681894" y="3605230"/>
              <a:ext cx="686703" cy="272936"/>
            </a:xfrm>
            <a:prstGeom prst="rect">
              <a:avLst/>
            </a:prstGeom>
            <a:solidFill>
              <a:srgbClr val="FFFFFF"/>
            </a:solidFill>
            <a:ln w="25400" cap="flat" cmpd="sng" algn="ctr">
              <a:solidFill>
                <a:srgbClr val="002F6C"/>
              </a:solidFill>
              <a:prstDash val="solid"/>
            </a:ln>
            <a:effectLst/>
          </p:spPr>
          <p:txBody>
            <a:bodyPr wrap="square" rtlCol="0">
              <a:spAutoFit/>
            </a:bodyPr>
            <a:lstStyle/>
            <a:p>
              <a:pPr>
                <a:defRPr/>
              </a:pPr>
              <a:r>
                <a:rPr lang="en-US" sz="1100" kern="0" dirty="0">
                  <a:solidFill>
                    <a:sysClr val="windowText" lastClr="000000"/>
                  </a:solidFill>
                  <a:cs typeface="Arial"/>
                </a:rPr>
                <a:t>Bidder 4</a:t>
              </a:r>
            </a:p>
          </p:txBody>
        </p:sp>
        <p:cxnSp>
          <p:nvCxnSpPr>
            <p:cNvPr id="35" name="Gewinkelte Verbindung 36">
              <a:extLst>
                <a:ext uri="{FF2B5EF4-FFF2-40B4-BE49-F238E27FC236}">
                  <a16:creationId xmlns:a16="http://schemas.microsoft.com/office/drawing/2014/main" id="{9C9B9940-A743-4B49-B086-DC3A13566176}"/>
                </a:ext>
              </a:extLst>
            </p:cNvPr>
            <p:cNvCxnSpPr>
              <a:cxnSpLocks/>
              <a:stCxn id="34" idx="1"/>
              <a:endCxn id="26" idx="3"/>
            </p:cNvCxnSpPr>
            <p:nvPr/>
          </p:nvCxnSpPr>
          <p:spPr bwMode="auto">
            <a:xfrm rot="10800000" flipV="1">
              <a:off x="7264892" y="3741698"/>
              <a:ext cx="417002" cy="72323"/>
            </a:xfrm>
            <a:prstGeom prst="bentConnector3">
              <a:avLst>
                <a:gd name="adj1" fmla="val 50000"/>
              </a:avLst>
            </a:prstGeom>
            <a:solidFill>
              <a:srgbClr val="002F6C"/>
            </a:solidFill>
            <a:ln w="19050" cap="flat" cmpd="sng" algn="ctr">
              <a:solidFill>
                <a:srgbClr val="635C5B"/>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xtfeld 31">
              <a:extLst>
                <a:ext uri="{FF2B5EF4-FFF2-40B4-BE49-F238E27FC236}">
                  <a16:creationId xmlns:a16="http://schemas.microsoft.com/office/drawing/2014/main" id="{1D68CF11-84EB-4D41-925F-893A700DFF60}"/>
                </a:ext>
              </a:extLst>
            </p:cNvPr>
            <p:cNvSpPr txBox="1"/>
            <p:nvPr/>
          </p:nvSpPr>
          <p:spPr>
            <a:xfrm>
              <a:off x="4970581" y="2036182"/>
              <a:ext cx="866769" cy="272936"/>
            </a:xfrm>
            <a:prstGeom prst="rect">
              <a:avLst/>
            </a:prstGeom>
            <a:solidFill>
              <a:srgbClr val="002F6C"/>
            </a:solidFill>
            <a:ln w="25400" cap="flat" cmpd="sng" algn="ctr">
              <a:solidFill>
                <a:srgbClr val="002F6C"/>
              </a:solidFill>
              <a:prstDash val="solid"/>
            </a:ln>
            <a:effectLst/>
          </p:spPr>
          <p:txBody>
            <a:bodyPr wrap="square" rtlCol="0">
              <a:spAutoFit/>
            </a:bodyPr>
            <a:lstStyle/>
            <a:p>
              <a:pPr algn="ctr">
                <a:defRPr/>
              </a:pPr>
              <a:r>
                <a:rPr lang="en-US" sz="1100" kern="0" dirty="0">
                  <a:solidFill>
                    <a:srgbClr val="FFFFFF"/>
                  </a:solidFill>
                  <a:cs typeface="Arial"/>
                </a:rPr>
                <a:t>Auctioneer</a:t>
              </a:r>
            </a:p>
          </p:txBody>
        </p:sp>
        <p:pic>
          <p:nvPicPr>
            <p:cNvPr id="37" name="Graphic 36" descr="Arrow: Clockwise curve">
              <a:extLst>
                <a:ext uri="{FF2B5EF4-FFF2-40B4-BE49-F238E27FC236}">
                  <a16:creationId xmlns:a16="http://schemas.microsoft.com/office/drawing/2014/main" id="{7B8F996D-2816-4E81-8CDD-F8BB9924969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880063">
              <a:off x="5780805" y="2036494"/>
              <a:ext cx="475825" cy="481203"/>
            </a:xfrm>
            <a:prstGeom prst="rect">
              <a:avLst/>
            </a:prstGeom>
          </p:spPr>
        </p:pic>
      </p:grpSp>
      <p:sp>
        <p:nvSpPr>
          <p:cNvPr id="5" name="Rectangle 4">
            <a:extLst>
              <a:ext uri="{FF2B5EF4-FFF2-40B4-BE49-F238E27FC236}">
                <a16:creationId xmlns:a16="http://schemas.microsoft.com/office/drawing/2014/main" id="{BC6D3011-6741-4778-A822-E4D99982CE16}"/>
              </a:ext>
            </a:extLst>
          </p:cNvPr>
          <p:cNvSpPr/>
          <p:nvPr/>
        </p:nvSpPr>
        <p:spPr>
          <a:xfrm>
            <a:off x="1828801" y="4191000"/>
            <a:ext cx="4236201" cy="2308324"/>
          </a:xfrm>
          <a:prstGeom prst="rect">
            <a:avLst/>
          </a:prstGeom>
          <a:ln>
            <a:noFill/>
          </a:ln>
        </p:spPr>
        <p:txBody>
          <a:bodyPr wrap="square">
            <a:spAutoFit/>
          </a:bodyPr>
          <a:lstStyle/>
          <a:p>
            <a:pPr>
              <a:defRPr/>
            </a:pPr>
            <a:r>
              <a:rPr lang="en-US" sz="1600" b="1" dirty="0">
                <a:solidFill>
                  <a:srgbClr val="00B050"/>
                </a:solidFill>
              </a:rPr>
              <a:t>Benefits</a:t>
            </a:r>
          </a:p>
          <a:p>
            <a:pPr marL="285750" indent="-285750">
              <a:buFont typeface="Arial" panose="020B0604020202020204" pitchFamily="34" charset="0"/>
              <a:buChar char="•"/>
              <a:defRPr/>
            </a:pPr>
            <a:r>
              <a:rPr lang="en-US" sz="1600" dirty="0">
                <a:solidFill>
                  <a:srgbClr val="635C5B"/>
                </a:solidFill>
              </a:rPr>
              <a:t>Grid-compatible RE development.</a:t>
            </a:r>
          </a:p>
          <a:p>
            <a:pPr marL="285750" indent="-285750">
              <a:buFont typeface="Arial" panose="020B0604020202020204" pitchFamily="34" charset="0"/>
              <a:buChar char="•"/>
              <a:defRPr/>
            </a:pPr>
            <a:r>
              <a:rPr lang="en-US" sz="1600" dirty="0">
                <a:solidFill>
                  <a:srgbClr val="635C5B"/>
                </a:solidFill>
              </a:rPr>
              <a:t>Lower risks &amp; costs of project development if adequate quality. </a:t>
            </a:r>
          </a:p>
          <a:p>
            <a:pPr>
              <a:defRPr/>
            </a:pPr>
            <a:r>
              <a:rPr lang="en-US" sz="1600" b="1" dirty="0">
                <a:solidFill>
                  <a:srgbClr val="C00000"/>
                </a:solidFill>
              </a:rPr>
              <a:t>Challenges</a:t>
            </a:r>
          </a:p>
          <a:p>
            <a:pPr marL="285750" indent="-285750">
              <a:buFont typeface="Arial" panose="020B0604020202020204" pitchFamily="34" charset="0"/>
              <a:buChar char="•"/>
              <a:defRPr/>
            </a:pPr>
            <a:r>
              <a:rPr lang="en-US" sz="1600" dirty="0">
                <a:solidFill>
                  <a:srgbClr val="635C5B"/>
                </a:solidFill>
              </a:rPr>
              <a:t>Higher admin. burden on government.</a:t>
            </a:r>
          </a:p>
          <a:p>
            <a:pPr marL="285750" indent="-285750">
              <a:buFont typeface="Arial" panose="020B0604020202020204" pitchFamily="34" charset="0"/>
              <a:buChar char="•"/>
              <a:defRPr/>
            </a:pPr>
            <a:r>
              <a:rPr lang="en-US" sz="1600" dirty="0">
                <a:solidFill>
                  <a:srgbClr val="635C5B"/>
                </a:solidFill>
              </a:rPr>
              <a:t>Reduced role of bidders in finding optimal site.</a:t>
            </a:r>
          </a:p>
          <a:p>
            <a:pPr marL="285750" indent="-285750">
              <a:buFont typeface="Arial" panose="020B0604020202020204" pitchFamily="34" charset="0"/>
              <a:buChar char="•"/>
              <a:defRPr/>
            </a:pPr>
            <a:r>
              <a:rPr lang="en-US" sz="1600" dirty="0">
                <a:solidFill>
                  <a:srgbClr val="635C5B"/>
                </a:solidFill>
              </a:rPr>
              <a:t>Risk of ‚faulty‘ site selection and preparation</a:t>
            </a:r>
            <a:r>
              <a:rPr lang="en-US" sz="1600" dirty="0">
                <a:solidFill>
                  <a:srgbClr val="000000"/>
                </a:solidFill>
              </a:rPr>
              <a:t>.</a:t>
            </a:r>
          </a:p>
        </p:txBody>
      </p:sp>
      <p:grpSp>
        <p:nvGrpSpPr>
          <p:cNvPr id="51" name="Group 50" descr="Government-site auction">
            <a:extLst>
              <a:ext uri="{FF2B5EF4-FFF2-40B4-BE49-F238E27FC236}">
                <a16:creationId xmlns:a16="http://schemas.microsoft.com/office/drawing/2014/main" id="{E15F148D-86AF-4066-A74B-B9F57CA3C39D}"/>
              </a:ext>
            </a:extLst>
          </p:cNvPr>
          <p:cNvGrpSpPr/>
          <p:nvPr/>
        </p:nvGrpSpPr>
        <p:grpSpPr>
          <a:xfrm>
            <a:off x="1950201" y="1586384"/>
            <a:ext cx="3524836" cy="2581982"/>
            <a:chOff x="1950201" y="1586384"/>
            <a:chExt cx="3524836" cy="2581982"/>
          </a:xfrm>
        </p:grpSpPr>
        <p:grpSp>
          <p:nvGrpSpPr>
            <p:cNvPr id="7" name="Group 6" descr="A government-site auction">
              <a:extLst>
                <a:ext uri="{FF2B5EF4-FFF2-40B4-BE49-F238E27FC236}">
                  <a16:creationId xmlns:a16="http://schemas.microsoft.com/office/drawing/2014/main" id="{66041D56-D66F-4F76-A9B1-68564E6C53CE}"/>
                </a:ext>
              </a:extLst>
            </p:cNvPr>
            <p:cNvGrpSpPr/>
            <p:nvPr/>
          </p:nvGrpSpPr>
          <p:grpSpPr>
            <a:xfrm>
              <a:off x="1950201" y="1586384"/>
              <a:ext cx="3524836" cy="2581982"/>
              <a:chOff x="723066" y="1609018"/>
              <a:chExt cx="3524836" cy="2581982"/>
            </a:xfrm>
          </p:grpSpPr>
          <p:sp>
            <p:nvSpPr>
              <p:cNvPr id="8" name="Content Placeholder 27">
                <a:extLst>
                  <a:ext uri="{FF2B5EF4-FFF2-40B4-BE49-F238E27FC236}">
                    <a16:creationId xmlns:a16="http://schemas.microsoft.com/office/drawing/2014/main" id="{E56B8489-ED86-4834-8CE4-A2B8125E1A06}"/>
                  </a:ext>
                </a:extLst>
              </p:cNvPr>
              <p:cNvSpPr txBox="1">
                <a:spLocks/>
              </p:cNvSpPr>
              <p:nvPr/>
            </p:nvSpPr>
            <p:spPr>
              <a:xfrm>
                <a:off x="723066" y="1609018"/>
                <a:ext cx="3524836" cy="308213"/>
              </a:xfrm>
              <a:prstGeom prst="rect">
                <a:avLst/>
              </a:prstGeom>
            </p:spPr>
            <p:txBody>
              <a:bodyPr vert="horz" lIns="91440" tIns="45720" rIns="91440" bIns="45720" rtlCol="0">
                <a:noAutofit/>
              </a:bodyPr>
              <a:lst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0"/>
                  </a:spcAft>
                  <a:buNone/>
                  <a:defRPr/>
                </a:pPr>
                <a:r>
                  <a:rPr lang="en-US" sz="1800" b="1" dirty="0">
                    <a:solidFill>
                      <a:sysClr val="windowText" lastClr="000000"/>
                    </a:solidFill>
                    <a:latin typeface="+mj-lt"/>
                  </a:rPr>
                  <a:t>Government-site auction</a:t>
                </a:r>
                <a:endParaRPr lang="en-US" sz="1600" dirty="0">
                  <a:solidFill>
                    <a:sysClr val="windowText" lastClr="000000"/>
                  </a:solidFill>
                  <a:latin typeface="+mj-lt"/>
                </a:endParaRPr>
              </a:p>
            </p:txBody>
          </p:sp>
          <p:sp>
            <p:nvSpPr>
              <p:cNvPr id="9" name="Abgerundetes Rechteck 5">
                <a:extLst>
                  <a:ext uri="{FF2B5EF4-FFF2-40B4-BE49-F238E27FC236}">
                    <a16:creationId xmlns:a16="http://schemas.microsoft.com/office/drawing/2014/main" id="{6DF30E3D-A787-4273-96A5-CBB748E059E7}"/>
                  </a:ext>
                </a:extLst>
              </p:cNvPr>
              <p:cNvSpPr/>
              <p:nvPr/>
            </p:nvSpPr>
            <p:spPr bwMode="auto">
              <a:xfrm>
                <a:off x="848591" y="2464845"/>
                <a:ext cx="1828096" cy="1726155"/>
              </a:xfrm>
              <a:prstGeom prst="roundRect">
                <a:avLst/>
              </a:prstGeom>
              <a:solidFill>
                <a:srgbClr val="E8E8E8"/>
              </a:solidFill>
              <a:ln w="9525" cap="flat" cmpd="sng" algn="ctr">
                <a:solidFill>
                  <a:srgbClr val="BA0C2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defRPr/>
                </a:pPr>
                <a:endParaRPr lang="en-US" kern="0" dirty="0">
                  <a:solidFill>
                    <a:srgbClr val="000000"/>
                  </a:solidFill>
                  <a:latin typeface="Arial"/>
                  <a:cs typeface="Arial" pitchFamily="34" charset="0"/>
                </a:endParaRPr>
              </a:p>
            </p:txBody>
          </p:sp>
          <p:sp>
            <p:nvSpPr>
              <p:cNvPr id="10" name="Abgerundetes Rechteck 7">
                <a:extLst>
                  <a:ext uri="{FF2B5EF4-FFF2-40B4-BE49-F238E27FC236}">
                    <a16:creationId xmlns:a16="http://schemas.microsoft.com/office/drawing/2014/main" id="{6109F9BB-774A-4214-873A-8532A31308EC}"/>
                  </a:ext>
                </a:extLst>
              </p:cNvPr>
              <p:cNvSpPr/>
              <p:nvPr/>
            </p:nvSpPr>
            <p:spPr bwMode="auto">
              <a:xfrm>
                <a:off x="955880" y="2590806"/>
                <a:ext cx="782840" cy="676370"/>
              </a:xfrm>
              <a:prstGeom prst="roundRect">
                <a:avLst/>
              </a:prstGeom>
              <a:solidFill>
                <a:srgbClr val="E8E8E8"/>
              </a:solidFill>
              <a:ln w="9525" cap="flat" cmpd="sng" algn="ctr">
                <a:solidFill>
                  <a:srgbClr val="BA0C2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defRPr/>
                </a:pPr>
                <a:endParaRPr lang="en-US" kern="0" dirty="0">
                  <a:solidFill>
                    <a:srgbClr val="000000"/>
                  </a:solidFill>
                  <a:latin typeface="Arial"/>
                  <a:cs typeface="Arial" pitchFamily="34" charset="0"/>
                </a:endParaRPr>
              </a:p>
            </p:txBody>
          </p:sp>
          <p:sp>
            <p:nvSpPr>
              <p:cNvPr id="11" name="Abgerundetes Rechteck 9">
                <a:extLst>
                  <a:ext uri="{FF2B5EF4-FFF2-40B4-BE49-F238E27FC236}">
                    <a16:creationId xmlns:a16="http://schemas.microsoft.com/office/drawing/2014/main" id="{050EA7BE-52BF-4EF9-BE97-6EA8682246BC}"/>
                  </a:ext>
                </a:extLst>
              </p:cNvPr>
              <p:cNvSpPr/>
              <p:nvPr/>
            </p:nvSpPr>
            <p:spPr bwMode="auto">
              <a:xfrm>
                <a:off x="943047" y="3350797"/>
                <a:ext cx="782840" cy="676370"/>
              </a:xfrm>
              <a:prstGeom prst="roundRect">
                <a:avLst/>
              </a:prstGeom>
              <a:solidFill>
                <a:srgbClr val="E8E8E8"/>
              </a:solidFill>
              <a:ln w="9525" cap="flat" cmpd="sng" algn="ctr">
                <a:solidFill>
                  <a:srgbClr val="BA0C2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defRPr/>
                </a:pPr>
                <a:endParaRPr lang="en-US" kern="0" dirty="0">
                  <a:solidFill>
                    <a:srgbClr val="000000"/>
                  </a:solidFill>
                  <a:latin typeface="Arial"/>
                  <a:cs typeface="Arial" pitchFamily="34" charset="0"/>
                </a:endParaRPr>
              </a:p>
            </p:txBody>
          </p:sp>
          <p:sp>
            <p:nvSpPr>
              <p:cNvPr id="12" name="Abgerundetes Rechteck 10">
                <a:extLst>
                  <a:ext uri="{FF2B5EF4-FFF2-40B4-BE49-F238E27FC236}">
                    <a16:creationId xmlns:a16="http://schemas.microsoft.com/office/drawing/2014/main" id="{0784915B-485B-4489-863F-571D924EF7DC}"/>
                  </a:ext>
                </a:extLst>
              </p:cNvPr>
              <p:cNvSpPr/>
              <p:nvPr/>
            </p:nvSpPr>
            <p:spPr bwMode="auto">
              <a:xfrm>
                <a:off x="1786942" y="3350798"/>
                <a:ext cx="782840" cy="676370"/>
              </a:xfrm>
              <a:prstGeom prst="roundRect">
                <a:avLst/>
              </a:prstGeom>
              <a:solidFill>
                <a:srgbClr val="E8E8E8"/>
              </a:solidFill>
              <a:ln w="9525" cap="flat" cmpd="sng" algn="ctr">
                <a:solidFill>
                  <a:srgbClr val="BA0C2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defRPr/>
                </a:pPr>
                <a:endParaRPr lang="en-US" kern="0" dirty="0">
                  <a:solidFill>
                    <a:srgbClr val="000000"/>
                  </a:solidFill>
                  <a:latin typeface="Arial"/>
                  <a:cs typeface="Arial" pitchFamily="34" charset="0"/>
                </a:endParaRPr>
              </a:p>
            </p:txBody>
          </p:sp>
          <p:sp>
            <p:nvSpPr>
              <p:cNvPr id="13" name="Textfeld 31">
                <a:extLst>
                  <a:ext uri="{FF2B5EF4-FFF2-40B4-BE49-F238E27FC236}">
                    <a16:creationId xmlns:a16="http://schemas.microsoft.com/office/drawing/2014/main" id="{5B7903CB-7345-42E8-B27D-E7762C140D3C}"/>
                  </a:ext>
                </a:extLst>
              </p:cNvPr>
              <p:cNvSpPr txBox="1"/>
              <p:nvPr/>
            </p:nvSpPr>
            <p:spPr>
              <a:xfrm>
                <a:off x="914400" y="2048700"/>
                <a:ext cx="866769" cy="261610"/>
              </a:xfrm>
              <a:prstGeom prst="rect">
                <a:avLst/>
              </a:prstGeom>
              <a:solidFill>
                <a:srgbClr val="002F6C"/>
              </a:solidFill>
              <a:ln w="25400" cap="flat" cmpd="sng" algn="ctr">
                <a:solidFill>
                  <a:srgbClr val="002F6C"/>
                </a:solidFill>
                <a:prstDash val="solid"/>
              </a:ln>
              <a:effectLst/>
            </p:spPr>
            <p:txBody>
              <a:bodyPr wrap="square" rtlCol="0">
                <a:spAutoFit/>
              </a:bodyPr>
              <a:lstStyle/>
              <a:p>
                <a:pPr algn="ctr">
                  <a:defRPr/>
                </a:pPr>
                <a:r>
                  <a:rPr lang="en-US" sz="1100" kern="0" dirty="0">
                    <a:solidFill>
                      <a:srgbClr val="FFFFFF"/>
                    </a:solidFill>
                    <a:cs typeface="Arial"/>
                  </a:rPr>
                  <a:t>Auctioneer</a:t>
                </a:r>
              </a:p>
            </p:txBody>
          </p:sp>
          <p:pic>
            <p:nvPicPr>
              <p:cNvPr id="14" name="Graphic 13" descr="Arrow: Clockwise curve">
                <a:extLst>
                  <a:ext uri="{FF2B5EF4-FFF2-40B4-BE49-F238E27FC236}">
                    <a16:creationId xmlns:a16="http://schemas.microsoft.com/office/drawing/2014/main" id="{96F29865-E8AE-4946-9596-6C63F77C80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9596047">
                <a:off x="1708825" y="2026814"/>
                <a:ext cx="569050" cy="575482"/>
              </a:xfrm>
              <a:prstGeom prst="rect">
                <a:avLst/>
              </a:prstGeom>
            </p:spPr>
          </p:pic>
          <p:sp>
            <p:nvSpPr>
              <p:cNvPr id="15" name="Abgerundetes Rechteck 7">
                <a:extLst>
                  <a:ext uri="{FF2B5EF4-FFF2-40B4-BE49-F238E27FC236}">
                    <a16:creationId xmlns:a16="http://schemas.microsoft.com/office/drawing/2014/main" id="{42A25C92-8153-4515-B1C7-DE2A0C032DD8}"/>
                  </a:ext>
                </a:extLst>
              </p:cNvPr>
              <p:cNvSpPr/>
              <p:nvPr/>
            </p:nvSpPr>
            <p:spPr bwMode="auto">
              <a:xfrm>
                <a:off x="1786942" y="2594602"/>
                <a:ext cx="782840" cy="676370"/>
              </a:xfrm>
              <a:prstGeom prst="roundRect">
                <a:avLst/>
              </a:prstGeom>
              <a:solidFill>
                <a:srgbClr val="E8E8E8"/>
              </a:solidFill>
              <a:ln w="9525" cap="flat" cmpd="sng" algn="ctr">
                <a:solidFill>
                  <a:srgbClr val="BA0C2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defRPr/>
                </a:pPr>
                <a:endParaRPr lang="en-US" kern="0" dirty="0">
                  <a:solidFill>
                    <a:srgbClr val="000000"/>
                  </a:solidFill>
                  <a:latin typeface="Arial"/>
                  <a:cs typeface="Arial" pitchFamily="34" charset="0"/>
                </a:endParaRPr>
              </a:p>
            </p:txBody>
          </p:sp>
          <p:grpSp>
            <p:nvGrpSpPr>
              <p:cNvPr id="16" name="Group 15">
                <a:extLst>
                  <a:ext uri="{FF2B5EF4-FFF2-40B4-BE49-F238E27FC236}">
                    <a16:creationId xmlns:a16="http://schemas.microsoft.com/office/drawing/2014/main" id="{73CF8BC6-4427-4B08-8A9C-0057402C53E4}"/>
                  </a:ext>
                </a:extLst>
              </p:cNvPr>
              <p:cNvGrpSpPr/>
              <p:nvPr/>
            </p:nvGrpSpPr>
            <p:grpSpPr>
              <a:xfrm>
                <a:off x="1752600" y="2582099"/>
                <a:ext cx="958439" cy="757817"/>
                <a:chOff x="1505838" y="1918091"/>
                <a:chExt cx="1095485" cy="856495"/>
              </a:xfrm>
            </p:grpSpPr>
            <p:sp>
              <p:nvSpPr>
                <p:cNvPr id="17" name="Abgerundetes Rechteck 8">
                  <a:extLst>
                    <a:ext uri="{FF2B5EF4-FFF2-40B4-BE49-F238E27FC236}">
                      <a16:creationId xmlns:a16="http://schemas.microsoft.com/office/drawing/2014/main" id="{12DAE663-E8BF-485A-B6CB-D3D5E2EB116D}"/>
                    </a:ext>
                  </a:extLst>
                </p:cNvPr>
                <p:cNvSpPr/>
                <p:nvPr/>
              </p:nvSpPr>
              <p:spPr bwMode="auto">
                <a:xfrm>
                  <a:off x="1548888" y="1937417"/>
                  <a:ext cx="894777" cy="764443"/>
                </a:xfrm>
                <a:prstGeom prst="roundRect">
                  <a:avLst/>
                </a:prstGeom>
                <a:gradFill rotWithShape="1">
                  <a:gsLst>
                    <a:gs pos="0">
                      <a:srgbClr val="002F6C">
                        <a:tint val="50000"/>
                        <a:satMod val="300000"/>
                      </a:srgbClr>
                    </a:gs>
                    <a:gs pos="35000">
                      <a:srgbClr val="002F6C">
                        <a:tint val="37000"/>
                        <a:satMod val="300000"/>
                      </a:srgbClr>
                    </a:gs>
                    <a:gs pos="100000">
                      <a:srgbClr val="002F6C">
                        <a:tint val="15000"/>
                        <a:satMod val="350000"/>
                      </a:srgbClr>
                    </a:gs>
                  </a:gsLst>
                  <a:lin ang="16200000" scaled="1"/>
                </a:gradFill>
                <a:ln w="9525" cap="flat" cmpd="sng" algn="ctr">
                  <a:solidFill>
                    <a:srgbClr val="002F6C">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rtlCol="0" anchor="t" anchorCtr="0" compatLnSpc="1">
                  <a:prstTxWarp prst="textNoShape">
                    <a:avLst/>
                  </a:prstTxWarp>
                </a:bodyPr>
                <a:lstStyle/>
                <a:p>
                  <a:pPr>
                    <a:defRPr/>
                  </a:pPr>
                  <a:endParaRPr lang="en-US" sz="1600" kern="0" dirty="0">
                    <a:solidFill>
                      <a:srgbClr val="000000"/>
                    </a:solidFill>
                    <a:latin typeface="Arial"/>
                    <a:cs typeface="Arial"/>
                  </a:endParaRPr>
                </a:p>
              </p:txBody>
            </p:sp>
            <p:sp>
              <p:nvSpPr>
                <p:cNvPr id="18" name="Textfeld 15">
                  <a:extLst>
                    <a:ext uri="{FF2B5EF4-FFF2-40B4-BE49-F238E27FC236}">
                      <a16:creationId xmlns:a16="http://schemas.microsoft.com/office/drawing/2014/main" id="{96CCF627-5A1F-491B-9A29-613EEEBDC6DC}"/>
                    </a:ext>
                  </a:extLst>
                </p:cNvPr>
                <p:cNvSpPr txBox="1"/>
                <p:nvPr/>
              </p:nvSpPr>
              <p:spPr>
                <a:xfrm>
                  <a:off x="1511546" y="1918091"/>
                  <a:ext cx="1089777" cy="295675"/>
                </a:xfrm>
                <a:prstGeom prst="rect">
                  <a:avLst/>
                </a:prstGeom>
                <a:noFill/>
              </p:spPr>
              <p:txBody>
                <a:bodyPr wrap="square" rtlCol="0">
                  <a:spAutoFit/>
                </a:bodyPr>
                <a:lstStyle/>
                <a:p>
                  <a:pPr>
                    <a:defRPr/>
                  </a:pPr>
                  <a:r>
                    <a:rPr lang="en-US" sz="1100" kern="0" dirty="0">
                      <a:solidFill>
                        <a:sysClr val="windowText" lastClr="000000"/>
                      </a:solidFill>
                      <a:latin typeface="Arial"/>
                      <a:cs typeface="Arial"/>
                    </a:rPr>
                    <a:t>Project site</a:t>
                  </a:r>
                </a:p>
              </p:txBody>
            </p:sp>
            <p:sp>
              <p:nvSpPr>
                <p:cNvPr id="19" name="Textfeld 15">
                  <a:extLst>
                    <a:ext uri="{FF2B5EF4-FFF2-40B4-BE49-F238E27FC236}">
                      <a16:creationId xmlns:a16="http://schemas.microsoft.com/office/drawing/2014/main" id="{A69C7A06-5184-400B-9A9F-3542996BA2F9}"/>
                    </a:ext>
                  </a:extLst>
                </p:cNvPr>
                <p:cNvSpPr txBox="1"/>
                <p:nvPr/>
              </p:nvSpPr>
              <p:spPr>
                <a:xfrm>
                  <a:off x="1505838" y="2096273"/>
                  <a:ext cx="980220" cy="678313"/>
                </a:xfrm>
                <a:prstGeom prst="rect">
                  <a:avLst/>
                </a:prstGeom>
                <a:noFill/>
              </p:spPr>
              <p:txBody>
                <a:bodyPr wrap="square" rtlCol="0">
                  <a:spAutoFit/>
                </a:bodyPr>
                <a:lstStyle/>
                <a:p>
                  <a:pPr algn="ctr">
                    <a:defRPr/>
                  </a:pPr>
                  <a:r>
                    <a:rPr lang="en-US" sz="1100" kern="0" dirty="0">
                      <a:solidFill>
                        <a:sysClr val="windowText" lastClr="000000"/>
                      </a:solidFill>
                      <a:latin typeface="Arial"/>
                      <a:cs typeface="Arial"/>
                    </a:rPr>
                    <a:t>Selected &amp; pre-developed</a:t>
                  </a:r>
                </a:p>
              </p:txBody>
            </p:sp>
          </p:grpSp>
        </p:grpSp>
        <p:sp>
          <p:nvSpPr>
            <p:cNvPr id="38" name="Textfeld 31">
              <a:extLst>
                <a:ext uri="{FF2B5EF4-FFF2-40B4-BE49-F238E27FC236}">
                  <a16:creationId xmlns:a16="http://schemas.microsoft.com/office/drawing/2014/main" id="{352B007F-F9B8-4E0B-A3C8-52BB7DCBAD70}"/>
                </a:ext>
              </a:extLst>
            </p:cNvPr>
            <p:cNvSpPr txBox="1"/>
            <p:nvPr/>
          </p:nvSpPr>
          <p:spPr>
            <a:xfrm>
              <a:off x="4467953" y="2482908"/>
              <a:ext cx="866769" cy="261610"/>
            </a:xfrm>
            <a:prstGeom prst="rect">
              <a:avLst/>
            </a:prstGeom>
            <a:solidFill>
              <a:srgbClr val="FFFFFF"/>
            </a:solidFill>
            <a:ln w="25400" cap="flat" cmpd="sng" algn="ctr">
              <a:solidFill>
                <a:srgbClr val="002F6C"/>
              </a:solidFill>
              <a:prstDash val="solid"/>
            </a:ln>
            <a:effectLst/>
          </p:spPr>
          <p:txBody>
            <a:bodyPr wrap="square" rtlCol="0">
              <a:spAutoFit/>
            </a:bodyPr>
            <a:lstStyle/>
            <a:p>
              <a:pPr>
                <a:defRPr/>
              </a:pPr>
              <a:r>
                <a:rPr lang="en-US" sz="1100" kern="0" dirty="0">
                  <a:solidFill>
                    <a:sysClr val="windowText" lastClr="000000"/>
                  </a:solidFill>
                  <a:cs typeface="Arial"/>
                </a:rPr>
                <a:t>Bidder 1</a:t>
              </a:r>
            </a:p>
          </p:txBody>
        </p:sp>
        <p:sp>
          <p:nvSpPr>
            <p:cNvPr id="39" name="Textfeld 32">
              <a:extLst>
                <a:ext uri="{FF2B5EF4-FFF2-40B4-BE49-F238E27FC236}">
                  <a16:creationId xmlns:a16="http://schemas.microsoft.com/office/drawing/2014/main" id="{125B5A81-79B1-459A-80F3-1315ABF3B037}"/>
                </a:ext>
              </a:extLst>
            </p:cNvPr>
            <p:cNvSpPr txBox="1"/>
            <p:nvPr/>
          </p:nvSpPr>
          <p:spPr>
            <a:xfrm>
              <a:off x="4467953" y="2942584"/>
              <a:ext cx="866769" cy="261610"/>
            </a:xfrm>
            <a:prstGeom prst="rect">
              <a:avLst/>
            </a:prstGeom>
            <a:solidFill>
              <a:srgbClr val="FFFFFF"/>
            </a:solidFill>
            <a:ln w="25400" cap="flat" cmpd="sng" algn="ctr">
              <a:solidFill>
                <a:srgbClr val="002F6C"/>
              </a:solidFill>
              <a:prstDash val="solid"/>
            </a:ln>
            <a:effectLst/>
          </p:spPr>
          <p:txBody>
            <a:bodyPr wrap="square" rtlCol="0">
              <a:spAutoFit/>
            </a:bodyPr>
            <a:lstStyle/>
            <a:p>
              <a:pPr>
                <a:defRPr/>
              </a:pPr>
              <a:r>
                <a:rPr lang="en-US" sz="1100" kern="0" dirty="0">
                  <a:solidFill>
                    <a:sysClr val="windowText" lastClr="000000"/>
                  </a:solidFill>
                  <a:cs typeface="Arial"/>
                </a:rPr>
                <a:t>Bidder 2</a:t>
              </a:r>
            </a:p>
          </p:txBody>
        </p:sp>
        <p:sp>
          <p:nvSpPr>
            <p:cNvPr id="40" name="Textfeld 33">
              <a:extLst>
                <a:ext uri="{FF2B5EF4-FFF2-40B4-BE49-F238E27FC236}">
                  <a16:creationId xmlns:a16="http://schemas.microsoft.com/office/drawing/2014/main" id="{027DF4CD-975C-421E-AF6B-64DFB300C269}"/>
                </a:ext>
              </a:extLst>
            </p:cNvPr>
            <p:cNvSpPr txBox="1"/>
            <p:nvPr/>
          </p:nvSpPr>
          <p:spPr>
            <a:xfrm>
              <a:off x="4467953" y="3420407"/>
              <a:ext cx="866769" cy="261610"/>
            </a:xfrm>
            <a:prstGeom prst="rect">
              <a:avLst/>
            </a:prstGeom>
            <a:solidFill>
              <a:srgbClr val="FFFFFF"/>
            </a:solidFill>
            <a:ln w="25400" cap="flat" cmpd="sng" algn="ctr">
              <a:solidFill>
                <a:srgbClr val="002F6C"/>
              </a:solidFill>
              <a:prstDash val="solid"/>
            </a:ln>
            <a:effectLst/>
          </p:spPr>
          <p:txBody>
            <a:bodyPr wrap="square" rtlCol="0">
              <a:spAutoFit/>
            </a:bodyPr>
            <a:lstStyle/>
            <a:p>
              <a:pPr>
                <a:defRPr/>
              </a:pPr>
              <a:r>
                <a:rPr lang="en-US" sz="1100" kern="0" dirty="0">
                  <a:solidFill>
                    <a:sysClr val="windowText" lastClr="000000"/>
                  </a:solidFill>
                  <a:cs typeface="Arial"/>
                </a:rPr>
                <a:t>Bidder 3</a:t>
              </a:r>
            </a:p>
          </p:txBody>
        </p:sp>
        <p:sp>
          <p:nvSpPr>
            <p:cNvPr id="41" name="Textfeld 34">
              <a:extLst>
                <a:ext uri="{FF2B5EF4-FFF2-40B4-BE49-F238E27FC236}">
                  <a16:creationId xmlns:a16="http://schemas.microsoft.com/office/drawing/2014/main" id="{F3CF56E3-66CB-4C6F-8337-E59344555E2D}"/>
                </a:ext>
              </a:extLst>
            </p:cNvPr>
            <p:cNvSpPr txBox="1"/>
            <p:nvPr/>
          </p:nvSpPr>
          <p:spPr>
            <a:xfrm>
              <a:off x="4467953" y="3898228"/>
              <a:ext cx="866769" cy="261610"/>
            </a:xfrm>
            <a:prstGeom prst="rect">
              <a:avLst/>
            </a:prstGeom>
            <a:solidFill>
              <a:srgbClr val="FFFFFF"/>
            </a:solidFill>
            <a:ln w="25400" cap="flat" cmpd="sng" algn="ctr">
              <a:solidFill>
                <a:srgbClr val="002F6C"/>
              </a:solidFill>
              <a:prstDash val="solid"/>
            </a:ln>
            <a:effectLst/>
          </p:spPr>
          <p:txBody>
            <a:bodyPr wrap="square" rtlCol="0">
              <a:spAutoFit/>
            </a:bodyPr>
            <a:lstStyle/>
            <a:p>
              <a:pPr>
                <a:defRPr/>
              </a:pPr>
              <a:r>
                <a:rPr lang="en-US" sz="1100" kern="0" dirty="0">
                  <a:solidFill>
                    <a:sysClr val="windowText" lastClr="000000"/>
                  </a:solidFill>
                  <a:cs typeface="Arial"/>
                </a:rPr>
                <a:t>Bidder 4</a:t>
              </a:r>
            </a:p>
          </p:txBody>
        </p:sp>
        <p:cxnSp>
          <p:nvCxnSpPr>
            <p:cNvPr id="42" name="Gewinkelte Verbindung 36">
              <a:extLst>
                <a:ext uri="{FF2B5EF4-FFF2-40B4-BE49-F238E27FC236}">
                  <a16:creationId xmlns:a16="http://schemas.microsoft.com/office/drawing/2014/main" id="{4ACC0D9F-8F87-4EEE-AEF6-A2D4B0958BE5}"/>
                </a:ext>
              </a:extLst>
            </p:cNvPr>
            <p:cNvCxnSpPr>
              <a:cxnSpLocks/>
              <a:stCxn id="38" idx="1"/>
            </p:cNvCxnSpPr>
            <p:nvPr/>
          </p:nvCxnSpPr>
          <p:spPr bwMode="auto">
            <a:xfrm rot="10800000" flipV="1">
              <a:off x="3906778" y="2613713"/>
              <a:ext cx="561174" cy="284514"/>
            </a:xfrm>
            <a:prstGeom prst="bentConnector3">
              <a:avLst>
                <a:gd name="adj1" fmla="val 50000"/>
              </a:avLst>
            </a:prstGeom>
            <a:solidFill>
              <a:srgbClr val="002F6C"/>
            </a:solidFill>
            <a:ln w="12700" cap="flat" cmpd="sng" algn="ctr">
              <a:solidFill>
                <a:sysClr val="windowText" lastClr="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Gewinkelte Verbindung 38">
              <a:extLst>
                <a:ext uri="{FF2B5EF4-FFF2-40B4-BE49-F238E27FC236}">
                  <a16:creationId xmlns:a16="http://schemas.microsoft.com/office/drawing/2014/main" id="{D2EBCCB7-D5AA-4EB5-9825-3E2278EE3DB0}"/>
                </a:ext>
              </a:extLst>
            </p:cNvPr>
            <p:cNvCxnSpPr>
              <a:cxnSpLocks/>
              <a:stCxn id="39" idx="1"/>
            </p:cNvCxnSpPr>
            <p:nvPr/>
          </p:nvCxnSpPr>
          <p:spPr bwMode="auto">
            <a:xfrm rot="10800000">
              <a:off x="3906778" y="2898230"/>
              <a:ext cx="561174" cy="175161"/>
            </a:xfrm>
            <a:prstGeom prst="bentConnector3">
              <a:avLst>
                <a:gd name="adj1" fmla="val 50000"/>
              </a:avLst>
            </a:prstGeom>
            <a:solidFill>
              <a:srgbClr val="002F6C"/>
            </a:solidFill>
            <a:ln w="12700" cap="flat" cmpd="sng" algn="ctr">
              <a:solidFill>
                <a:sysClr val="windowText" lastClr="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Gewinkelte Verbindung 50">
              <a:extLst>
                <a:ext uri="{FF2B5EF4-FFF2-40B4-BE49-F238E27FC236}">
                  <a16:creationId xmlns:a16="http://schemas.microsoft.com/office/drawing/2014/main" id="{40B75DE1-2DCD-4B5F-9A7E-C31DF1EE872F}"/>
                </a:ext>
              </a:extLst>
            </p:cNvPr>
            <p:cNvCxnSpPr>
              <a:cxnSpLocks/>
              <a:stCxn id="40" idx="1"/>
            </p:cNvCxnSpPr>
            <p:nvPr/>
          </p:nvCxnSpPr>
          <p:spPr bwMode="auto">
            <a:xfrm rot="10800000">
              <a:off x="4187365" y="2930591"/>
              <a:ext cx="280589" cy="620623"/>
            </a:xfrm>
            <a:prstGeom prst="bentConnector2">
              <a:avLst/>
            </a:prstGeom>
            <a:solidFill>
              <a:srgbClr val="002F6C"/>
            </a:solidFill>
            <a:ln w="12700"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Gewinkelte Verbindung 50">
              <a:extLst>
                <a:ext uri="{FF2B5EF4-FFF2-40B4-BE49-F238E27FC236}">
                  <a16:creationId xmlns:a16="http://schemas.microsoft.com/office/drawing/2014/main" id="{EE78A2F4-B37D-4467-BB0F-CA1DE4AD294E}"/>
                </a:ext>
              </a:extLst>
            </p:cNvPr>
            <p:cNvCxnSpPr>
              <a:cxnSpLocks/>
              <a:stCxn id="41" idx="1"/>
            </p:cNvCxnSpPr>
            <p:nvPr/>
          </p:nvCxnSpPr>
          <p:spPr bwMode="auto">
            <a:xfrm rot="10800000">
              <a:off x="4187365" y="2851775"/>
              <a:ext cx="280589" cy="1177258"/>
            </a:xfrm>
            <a:prstGeom prst="bentConnector2">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grpSp>
      <p:sp>
        <p:nvSpPr>
          <p:cNvPr id="4" name="Title 3">
            <a:extLst>
              <a:ext uri="{FF2B5EF4-FFF2-40B4-BE49-F238E27FC236}">
                <a16:creationId xmlns:a16="http://schemas.microsoft.com/office/drawing/2014/main" id="{DA64A67A-F66A-4552-B5D3-2C815A46B183}"/>
              </a:ext>
            </a:extLst>
          </p:cNvPr>
          <p:cNvSpPr>
            <a:spLocks noGrp="1"/>
          </p:cNvSpPr>
          <p:nvPr>
            <p:ph type="title"/>
          </p:nvPr>
        </p:nvSpPr>
        <p:spPr/>
        <p:txBody>
          <a:bodyPr/>
          <a:lstStyle/>
          <a:p>
            <a:r>
              <a:rPr lang="en-US" dirty="0"/>
              <a:t>Site selection and preparation: benefits and challenges</a:t>
            </a:r>
          </a:p>
        </p:txBody>
      </p:sp>
    </p:spTree>
    <p:extLst>
      <p:ext uri="{BB962C8B-B14F-4D97-AF65-F5344CB8AC3E}">
        <p14:creationId xmlns:p14="http://schemas.microsoft.com/office/powerpoint/2010/main" val="8637487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lUnW9yM5lexfoJWIUP393A"/>
</p:tagLst>
</file>

<file path=ppt/tags/tag1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1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16.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17.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18.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19.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21.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2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2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mwgS2fcpWwsvio8eQepAAQ"/>
</p:tagLst>
</file>

<file path=ppt/tags/tag28.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29.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ZsBqEm2Hr5xd_B407FpRF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3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3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34.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35.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36.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37.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38.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39.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7tFJ39DNAUiDVL0N2vh33Q"/>
</p:tagLst>
</file>

<file path=ppt/tags/tag47.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48.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51.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5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5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54.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55.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56.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57.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58.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RIyzBloNfs6rK.bXnVhmcQ"/>
</p:tagLst>
</file>

<file path=ppt/tags/tag6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64.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67.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68.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69.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71.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7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7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74.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my_Gkm0QrxZh6qzbzvu6f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CLaL2wLAv.hm3u0kBJGDL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eM7g7HA_y_xWgXao42WqaA"/>
</p:tagLst>
</file>

<file path=ppt/theme/theme1.xml><?xml version="1.0" encoding="utf-8"?>
<a:theme xmlns:a="http://schemas.openxmlformats.org/drawingml/2006/main" name="4.3-Template_4.29.2016">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_4.3-Template_4.29.2016">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3_4.3-Template_4.29.2016">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Presentation_Refresh 4:3">
  <a:themeElements>
    <a:clrScheme name="Custom 5">
      <a:dk1>
        <a:srgbClr val="555759"/>
      </a:dk1>
      <a:lt1>
        <a:sysClr val="window" lastClr="FFFFFF"/>
      </a:lt1>
      <a:dk2>
        <a:srgbClr val="555759"/>
      </a:dk2>
      <a:lt2>
        <a:srgbClr val="FFFFFF"/>
      </a:lt2>
      <a:accent1>
        <a:srgbClr val="555759"/>
      </a:accent1>
      <a:accent2>
        <a:srgbClr val="95D600"/>
      </a:accent2>
      <a:accent3>
        <a:srgbClr val="0093C9"/>
      </a:accent3>
      <a:accent4>
        <a:srgbClr val="FFB718"/>
      </a:accent4>
      <a:accent5>
        <a:srgbClr val="E53C2E"/>
      </a:accent5>
      <a:accent6>
        <a:srgbClr val="8B189B"/>
      </a:accent6>
      <a:hlink>
        <a:srgbClr val="85D206"/>
      </a:hlink>
      <a:folHlink>
        <a:srgbClr val="648C1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Palatino Linotype"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Palatino Linotype" pitchFamily="18" charset="0"/>
          </a:defRPr>
        </a:defPPr>
      </a:lstStyle>
    </a:lnDef>
  </a:objectDefaults>
  <a:extraClrSchemeLst>
    <a:extraClrScheme>
      <a:clrScheme name="NCI Powerpoint 1">
        <a:dk1>
          <a:srgbClr val="000000"/>
        </a:dk1>
        <a:lt1>
          <a:srgbClr val="FFFFFF"/>
        </a:lt1>
        <a:dk2>
          <a:srgbClr val="6F6754"/>
        </a:dk2>
        <a:lt2>
          <a:srgbClr val="D8D6D2"/>
        </a:lt2>
        <a:accent1>
          <a:srgbClr val="B88740"/>
        </a:accent1>
        <a:accent2>
          <a:srgbClr val="3F4A13"/>
        </a:accent2>
        <a:accent3>
          <a:srgbClr val="FFFFFF"/>
        </a:accent3>
        <a:accent4>
          <a:srgbClr val="000000"/>
        </a:accent4>
        <a:accent5>
          <a:srgbClr val="D8C3AF"/>
        </a:accent5>
        <a:accent6>
          <a:srgbClr val="384210"/>
        </a:accent6>
        <a:hlink>
          <a:srgbClr val="093678"/>
        </a:hlink>
        <a:folHlink>
          <a:srgbClr val="A15F00"/>
        </a:folHlink>
      </a:clrScheme>
      <a:clrMap bg1="lt1" tx1="dk1" bg2="lt2" tx2="dk2" accent1="accent1" accent2="accent2" accent3="accent3" accent4="accent4" accent5="accent5" accent6="accent6" hlink="hlink" folHlink="folHlink"/>
    </a:extraClrScheme>
    <a:extraClrScheme>
      <a:clrScheme name="NCI Powerpoint 2">
        <a:dk1>
          <a:srgbClr val="000000"/>
        </a:dk1>
        <a:lt1>
          <a:srgbClr val="FFFFFF"/>
        </a:lt1>
        <a:dk2>
          <a:srgbClr val="6F6754"/>
        </a:dk2>
        <a:lt2>
          <a:srgbClr val="D8D6D2"/>
        </a:lt2>
        <a:accent1>
          <a:srgbClr val="AB6240"/>
        </a:accent1>
        <a:accent2>
          <a:srgbClr val="3F4A13"/>
        </a:accent2>
        <a:accent3>
          <a:srgbClr val="FFFFFF"/>
        </a:accent3>
        <a:accent4>
          <a:srgbClr val="000000"/>
        </a:accent4>
        <a:accent5>
          <a:srgbClr val="D2B7AF"/>
        </a:accent5>
        <a:accent6>
          <a:srgbClr val="384210"/>
        </a:accent6>
        <a:hlink>
          <a:srgbClr val="093678"/>
        </a:hlink>
        <a:folHlink>
          <a:srgbClr val="8F2E00"/>
        </a:folHlink>
      </a:clrScheme>
      <a:clrMap bg1="lt1" tx1="dk1" bg2="lt2" tx2="dk2" accent1="accent1" accent2="accent2" accent3="accent3" accent4="accent4" accent5="accent5" accent6="accent6" hlink="hlink" folHlink="folHlink"/>
    </a:extraClrScheme>
    <a:extraClrScheme>
      <a:clrScheme name="NCI Powerpoint 3">
        <a:dk1>
          <a:srgbClr val="000000"/>
        </a:dk1>
        <a:lt1>
          <a:srgbClr val="FFFFFF"/>
        </a:lt1>
        <a:dk2>
          <a:srgbClr val="6F6754"/>
        </a:dk2>
        <a:lt2>
          <a:srgbClr val="D8D6D2"/>
        </a:lt2>
        <a:accent1>
          <a:srgbClr val="855576"/>
        </a:accent1>
        <a:accent2>
          <a:srgbClr val="3F4A13"/>
        </a:accent2>
        <a:accent3>
          <a:srgbClr val="FFFFFF"/>
        </a:accent3>
        <a:accent4>
          <a:srgbClr val="000000"/>
        </a:accent4>
        <a:accent5>
          <a:srgbClr val="C2B4BD"/>
        </a:accent5>
        <a:accent6>
          <a:srgbClr val="384210"/>
        </a:accent6>
        <a:hlink>
          <a:srgbClr val="A15F00"/>
        </a:hlink>
        <a:folHlink>
          <a:srgbClr val="5C1C49"/>
        </a:folHlink>
      </a:clrScheme>
      <a:clrMap bg1="lt1" tx1="dk1" bg2="lt2" tx2="dk2" accent1="accent1" accent2="accent2" accent3="accent3" accent4="accent4" accent5="accent5" accent6="accent6" hlink="hlink" folHlink="folHlink"/>
    </a:extraClrScheme>
    <a:extraClrScheme>
      <a:clrScheme name="NCI Powerpoint 4">
        <a:dk1>
          <a:srgbClr val="000000"/>
        </a:dk1>
        <a:lt1>
          <a:srgbClr val="FFFFFF"/>
        </a:lt1>
        <a:dk2>
          <a:srgbClr val="6F6754"/>
        </a:dk2>
        <a:lt2>
          <a:srgbClr val="D8D6D2"/>
        </a:lt2>
        <a:accent1>
          <a:srgbClr val="46689A"/>
        </a:accent1>
        <a:accent2>
          <a:srgbClr val="5C2801"/>
        </a:accent2>
        <a:accent3>
          <a:srgbClr val="FFFFFF"/>
        </a:accent3>
        <a:accent4>
          <a:srgbClr val="000000"/>
        </a:accent4>
        <a:accent5>
          <a:srgbClr val="B0B9CA"/>
        </a:accent5>
        <a:accent6>
          <a:srgbClr val="532301"/>
        </a:accent6>
        <a:hlink>
          <a:srgbClr val="17524E"/>
        </a:hlink>
        <a:folHlink>
          <a:srgbClr val="093678"/>
        </a:folHlink>
      </a:clrScheme>
      <a:clrMap bg1="lt1" tx1="dk1" bg2="lt2" tx2="dk2" accent1="accent1" accent2="accent2" accent3="accent3" accent4="accent4" accent5="accent5" accent6="accent6" hlink="hlink" folHlink="folHlink"/>
    </a:extraClrScheme>
    <a:extraClrScheme>
      <a:clrScheme name="NCI Powerpoint 5">
        <a:dk1>
          <a:srgbClr val="000000"/>
        </a:dk1>
        <a:lt1>
          <a:srgbClr val="FFFFFF"/>
        </a:lt1>
        <a:dk2>
          <a:srgbClr val="6F6754"/>
        </a:dk2>
        <a:lt2>
          <a:srgbClr val="D8D6D2"/>
        </a:lt2>
        <a:accent1>
          <a:srgbClr val="517D7A"/>
        </a:accent1>
        <a:accent2>
          <a:srgbClr val="A15F00"/>
        </a:accent2>
        <a:accent3>
          <a:srgbClr val="FFFFFF"/>
        </a:accent3>
        <a:accent4>
          <a:srgbClr val="000000"/>
        </a:accent4>
        <a:accent5>
          <a:srgbClr val="B3BFBE"/>
        </a:accent5>
        <a:accent6>
          <a:srgbClr val="915500"/>
        </a:accent6>
        <a:hlink>
          <a:srgbClr val="5C1C49"/>
        </a:hlink>
        <a:folHlink>
          <a:srgbClr val="17524E"/>
        </a:folHlink>
      </a:clrScheme>
      <a:clrMap bg1="lt1" tx1="dk1" bg2="lt2" tx2="dk2" accent1="accent1" accent2="accent2" accent3="accent3" accent4="accent4" accent5="accent5" accent6="accent6" hlink="hlink" folHlink="folHlink"/>
    </a:extraClrScheme>
    <a:extraClrScheme>
      <a:clrScheme name="NCI Powerpoint 6">
        <a:dk1>
          <a:srgbClr val="000000"/>
        </a:dk1>
        <a:lt1>
          <a:srgbClr val="FFFFFF"/>
        </a:lt1>
        <a:dk2>
          <a:srgbClr val="6F6754"/>
        </a:dk2>
        <a:lt2>
          <a:srgbClr val="D8D6D2"/>
        </a:lt2>
        <a:accent1>
          <a:srgbClr val="6F774E"/>
        </a:accent1>
        <a:accent2>
          <a:srgbClr val="093678"/>
        </a:accent2>
        <a:accent3>
          <a:srgbClr val="FFFFFF"/>
        </a:accent3>
        <a:accent4>
          <a:srgbClr val="000000"/>
        </a:accent4>
        <a:accent5>
          <a:srgbClr val="BBBDB2"/>
        </a:accent5>
        <a:accent6>
          <a:srgbClr val="07306C"/>
        </a:accent6>
        <a:hlink>
          <a:srgbClr val="8F2E00"/>
        </a:hlink>
        <a:folHlink>
          <a:srgbClr val="3F4A13"/>
        </a:folHlink>
      </a:clrScheme>
      <a:clrMap bg1="lt1" tx1="dk1" bg2="lt2" tx2="dk2" accent1="accent1" accent2="accent2" accent3="accent3" accent4="accent4" accent5="accent5" accent6="accent6" hlink="hlink" folHlink="folHlink"/>
    </a:extraClrScheme>
    <a:extraClrScheme>
      <a:clrScheme name="NCI Powerpoint 7">
        <a:dk1>
          <a:srgbClr val="000000"/>
        </a:dk1>
        <a:lt1>
          <a:srgbClr val="FFFFFF"/>
        </a:lt1>
        <a:dk2>
          <a:srgbClr val="6F6754"/>
        </a:dk2>
        <a:lt2>
          <a:srgbClr val="D8D6D2"/>
        </a:lt2>
        <a:accent1>
          <a:srgbClr val="855E40"/>
        </a:accent1>
        <a:accent2>
          <a:srgbClr val="17524E"/>
        </a:accent2>
        <a:accent3>
          <a:srgbClr val="FFFFFF"/>
        </a:accent3>
        <a:accent4>
          <a:srgbClr val="000000"/>
        </a:accent4>
        <a:accent5>
          <a:srgbClr val="C2B6AF"/>
        </a:accent5>
        <a:accent6>
          <a:srgbClr val="144946"/>
        </a:accent6>
        <a:hlink>
          <a:srgbClr val="8F2E00"/>
        </a:hlink>
        <a:folHlink>
          <a:srgbClr val="5C2801"/>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BEE83EC7-0760-42FD-9151-72E39E1269C6}" vid="{D74689B0-0388-473D-A06D-3EB489E9CE60}"/>
    </a:ext>
  </a:extLst>
</a:theme>
</file>

<file path=ppt/theme/theme3.xml><?xml version="1.0" encoding="utf-8"?>
<a:theme xmlns:a="http://schemas.openxmlformats.org/drawingml/2006/main" name="2_4.3-Template_4.29.2016">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Navigant_Gray">
  <a:themeElements>
    <a:clrScheme name="Navigant">
      <a:dk1>
        <a:srgbClr val="555759"/>
      </a:dk1>
      <a:lt1>
        <a:srgbClr val="FFFFFF"/>
      </a:lt1>
      <a:dk2>
        <a:srgbClr val="555759"/>
      </a:dk2>
      <a:lt2>
        <a:srgbClr val="FFFFFF"/>
      </a:lt2>
      <a:accent1>
        <a:srgbClr val="648C1A"/>
      </a:accent1>
      <a:accent2>
        <a:srgbClr val="95D600"/>
      </a:accent2>
      <a:accent3>
        <a:srgbClr val="FFB718"/>
      </a:accent3>
      <a:accent4>
        <a:srgbClr val="E53C2E"/>
      </a:accent4>
      <a:accent5>
        <a:srgbClr val="8B189B"/>
      </a:accent5>
      <a:accent6>
        <a:srgbClr val="0093C9"/>
      </a:accent6>
      <a:hlink>
        <a:srgbClr val="648C1A"/>
      </a:hlink>
      <a:folHlink>
        <a:srgbClr val="95D600"/>
      </a:folHlink>
    </a:clrScheme>
    <a:fontScheme name="Oliver Wyman">
      <a:majorFont>
        <a:latin typeface="Arial"/>
        <a:ea typeface=""/>
        <a:cs typeface=""/>
        <a:font script="Jpan" typeface="Meiryo"/>
        <a:font script="Hang" typeface="맑은 고딕"/>
        <a:font script="Hans" typeface="STKaiti"/>
        <a:font script="Hant" typeface="STKaiti"/>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Meiryo"/>
        <a:font script="Hang" typeface="맑은 고딕"/>
        <a:font script="Hans" typeface="STKaiti"/>
        <a:font script="Hant" typeface="STKaiti"/>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liver Wyman">
      <a:fillStyleLst>
        <a:solidFill>
          <a:schemeClr val="phClr"/>
        </a:solidFill>
        <a:solidFill>
          <a:schemeClr val="phClr">
            <a:tint val="0"/>
          </a:schemeClr>
        </a:solidFill>
        <a:solidFill>
          <a:schemeClr val="phClr"/>
        </a:solidFill>
      </a:fillStyleLst>
      <a:lnStyleLst>
        <a:ln w="9525" cap="flat" cmpd="sng" algn="ctr">
          <a:solidFill>
            <a:schemeClr val="phClr">
              <a:satMod val="105000"/>
            </a:schemeClr>
          </a:solidFill>
          <a:prstDash val="solid"/>
        </a:ln>
        <a:ln w="9525" cap="flat" cmpd="sng" algn="ctr">
          <a:solidFill>
            <a:schemeClr val="phClr"/>
          </a:solidFill>
          <a:prstDash val="solid"/>
        </a:ln>
        <a:ln w="9525" cap="flat" cmpd="sng" algn="ctr">
          <a:solidFill>
            <a:schemeClr val="phClr"/>
          </a:solidFill>
          <a:prstDash val="solid"/>
        </a:ln>
      </a:lnStyleLst>
      <a:effectStyleLst>
        <a:effectStyle>
          <a:effectLst/>
        </a:effectStyle>
        <a:effectStyle>
          <a:effectLst/>
        </a:effectStyle>
        <a:effectStyle>
          <a:effectLst>
            <a:reflection blurRad="12700" stA="26000" endPos="28000" dist="38100" dir="5400000" sy="-100000" rotWithShape="0"/>
          </a:effectLst>
        </a:effectStyle>
      </a:effectStyleLst>
      <a:bgFillStyleLst>
        <a:solidFill>
          <a:schemeClr val="phClr"/>
        </a:solidFill>
        <a:solidFill>
          <a:schemeClr val="phClr">
            <a:tint val="95000"/>
          </a:schemeClr>
        </a:solidFill>
        <a:gradFill rotWithShape="1">
          <a:gsLst>
            <a:gs pos="0">
              <a:schemeClr val="phClr">
                <a:tint val="100000"/>
                <a:shade val="60000"/>
                <a:satMod val="300000"/>
              </a:schemeClr>
            </a:gs>
            <a:gs pos="30000">
              <a:schemeClr val="phClr">
                <a:shade val="80000"/>
                <a:satMod val="230000"/>
              </a:schemeClr>
            </a:gs>
            <a:gs pos="100000">
              <a:schemeClr val="phClr">
                <a:tint val="97000"/>
                <a:shade val="100000"/>
                <a:satMod val="220000"/>
              </a:schemeClr>
            </a:gs>
          </a:gsLst>
          <a:lin ang="16200000" scaled="0"/>
        </a:gradFill>
      </a:bgFillStyleLst>
    </a:fmtScheme>
  </a:themeElements>
  <a:objectDefaults>
    <a:spDef>
      <a:spPr>
        <a:solidFill>
          <a:schemeClr val="bg1"/>
        </a:solidFill>
        <a:ln w="9525">
          <a:solidFill>
            <a:schemeClr val="tx1"/>
          </a:solidFill>
        </a:ln>
      </a:spPr>
      <a:bodyPr lIns="73152" tIns="73152" rIns="73152" bIns="73152" rtlCol="0" anchor="ctr">
        <a:noAutofit/>
      </a:bodyPr>
      <a:lstStyle>
        <a:defPPr algn="ctr">
          <a:lnSpc>
            <a:spcPct val="100000"/>
          </a:lnSpc>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00000"/>
          </a:lnSpc>
          <a:defRPr dirty="0" err="1" smtClean="0"/>
        </a:defPPr>
      </a:lstStyle>
    </a:txDef>
  </a:objectDefaults>
  <a:extraClrSchemeLst/>
  <a:custClrLst>
    <a:custClr name="OW Emerald">
      <a:srgbClr val="41A441"/>
    </a:custClr>
    <a:custClr name="Light Emerald">
      <a:srgbClr val="BDDDA3"/>
    </a:custClr>
    <a:custClr name="OW Iolite">
      <a:srgbClr val="646EAC"/>
    </a:custClr>
    <a:custClr name="Light Iolite">
      <a:srgbClr val="C5CAE7"/>
    </a:custClr>
    <a:custClr name="OW Citrine">
      <a:srgbClr val="DD712C"/>
    </a:custClr>
    <a:custClr name="Light Citrine">
      <a:srgbClr val="FDCFAC"/>
    </a:custClr>
    <a:custClr name="OW Turquoise">
      <a:srgbClr val="079B84"/>
    </a:custClr>
    <a:custClr name="Light Turquoise">
      <a:srgbClr val="A8DAC9"/>
    </a:custClr>
    <a:custClr name="OW Ruby">
      <a:srgbClr val="CB225B"/>
    </a:custClr>
    <a:custClr name="Light Ruby">
      <a:srgbClr val="F8B8BC"/>
    </a:custClr>
    <a:custClr name="Pure Red">
      <a:srgbClr val="FF0000"/>
    </a:custClr>
    <a:custClr name="Bright Onyx">
      <a:srgbClr val="808080"/>
    </a:custClr>
    <a:custClr name="Table Onyx">
      <a:srgbClr val="E8E8E8"/>
    </a:custClr>
    <a:custClr name="Medium Sapphire">
      <a:srgbClr val="016D9F"/>
    </a:custClr>
    <a:custClr name="Bright Sapphire">
      <a:srgbClr val="00A8C8"/>
    </a:custClr>
    <a:custClr name="Pale Sapphire">
      <a:srgbClr val="E1FAFF"/>
    </a:custClr>
    <a:custClr name="Dark Topaz">
      <a:srgbClr val="8E5501"/>
    </a:custClr>
    <a:custClr name="Pale Topaz">
      <a:srgbClr val="FFEED5"/>
    </a:custClr>
    <a:custClr name="Dark Emerald">
      <a:srgbClr val="00582D"/>
    </a:custClr>
    <a:custClr name="Pale Emerald">
      <a:srgbClr val="E2EDC3"/>
    </a:custClr>
  </a:custClrLst>
  <a:extLst>
    <a:ext uri="{05A4C25C-085E-4340-85A3-A5531E510DB2}">
      <thm15:themeFamily xmlns:thm15="http://schemas.microsoft.com/office/thememl/2012/main" name="Navigant template" id="{A43CD75E-9E68-4CD0-959B-6AC5A5067945}" vid="{159CC80E-3ACF-41DC-A678-815DB1EF3FE0}"/>
    </a:ext>
  </a:extLst>
</a:theme>
</file>

<file path=ppt/theme/theme5.xml><?xml version="1.0" encoding="utf-8"?>
<a:theme xmlns:a="http://schemas.openxmlformats.org/drawingml/2006/main" name="1_Navigant_Gray">
  <a:themeElements>
    <a:clrScheme name="Navigant">
      <a:dk1>
        <a:srgbClr val="555759"/>
      </a:dk1>
      <a:lt1>
        <a:srgbClr val="FFFFFF"/>
      </a:lt1>
      <a:dk2>
        <a:srgbClr val="555759"/>
      </a:dk2>
      <a:lt2>
        <a:srgbClr val="FFFFFF"/>
      </a:lt2>
      <a:accent1>
        <a:srgbClr val="648C1A"/>
      </a:accent1>
      <a:accent2>
        <a:srgbClr val="95D600"/>
      </a:accent2>
      <a:accent3>
        <a:srgbClr val="FFB718"/>
      </a:accent3>
      <a:accent4>
        <a:srgbClr val="E53C2E"/>
      </a:accent4>
      <a:accent5>
        <a:srgbClr val="8B189B"/>
      </a:accent5>
      <a:accent6>
        <a:srgbClr val="0093C9"/>
      </a:accent6>
      <a:hlink>
        <a:srgbClr val="648C1A"/>
      </a:hlink>
      <a:folHlink>
        <a:srgbClr val="95D600"/>
      </a:folHlink>
    </a:clrScheme>
    <a:fontScheme name="Oliver Wyman">
      <a:majorFont>
        <a:latin typeface="Arial"/>
        <a:ea typeface=""/>
        <a:cs typeface=""/>
        <a:font script="Jpan" typeface="Meiryo"/>
        <a:font script="Hang" typeface="맑은 고딕"/>
        <a:font script="Hans" typeface="STKaiti"/>
        <a:font script="Hant" typeface="STKaiti"/>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Meiryo"/>
        <a:font script="Hang" typeface="맑은 고딕"/>
        <a:font script="Hans" typeface="STKaiti"/>
        <a:font script="Hant" typeface="STKaiti"/>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liver Wyman">
      <a:fillStyleLst>
        <a:solidFill>
          <a:schemeClr val="phClr"/>
        </a:solidFill>
        <a:solidFill>
          <a:schemeClr val="phClr">
            <a:tint val="0"/>
          </a:schemeClr>
        </a:solidFill>
        <a:solidFill>
          <a:schemeClr val="phClr"/>
        </a:solidFill>
      </a:fillStyleLst>
      <a:lnStyleLst>
        <a:ln w="9525" cap="flat" cmpd="sng" algn="ctr">
          <a:solidFill>
            <a:schemeClr val="phClr">
              <a:satMod val="105000"/>
            </a:schemeClr>
          </a:solidFill>
          <a:prstDash val="solid"/>
        </a:ln>
        <a:ln w="9525" cap="flat" cmpd="sng" algn="ctr">
          <a:solidFill>
            <a:schemeClr val="phClr"/>
          </a:solidFill>
          <a:prstDash val="solid"/>
        </a:ln>
        <a:ln w="9525" cap="flat" cmpd="sng" algn="ctr">
          <a:solidFill>
            <a:schemeClr val="phClr"/>
          </a:solidFill>
          <a:prstDash val="solid"/>
        </a:ln>
      </a:lnStyleLst>
      <a:effectStyleLst>
        <a:effectStyle>
          <a:effectLst/>
        </a:effectStyle>
        <a:effectStyle>
          <a:effectLst/>
        </a:effectStyle>
        <a:effectStyle>
          <a:effectLst>
            <a:reflection blurRad="12700" stA="26000" endPos="28000" dist="38100" dir="5400000" sy="-100000" rotWithShape="0"/>
          </a:effectLst>
        </a:effectStyle>
      </a:effectStyleLst>
      <a:bgFillStyleLst>
        <a:solidFill>
          <a:schemeClr val="phClr"/>
        </a:solidFill>
        <a:solidFill>
          <a:schemeClr val="phClr">
            <a:tint val="95000"/>
          </a:schemeClr>
        </a:solidFill>
        <a:gradFill rotWithShape="1">
          <a:gsLst>
            <a:gs pos="0">
              <a:schemeClr val="phClr">
                <a:tint val="100000"/>
                <a:shade val="60000"/>
                <a:satMod val="300000"/>
              </a:schemeClr>
            </a:gs>
            <a:gs pos="30000">
              <a:schemeClr val="phClr">
                <a:shade val="80000"/>
                <a:satMod val="230000"/>
              </a:schemeClr>
            </a:gs>
            <a:gs pos="100000">
              <a:schemeClr val="phClr">
                <a:tint val="97000"/>
                <a:shade val="100000"/>
                <a:satMod val="220000"/>
              </a:schemeClr>
            </a:gs>
          </a:gsLst>
          <a:lin ang="16200000" scaled="0"/>
        </a:gradFill>
      </a:bgFillStyleLst>
    </a:fmtScheme>
  </a:themeElements>
  <a:objectDefaults>
    <a:spDef>
      <a:spPr>
        <a:solidFill>
          <a:schemeClr val="bg1"/>
        </a:solidFill>
        <a:ln w="9525">
          <a:solidFill>
            <a:schemeClr val="tx1"/>
          </a:solidFill>
        </a:ln>
      </a:spPr>
      <a:bodyPr lIns="73152" tIns="73152" rIns="73152" bIns="73152" rtlCol="0" anchor="ctr">
        <a:noAutofit/>
      </a:bodyPr>
      <a:lstStyle>
        <a:defPPr algn="ctr">
          <a:lnSpc>
            <a:spcPct val="100000"/>
          </a:lnSpc>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00000"/>
          </a:lnSpc>
          <a:defRPr dirty="0" err="1" smtClean="0"/>
        </a:defPPr>
      </a:lstStyle>
    </a:txDef>
  </a:objectDefaults>
  <a:extraClrSchemeLst/>
  <a:custClrLst>
    <a:custClr name="OW Emerald">
      <a:srgbClr val="41A441"/>
    </a:custClr>
    <a:custClr name="Light Emerald">
      <a:srgbClr val="BDDDA3"/>
    </a:custClr>
    <a:custClr name="OW Iolite">
      <a:srgbClr val="646EAC"/>
    </a:custClr>
    <a:custClr name="Light Iolite">
      <a:srgbClr val="C5CAE7"/>
    </a:custClr>
    <a:custClr name="OW Citrine">
      <a:srgbClr val="DD712C"/>
    </a:custClr>
    <a:custClr name="Light Citrine">
      <a:srgbClr val="FDCFAC"/>
    </a:custClr>
    <a:custClr name="OW Turquoise">
      <a:srgbClr val="079B84"/>
    </a:custClr>
    <a:custClr name="Light Turquoise">
      <a:srgbClr val="A8DAC9"/>
    </a:custClr>
    <a:custClr name="OW Ruby">
      <a:srgbClr val="CB225B"/>
    </a:custClr>
    <a:custClr name="Light Ruby">
      <a:srgbClr val="F8B8BC"/>
    </a:custClr>
    <a:custClr name="Pure Red">
      <a:srgbClr val="FF0000"/>
    </a:custClr>
    <a:custClr name="Bright Onyx">
      <a:srgbClr val="808080"/>
    </a:custClr>
    <a:custClr name="Table Onyx">
      <a:srgbClr val="E8E8E8"/>
    </a:custClr>
    <a:custClr name="Medium Sapphire">
      <a:srgbClr val="016D9F"/>
    </a:custClr>
    <a:custClr name="Bright Sapphire">
      <a:srgbClr val="00A8C8"/>
    </a:custClr>
    <a:custClr name="Pale Sapphire">
      <a:srgbClr val="E1FAFF"/>
    </a:custClr>
    <a:custClr name="Dark Topaz">
      <a:srgbClr val="8E5501"/>
    </a:custClr>
    <a:custClr name="Pale Topaz">
      <a:srgbClr val="FFEED5"/>
    </a:custClr>
    <a:custClr name="Dark Emerald">
      <a:srgbClr val="00582D"/>
    </a:custClr>
    <a:custClr name="Pale Emerald">
      <a:srgbClr val="E2EDC3"/>
    </a:custClr>
  </a:custClrLst>
  <a:extLst>
    <a:ext uri="{05A4C25C-085E-4340-85A3-A5531E510DB2}">
      <thm15:themeFamily xmlns:thm15="http://schemas.microsoft.com/office/thememl/2012/main" name="Strommarkttreffen - Standortsteuerung" id="{F88D08B6-4347-42E3-BAFC-3660FBA6D522}" vid="{C305799B-7933-4F83-972F-FDDB2275C43F}"/>
    </a:ext>
  </a:extLst>
</a:theme>
</file>

<file path=ppt/theme/theme6.xml><?xml version="1.0" encoding="utf-8"?>
<a:theme xmlns:a="http://schemas.openxmlformats.org/drawingml/2006/main" name="Presentation_Refresh 4:3">
  <a:themeElements>
    <a:clrScheme name="Custom 5">
      <a:dk1>
        <a:srgbClr val="555759"/>
      </a:dk1>
      <a:lt1>
        <a:sysClr val="window" lastClr="FFFFFF"/>
      </a:lt1>
      <a:dk2>
        <a:srgbClr val="555759"/>
      </a:dk2>
      <a:lt2>
        <a:srgbClr val="FFFFFF"/>
      </a:lt2>
      <a:accent1>
        <a:srgbClr val="555759"/>
      </a:accent1>
      <a:accent2>
        <a:srgbClr val="95D600"/>
      </a:accent2>
      <a:accent3>
        <a:srgbClr val="0093C9"/>
      </a:accent3>
      <a:accent4>
        <a:srgbClr val="FFB718"/>
      </a:accent4>
      <a:accent5>
        <a:srgbClr val="E53C2E"/>
      </a:accent5>
      <a:accent6>
        <a:srgbClr val="8B189B"/>
      </a:accent6>
      <a:hlink>
        <a:srgbClr val="85D206"/>
      </a:hlink>
      <a:folHlink>
        <a:srgbClr val="648C1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800" b="0" i="0" u="none" strike="noStrike" cap="none" normalizeH="0" baseline="0" dirty="0" smtClean="0">
            <a:ln>
              <a:noFill/>
            </a:ln>
            <a:solidFill>
              <a:schemeClr val="bg1"/>
            </a:solidFill>
            <a:effectLst/>
            <a:latin typeface="+mj-lt"/>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Palatino Linotype" pitchFamily="18" charset="0"/>
          </a:defRPr>
        </a:defPPr>
      </a:lstStyle>
    </a:lnDef>
  </a:objectDefaults>
  <a:extraClrSchemeLst>
    <a:extraClrScheme>
      <a:clrScheme name="NCI Powerpoint 1">
        <a:dk1>
          <a:srgbClr val="000000"/>
        </a:dk1>
        <a:lt1>
          <a:srgbClr val="FFFFFF"/>
        </a:lt1>
        <a:dk2>
          <a:srgbClr val="6F6754"/>
        </a:dk2>
        <a:lt2>
          <a:srgbClr val="D8D6D2"/>
        </a:lt2>
        <a:accent1>
          <a:srgbClr val="B88740"/>
        </a:accent1>
        <a:accent2>
          <a:srgbClr val="3F4A13"/>
        </a:accent2>
        <a:accent3>
          <a:srgbClr val="FFFFFF"/>
        </a:accent3>
        <a:accent4>
          <a:srgbClr val="000000"/>
        </a:accent4>
        <a:accent5>
          <a:srgbClr val="D8C3AF"/>
        </a:accent5>
        <a:accent6>
          <a:srgbClr val="384210"/>
        </a:accent6>
        <a:hlink>
          <a:srgbClr val="093678"/>
        </a:hlink>
        <a:folHlink>
          <a:srgbClr val="A15F00"/>
        </a:folHlink>
      </a:clrScheme>
      <a:clrMap bg1="lt1" tx1="dk1" bg2="lt2" tx2="dk2" accent1="accent1" accent2="accent2" accent3="accent3" accent4="accent4" accent5="accent5" accent6="accent6" hlink="hlink" folHlink="folHlink"/>
    </a:extraClrScheme>
    <a:extraClrScheme>
      <a:clrScheme name="NCI Powerpoint 2">
        <a:dk1>
          <a:srgbClr val="000000"/>
        </a:dk1>
        <a:lt1>
          <a:srgbClr val="FFFFFF"/>
        </a:lt1>
        <a:dk2>
          <a:srgbClr val="6F6754"/>
        </a:dk2>
        <a:lt2>
          <a:srgbClr val="D8D6D2"/>
        </a:lt2>
        <a:accent1>
          <a:srgbClr val="AB6240"/>
        </a:accent1>
        <a:accent2>
          <a:srgbClr val="3F4A13"/>
        </a:accent2>
        <a:accent3>
          <a:srgbClr val="FFFFFF"/>
        </a:accent3>
        <a:accent4>
          <a:srgbClr val="000000"/>
        </a:accent4>
        <a:accent5>
          <a:srgbClr val="D2B7AF"/>
        </a:accent5>
        <a:accent6>
          <a:srgbClr val="384210"/>
        </a:accent6>
        <a:hlink>
          <a:srgbClr val="093678"/>
        </a:hlink>
        <a:folHlink>
          <a:srgbClr val="8F2E00"/>
        </a:folHlink>
      </a:clrScheme>
      <a:clrMap bg1="lt1" tx1="dk1" bg2="lt2" tx2="dk2" accent1="accent1" accent2="accent2" accent3="accent3" accent4="accent4" accent5="accent5" accent6="accent6" hlink="hlink" folHlink="folHlink"/>
    </a:extraClrScheme>
    <a:extraClrScheme>
      <a:clrScheme name="NCI Powerpoint 3">
        <a:dk1>
          <a:srgbClr val="000000"/>
        </a:dk1>
        <a:lt1>
          <a:srgbClr val="FFFFFF"/>
        </a:lt1>
        <a:dk2>
          <a:srgbClr val="6F6754"/>
        </a:dk2>
        <a:lt2>
          <a:srgbClr val="D8D6D2"/>
        </a:lt2>
        <a:accent1>
          <a:srgbClr val="855576"/>
        </a:accent1>
        <a:accent2>
          <a:srgbClr val="3F4A13"/>
        </a:accent2>
        <a:accent3>
          <a:srgbClr val="FFFFFF"/>
        </a:accent3>
        <a:accent4>
          <a:srgbClr val="000000"/>
        </a:accent4>
        <a:accent5>
          <a:srgbClr val="C2B4BD"/>
        </a:accent5>
        <a:accent6>
          <a:srgbClr val="384210"/>
        </a:accent6>
        <a:hlink>
          <a:srgbClr val="A15F00"/>
        </a:hlink>
        <a:folHlink>
          <a:srgbClr val="5C1C49"/>
        </a:folHlink>
      </a:clrScheme>
      <a:clrMap bg1="lt1" tx1="dk1" bg2="lt2" tx2="dk2" accent1="accent1" accent2="accent2" accent3="accent3" accent4="accent4" accent5="accent5" accent6="accent6" hlink="hlink" folHlink="folHlink"/>
    </a:extraClrScheme>
    <a:extraClrScheme>
      <a:clrScheme name="NCI Powerpoint 4">
        <a:dk1>
          <a:srgbClr val="000000"/>
        </a:dk1>
        <a:lt1>
          <a:srgbClr val="FFFFFF"/>
        </a:lt1>
        <a:dk2>
          <a:srgbClr val="6F6754"/>
        </a:dk2>
        <a:lt2>
          <a:srgbClr val="D8D6D2"/>
        </a:lt2>
        <a:accent1>
          <a:srgbClr val="46689A"/>
        </a:accent1>
        <a:accent2>
          <a:srgbClr val="5C2801"/>
        </a:accent2>
        <a:accent3>
          <a:srgbClr val="FFFFFF"/>
        </a:accent3>
        <a:accent4>
          <a:srgbClr val="000000"/>
        </a:accent4>
        <a:accent5>
          <a:srgbClr val="B0B9CA"/>
        </a:accent5>
        <a:accent6>
          <a:srgbClr val="532301"/>
        </a:accent6>
        <a:hlink>
          <a:srgbClr val="17524E"/>
        </a:hlink>
        <a:folHlink>
          <a:srgbClr val="093678"/>
        </a:folHlink>
      </a:clrScheme>
      <a:clrMap bg1="lt1" tx1="dk1" bg2="lt2" tx2="dk2" accent1="accent1" accent2="accent2" accent3="accent3" accent4="accent4" accent5="accent5" accent6="accent6" hlink="hlink" folHlink="folHlink"/>
    </a:extraClrScheme>
    <a:extraClrScheme>
      <a:clrScheme name="NCI Powerpoint 5">
        <a:dk1>
          <a:srgbClr val="000000"/>
        </a:dk1>
        <a:lt1>
          <a:srgbClr val="FFFFFF"/>
        </a:lt1>
        <a:dk2>
          <a:srgbClr val="6F6754"/>
        </a:dk2>
        <a:lt2>
          <a:srgbClr val="D8D6D2"/>
        </a:lt2>
        <a:accent1>
          <a:srgbClr val="517D7A"/>
        </a:accent1>
        <a:accent2>
          <a:srgbClr val="A15F00"/>
        </a:accent2>
        <a:accent3>
          <a:srgbClr val="FFFFFF"/>
        </a:accent3>
        <a:accent4>
          <a:srgbClr val="000000"/>
        </a:accent4>
        <a:accent5>
          <a:srgbClr val="B3BFBE"/>
        </a:accent5>
        <a:accent6>
          <a:srgbClr val="915500"/>
        </a:accent6>
        <a:hlink>
          <a:srgbClr val="5C1C49"/>
        </a:hlink>
        <a:folHlink>
          <a:srgbClr val="17524E"/>
        </a:folHlink>
      </a:clrScheme>
      <a:clrMap bg1="lt1" tx1="dk1" bg2="lt2" tx2="dk2" accent1="accent1" accent2="accent2" accent3="accent3" accent4="accent4" accent5="accent5" accent6="accent6" hlink="hlink" folHlink="folHlink"/>
    </a:extraClrScheme>
    <a:extraClrScheme>
      <a:clrScheme name="NCI Powerpoint 6">
        <a:dk1>
          <a:srgbClr val="000000"/>
        </a:dk1>
        <a:lt1>
          <a:srgbClr val="FFFFFF"/>
        </a:lt1>
        <a:dk2>
          <a:srgbClr val="6F6754"/>
        </a:dk2>
        <a:lt2>
          <a:srgbClr val="D8D6D2"/>
        </a:lt2>
        <a:accent1>
          <a:srgbClr val="6F774E"/>
        </a:accent1>
        <a:accent2>
          <a:srgbClr val="093678"/>
        </a:accent2>
        <a:accent3>
          <a:srgbClr val="FFFFFF"/>
        </a:accent3>
        <a:accent4>
          <a:srgbClr val="000000"/>
        </a:accent4>
        <a:accent5>
          <a:srgbClr val="BBBDB2"/>
        </a:accent5>
        <a:accent6>
          <a:srgbClr val="07306C"/>
        </a:accent6>
        <a:hlink>
          <a:srgbClr val="8F2E00"/>
        </a:hlink>
        <a:folHlink>
          <a:srgbClr val="3F4A13"/>
        </a:folHlink>
      </a:clrScheme>
      <a:clrMap bg1="lt1" tx1="dk1" bg2="lt2" tx2="dk2" accent1="accent1" accent2="accent2" accent3="accent3" accent4="accent4" accent5="accent5" accent6="accent6" hlink="hlink" folHlink="folHlink"/>
    </a:extraClrScheme>
    <a:extraClrScheme>
      <a:clrScheme name="NCI Powerpoint 7">
        <a:dk1>
          <a:srgbClr val="000000"/>
        </a:dk1>
        <a:lt1>
          <a:srgbClr val="FFFFFF"/>
        </a:lt1>
        <a:dk2>
          <a:srgbClr val="6F6754"/>
        </a:dk2>
        <a:lt2>
          <a:srgbClr val="D8D6D2"/>
        </a:lt2>
        <a:accent1>
          <a:srgbClr val="855E40"/>
        </a:accent1>
        <a:accent2>
          <a:srgbClr val="17524E"/>
        </a:accent2>
        <a:accent3>
          <a:srgbClr val="FFFFFF"/>
        </a:accent3>
        <a:accent4>
          <a:srgbClr val="000000"/>
        </a:accent4>
        <a:accent5>
          <a:srgbClr val="C2B6AF"/>
        </a:accent5>
        <a:accent6>
          <a:srgbClr val="144946"/>
        </a:accent6>
        <a:hlink>
          <a:srgbClr val="8F2E00"/>
        </a:hlink>
        <a:folHlink>
          <a:srgbClr val="5C2801"/>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ORP_BrandRefreshNavigantTemplate4x3_PPT_FINAL.potx" id="{D18732E3-5FC8-4543-9315-A259989668F0}" vid="{E2EC561C-9127-47EA-9B2A-1ACA8630C48B}"/>
    </a:ext>
  </a:extLst>
</a:theme>
</file>

<file path=ppt/theme/theme7.xml><?xml version="1.0" encoding="utf-8"?>
<a:theme xmlns:a="http://schemas.openxmlformats.org/drawingml/2006/main" name="2_Presentation_Refresh 4:3">
  <a:themeElements>
    <a:clrScheme name="Custom 5">
      <a:dk1>
        <a:srgbClr val="555759"/>
      </a:dk1>
      <a:lt1>
        <a:sysClr val="window" lastClr="FFFFFF"/>
      </a:lt1>
      <a:dk2>
        <a:srgbClr val="555759"/>
      </a:dk2>
      <a:lt2>
        <a:srgbClr val="FFFFFF"/>
      </a:lt2>
      <a:accent1>
        <a:srgbClr val="555759"/>
      </a:accent1>
      <a:accent2>
        <a:srgbClr val="95D600"/>
      </a:accent2>
      <a:accent3>
        <a:srgbClr val="0093C9"/>
      </a:accent3>
      <a:accent4>
        <a:srgbClr val="FFB718"/>
      </a:accent4>
      <a:accent5>
        <a:srgbClr val="E53C2E"/>
      </a:accent5>
      <a:accent6>
        <a:srgbClr val="8B189B"/>
      </a:accent6>
      <a:hlink>
        <a:srgbClr val="85D206"/>
      </a:hlink>
      <a:folHlink>
        <a:srgbClr val="648C1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800" b="0" i="0" u="none" strike="noStrike" cap="none" normalizeH="0" baseline="0" dirty="0" smtClean="0">
            <a:ln>
              <a:noFill/>
            </a:ln>
            <a:solidFill>
              <a:schemeClr val="bg1"/>
            </a:solidFill>
            <a:effectLst/>
            <a:latin typeface="+mj-lt"/>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Palatino Linotype" pitchFamily="18" charset="0"/>
          </a:defRPr>
        </a:defPPr>
      </a:lstStyle>
    </a:lnDef>
  </a:objectDefaults>
  <a:extraClrSchemeLst>
    <a:extraClrScheme>
      <a:clrScheme name="NCI Powerpoint 1">
        <a:dk1>
          <a:srgbClr val="000000"/>
        </a:dk1>
        <a:lt1>
          <a:srgbClr val="FFFFFF"/>
        </a:lt1>
        <a:dk2>
          <a:srgbClr val="6F6754"/>
        </a:dk2>
        <a:lt2>
          <a:srgbClr val="D8D6D2"/>
        </a:lt2>
        <a:accent1>
          <a:srgbClr val="B88740"/>
        </a:accent1>
        <a:accent2>
          <a:srgbClr val="3F4A13"/>
        </a:accent2>
        <a:accent3>
          <a:srgbClr val="FFFFFF"/>
        </a:accent3>
        <a:accent4>
          <a:srgbClr val="000000"/>
        </a:accent4>
        <a:accent5>
          <a:srgbClr val="D8C3AF"/>
        </a:accent5>
        <a:accent6>
          <a:srgbClr val="384210"/>
        </a:accent6>
        <a:hlink>
          <a:srgbClr val="093678"/>
        </a:hlink>
        <a:folHlink>
          <a:srgbClr val="A15F00"/>
        </a:folHlink>
      </a:clrScheme>
      <a:clrMap bg1="lt1" tx1="dk1" bg2="lt2" tx2="dk2" accent1="accent1" accent2="accent2" accent3="accent3" accent4="accent4" accent5="accent5" accent6="accent6" hlink="hlink" folHlink="folHlink"/>
    </a:extraClrScheme>
    <a:extraClrScheme>
      <a:clrScheme name="NCI Powerpoint 2">
        <a:dk1>
          <a:srgbClr val="000000"/>
        </a:dk1>
        <a:lt1>
          <a:srgbClr val="FFFFFF"/>
        </a:lt1>
        <a:dk2>
          <a:srgbClr val="6F6754"/>
        </a:dk2>
        <a:lt2>
          <a:srgbClr val="D8D6D2"/>
        </a:lt2>
        <a:accent1>
          <a:srgbClr val="AB6240"/>
        </a:accent1>
        <a:accent2>
          <a:srgbClr val="3F4A13"/>
        </a:accent2>
        <a:accent3>
          <a:srgbClr val="FFFFFF"/>
        </a:accent3>
        <a:accent4>
          <a:srgbClr val="000000"/>
        </a:accent4>
        <a:accent5>
          <a:srgbClr val="D2B7AF"/>
        </a:accent5>
        <a:accent6>
          <a:srgbClr val="384210"/>
        </a:accent6>
        <a:hlink>
          <a:srgbClr val="093678"/>
        </a:hlink>
        <a:folHlink>
          <a:srgbClr val="8F2E00"/>
        </a:folHlink>
      </a:clrScheme>
      <a:clrMap bg1="lt1" tx1="dk1" bg2="lt2" tx2="dk2" accent1="accent1" accent2="accent2" accent3="accent3" accent4="accent4" accent5="accent5" accent6="accent6" hlink="hlink" folHlink="folHlink"/>
    </a:extraClrScheme>
    <a:extraClrScheme>
      <a:clrScheme name="NCI Powerpoint 3">
        <a:dk1>
          <a:srgbClr val="000000"/>
        </a:dk1>
        <a:lt1>
          <a:srgbClr val="FFFFFF"/>
        </a:lt1>
        <a:dk2>
          <a:srgbClr val="6F6754"/>
        </a:dk2>
        <a:lt2>
          <a:srgbClr val="D8D6D2"/>
        </a:lt2>
        <a:accent1>
          <a:srgbClr val="855576"/>
        </a:accent1>
        <a:accent2>
          <a:srgbClr val="3F4A13"/>
        </a:accent2>
        <a:accent3>
          <a:srgbClr val="FFFFFF"/>
        </a:accent3>
        <a:accent4>
          <a:srgbClr val="000000"/>
        </a:accent4>
        <a:accent5>
          <a:srgbClr val="C2B4BD"/>
        </a:accent5>
        <a:accent6>
          <a:srgbClr val="384210"/>
        </a:accent6>
        <a:hlink>
          <a:srgbClr val="A15F00"/>
        </a:hlink>
        <a:folHlink>
          <a:srgbClr val="5C1C49"/>
        </a:folHlink>
      </a:clrScheme>
      <a:clrMap bg1="lt1" tx1="dk1" bg2="lt2" tx2="dk2" accent1="accent1" accent2="accent2" accent3="accent3" accent4="accent4" accent5="accent5" accent6="accent6" hlink="hlink" folHlink="folHlink"/>
    </a:extraClrScheme>
    <a:extraClrScheme>
      <a:clrScheme name="NCI Powerpoint 4">
        <a:dk1>
          <a:srgbClr val="000000"/>
        </a:dk1>
        <a:lt1>
          <a:srgbClr val="FFFFFF"/>
        </a:lt1>
        <a:dk2>
          <a:srgbClr val="6F6754"/>
        </a:dk2>
        <a:lt2>
          <a:srgbClr val="D8D6D2"/>
        </a:lt2>
        <a:accent1>
          <a:srgbClr val="46689A"/>
        </a:accent1>
        <a:accent2>
          <a:srgbClr val="5C2801"/>
        </a:accent2>
        <a:accent3>
          <a:srgbClr val="FFFFFF"/>
        </a:accent3>
        <a:accent4>
          <a:srgbClr val="000000"/>
        </a:accent4>
        <a:accent5>
          <a:srgbClr val="B0B9CA"/>
        </a:accent5>
        <a:accent6>
          <a:srgbClr val="532301"/>
        </a:accent6>
        <a:hlink>
          <a:srgbClr val="17524E"/>
        </a:hlink>
        <a:folHlink>
          <a:srgbClr val="093678"/>
        </a:folHlink>
      </a:clrScheme>
      <a:clrMap bg1="lt1" tx1="dk1" bg2="lt2" tx2="dk2" accent1="accent1" accent2="accent2" accent3="accent3" accent4="accent4" accent5="accent5" accent6="accent6" hlink="hlink" folHlink="folHlink"/>
    </a:extraClrScheme>
    <a:extraClrScheme>
      <a:clrScheme name="NCI Powerpoint 5">
        <a:dk1>
          <a:srgbClr val="000000"/>
        </a:dk1>
        <a:lt1>
          <a:srgbClr val="FFFFFF"/>
        </a:lt1>
        <a:dk2>
          <a:srgbClr val="6F6754"/>
        </a:dk2>
        <a:lt2>
          <a:srgbClr val="D8D6D2"/>
        </a:lt2>
        <a:accent1>
          <a:srgbClr val="517D7A"/>
        </a:accent1>
        <a:accent2>
          <a:srgbClr val="A15F00"/>
        </a:accent2>
        <a:accent3>
          <a:srgbClr val="FFFFFF"/>
        </a:accent3>
        <a:accent4>
          <a:srgbClr val="000000"/>
        </a:accent4>
        <a:accent5>
          <a:srgbClr val="B3BFBE"/>
        </a:accent5>
        <a:accent6>
          <a:srgbClr val="915500"/>
        </a:accent6>
        <a:hlink>
          <a:srgbClr val="5C1C49"/>
        </a:hlink>
        <a:folHlink>
          <a:srgbClr val="17524E"/>
        </a:folHlink>
      </a:clrScheme>
      <a:clrMap bg1="lt1" tx1="dk1" bg2="lt2" tx2="dk2" accent1="accent1" accent2="accent2" accent3="accent3" accent4="accent4" accent5="accent5" accent6="accent6" hlink="hlink" folHlink="folHlink"/>
    </a:extraClrScheme>
    <a:extraClrScheme>
      <a:clrScheme name="NCI Powerpoint 6">
        <a:dk1>
          <a:srgbClr val="000000"/>
        </a:dk1>
        <a:lt1>
          <a:srgbClr val="FFFFFF"/>
        </a:lt1>
        <a:dk2>
          <a:srgbClr val="6F6754"/>
        </a:dk2>
        <a:lt2>
          <a:srgbClr val="D8D6D2"/>
        </a:lt2>
        <a:accent1>
          <a:srgbClr val="6F774E"/>
        </a:accent1>
        <a:accent2>
          <a:srgbClr val="093678"/>
        </a:accent2>
        <a:accent3>
          <a:srgbClr val="FFFFFF"/>
        </a:accent3>
        <a:accent4>
          <a:srgbClr val="000000"/>
        </a:accent4>
        <a:accent5>
          <a:srgbClr val="BBBDB2"/>
        </a:accent5>
        <a:accent6>
          <a:srgbClr val="07306C"/>
        </a:accent6>
        <a:hlink>
          <a:srgbClr val="8F2E00"/>
        </a:hlink>
        <a:folHlink>
          <a:srgbClr val="3F4A13"/>
        </a:folHlink>
      </a:clrScheme>
      <a:clrMap bg1="lt1" tx1="dk1" bg2="lt2" tx2="dk2" accent1="accent1" accent2="accent2" accent3="accent3" accent4="accent4" accent5="accent5" accent6="accent6" hlink="hlink" folHlink="folHlink"/>
    </a:extraClrScheme>
    <a:extraClrScheme>
      <a:clrScheme name="NCI Powerpoint 7">
        <a:dk1>
          <a:srgbClr val="000000"/>
        </a:dk1>
        <a:lt1>
          <a:srgbClr val="FFFFFF"/>
        </a:lt1>
        <a:dk2>
          <a:srgbClr val="6F6754"/>
        </a:dk2>
        <a:lt2>
          <a:srgbClr val="D8D6D2"/>
        </a:lt2>
        <a:accent1>
          <a:srgbClr val="855E40"/>
        </a:accent1>
        <a:accent2>
          <a:srgbClr val="17524E"/>
        </a:accent2>
        <a:accent3>
          <a:srgbClr val="FFFFFF"/>
        </a:accent3>
        <a:accent4>
          <a:srgbClr val="000000"/>
        </a:accent4>
        <a:accent5>
          <a:srgbClr val="C2B6AF"/>
        </a:accent5>
        <a:accent6>
          <a:srgbClr val="144946"/>
        </a:accent6>
        <a:hlink>
          <a:srgbClr val="8F2E00"/>
        </a:hlink>
        <a:folHlink>
          <a:srgbClr val="5C2801"/>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ORP_BrandRefreshNavigantTemplate4x3_PPT_FINAL.potx" id="{D18732E3-5FC8-4543-9315-A259989668F0}" vid="{E2EC561C-9127-47EA-9B2A-1ACA8630C48B}"/>
    </a:ext>
  </a:extLst>
</a:theme>
</file>

<file path=ppt/theme/theme8.xml><?xml version="1.0" encoding="utf-8"?>
<a:theme xmlns:a="http://schemas.openxmlformats.org/drawingml/2006/main" name="7_Navigant_Gray">
  <a:themeElements>
    <a:clrScheme name="Navigant">
      <a:dk1>
        <a:srgbClr val="555759"/>
      </a:dk1>
      <a:lt1>
        <a:srgbClr val="FFFFFF"/>
      </a:lt1>
      <a:dk2>
        <a:srgbClr val="555759"/>
      </a:dk2>
      <a:lt2>
        <a:srgbClr val="FFFFFF"/>
      </a:lt2>
      <a:accent1>
        <a:srgbClr val="648C1A"/>
      </a:accent1>
      <a:accent2>
        <a:srgbClr val="95D600"/>
      </a:accent2>
      <a:accent3>
        <a:srgbClr val="FFB718"/>
      </a:accent3>
      <a:accent4>
        <a:srgbClr val="E53C2E"/>
      </a:accent4>
      <a:accent5>
        <a:srgbClr val="8B189B"/>
      </a:accent5>
      <a:accent6>
        <a:srgbClr val="0093C9"/>
      </a:accent6>
      <a:hlink>
        <a:srgbClr val="648C1A"/>
      </a:hlink>
      <a:folHlink>
        <a:srgbClr val="95D600"/>
      </a:folHlink>
    </a:clrScheme>
    <a:fontScheme name="Oliver Wyman">
      <a:majorFont>
        <a:latin typeface="Arial"/>
        <a:ea typeface=""/>
        <a:cs typeface=""/>
        <a:font script="Jpan" typeface="Meiryo"/>
        <a:font script="Hang" typeface="맑은 고딕"/>
        <a:font script="Hans" typeface="STKaiti"/>
        <a:font script="Hant" typeface="STKaiti"/>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Meiryo"/>
        <a:font script="Hang" typeface="맑은 고딕"/>
        <a:font script="Hans" typeface="STKaiti"/>
        <a:font script="Hant" typeface="STKaiti"/>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liver Wyman">
      <a:fillStyleLst>
        <a:solidFill>
          <a:schemeClr val="phClr"/>
        </a:solidFill>
        <a:solidFill>
          <a:schemeClr val="phClr">
            <a:tint val="0"/>
          </a:schemeClr>
        </a:solidFill>
        <a:solidFill>
          <a:schemeClr val="phClr"/>
        </a:solidFill>
      </a:fillStyleLst>
      <a:lnStyleLst>
        <a:ln w="9525" cap="flat" cmpd="sng" algn="ctr">
          <a:solidFill>
            <a:schemeClr val="phClr">
              <a:satMod val="105000"/>
            </a:schemeClr>
          </a:solidFill>
          <a:prstDash val="solid"/>
        </a:ln>
        <a:ln w="9525" cap="flat" cmpd="sng" algn="ctr">
          <a:solidFill>
            <a:schemeClr val="phClr"/>
          </a:solidFill>
          <a:prstDash val="solid"/>
        </a:ln>
        <a:ln w="9525" cap="flat" cmpd="sng" algn="ctr">
          <a:solidFill>
            <a:schemeClr val="phClr"/>
          </a:solidFill>
          <a:prstDash val="solid"/>
        </a:ln>
      </a:lnStyleLst>
      <a:effectStyleLst>
        <a:effectStyle>
          <a:effectLst/>
        </a:effectStyle>
        <a:effectStyle>
          <a:effectLst/>
        </a:effectStyle>
        <a:effectStyle>
          <a:effectLst>
            <a:reflection blurRad="12700" stA="26000" endPos="28000" dist="38100" dir="5400000" sy="-100000" rotWithShape="0"/>
          </a:effectLst>
        </a:effectStyle>
      </a:effectStyleLst>
      <a:bgFillStyleLst>
        <a:solidFill>
          <a:schemeClr val="phClr"/>
        </a:solidFill>
        <a:solidFill>
          <a:schemeClr val="phClr">
            <a:tint val="95000"/>
          </a:schemeClr>
        </a:solidFill>
        <a:gradFill rotWithShape="1">
          <a:gsLst>
            <a:gs pos="0">
              <a:schemeClr val="phClr">
                <a:tint val="100000"/>
                <a:shade val="60000"/>
                <a:satMod val="300000"/>
              </a:schemeClr>
            </a:gs>
            <a:gs pos="30000">
              <a:schemeClr val="phClr">
                <a:shade val="80000"/>
                <a:satMod val="230000"/>
              </a:schemeClr>
            </a:gs>
            <a:gs pos="100000">
              <a:schemeClr val="phClr">
                <a:tint val="97000"/>
                <a:shade val="100000"/>
                <a:satMod val="220000"/>
              </a:schemeClr>
            </a:gs>
          </a:gsLst>
          <a:lin ang="16200000" scaled="0"/>
        </a:gradFill>
      </a:bgFillStyleLst>
    </a:fmtScheme>
  </a:themeElements>
  <a:objectDefaults>
    <a:spDef>
      <a:spPr>
        <a:solidFill>
          <a:schemeClr val="bg1"/>
        </a:solidFill>
        <a:ln w="9525">
          <a:solidFill>
            <a:schemeClr val="tx1"/>
          </a:solidFill>
        </a:ln>
      </a:spPr>
      <a:bodyPr lIns="73152" tIns="73152" rIns="73152" bIns="73152" rtlCol="0" anchor="ctr">
        <a:noAutofit/>
      </a:bodyPr>
      <a:lstStyle>
        <a:defPPr algn="ctr">
          <a:lnSpc>
            <a:spcPct val="100000"/>
          </a:lnSpc>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00000"/>
          </a:lnSpc>
          <a:defRPr dirty="0" err="1" smtClean="0"/>
        </a:defPPr>
      </a:lstStyle>
    </a:txDef>
  </a:objectDefaults>
  <a:extraClrSchemeLst/>
  <a:custClrLst>
    <a:custClr name="OW Emerald">
      <a:srgbClr val="41A441"/>
    </a:custClr>
    <a:custClr name="Light Emerald">
      <a:srgbClr val="BDDDA3"/>
    </a:custClr>
    <a:custClr name="OW Iolite">
      <a:srgbClr val="646EAC"/>
    </a:custClr>
    <a:custClr name="Light Iolite">
      <a:srgbClr val="C5CAE7"/>
    </a:custClr>
    <a:custClr name="OW Citrine">
      <a:srgbClr val="DD712C"/>
    </a:custClr>
    <a:custClr name="Light Citrine">
      <a:srgbClr val="FDCFAC"/>
    </a:custClr>
    <a:custClr name="OW Turquoise">
      <a:srgbClr val="079B84"/>
    </a:custClr>
    <a:custClr name="Light Turquoise">
      <a:srgbClr val="A8DAC9"/>
    </a:custClr>
    <a:custClr name="OW Ruby">
      <a:srgbClr val="CB225B"/>
    </a:custClr>
    <a:custClr name="Light Ruby">
      <a:srgbClr val="F8B8BC"/>
    </a:custClr>
    <a:custClr name="Pure Red">
      <a:srgbClr val="FF0000"/>
    </a:custClr>
    <a:custClr name="Bright Onyx">
      <a:srgbClr val="808080"/>
    </a:custClr>
    <a:custClr name="Table Onyx">
      <a:srgbClr val="E8E8E8"/>
    </a:custClr>
    <a:custClr name="Medium Sapphire">
      <a:srgbClr val="016D9F"/>
    </a:custClr>
    <a:custClr name="Bright Sapphire">
      <a:srgbClr val="00A8C8"/>
    </a:custClr>
    <a:custClr name="Pale Sapphire">
      <a:srgbClr val="E1FAFF"/>
    </a:custClr>
    <a:custClr name="Dark Topaz">
      <a:srgbClr val="8E5501"/>
    </a:custClr>
    <a:custClr name="Pale Topaz">
      <a:srgbClr val="FFEED5"/>
    </a:custClr>
    <a:custClr name="Dark Emerald">
      <a:srgbClr val="00582D"/>
    </a:custClr>
    <a:custClr name="Pale Emerald">
      <a:srgbClr val="E2EDC3"/>
    </a:custClr>
  </a:custClrLst>
  <a:extLst>
    <a:ext uri="{05A4C25C-085E-4340-85A3-A5531E510DB2}">
      <thm15:themeFamily xmlns:thm15="http://schemas.microsoft.com/office/thememl/2012/main" name="Navigant template" id="{A43CD75E-9E68-4CD0-959B-6AC5A5067945}" vid="{159CC80E-3ACF-41DC-A678-815DB1EF3FE0}"/>
    </a:ext>
  </a:extLst>
</a:theme>
</file>

<file path=ppt/theme/theme9.xml><?xml version="1.0" encoding="utf-8"?>
<a:theme xmlns:a="http://schemas.openxmlformats.org/drawingml/2006/main" name="8_Navigant_Gray">
  <a:themeElements>
    <a:clrScheme name="Navigant">
      <a:dk1>
        <a:srgbClr val="555759"/>
      </a:dk1>
      <a:lt1>
        <a:srgbClr val="FFFFFF"/>
      </a:lt1>
      <a:dk2>
        <a:srgbClr val="555759"/>
      </a:dk2>
      <a:lt2>
        <a:srgbClr val="FFFFFF"/>
      </a:lt2>
      <a:accent1>
        <a:srgbClr val="648C1A"/>
      </a:accent1>
      <a:accent2>
        <a:srgbClr val="95D600"/>
      </a:accent2>
      <a:accent3>
        <a:srgbClr val="FFB718"/>
      </a:accent3>
      <a:accent4>
        <a:srgbClr val="E53C2E"/>
      </a:accent4>
      <a:accent5>
        <a:srgbClr val="8B189B"/>
      </a:accent5>
      <a:accent6>
        <a:srgbClr val="0093C9"/>
      </a:accent6>
      <a:hlink>
        <a:srgbClr val="648C1A"/>
      </a:hlink>
      <a:folHlink>
        <a:srgbClr val="95D600"/>
      </a:folHlink>
    </a:clrScheme>
    <a:fontScheme name="Oliver Wyman">
      <a:majorFont>
        <a:latin typeface="Arial"/>
        <a:ea typeface=""/>
        <a:cs typeface=""/>
        <a:font script="Jpan" typeface="Meiryo"/>
        <a:font script="Hang" typeface="맑은 고딕"/>
        <a:font script="Hans" typeface="STKaiti"/>
        <a:font script="Hant" typeface="STKaiti"/>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Meiryo"/>
        <a:font script="Hang" typeface="맑은 고딕"/>
        <a:font script="Hans" typeface="STKaiti"/>
        <a:font script="Hant" typeface="STKaiti"/>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liver Wyman">
      <a:fillStyleLst>
        <a:solidFill>
          <a:schemeClr val="phClr"/>
        </a:solidFill>
        <a:solidFill>
          <a:schemeClr val="phClr">
            <a:tint val="0"/>
          </a:schemeClr>
        </a:solidFill>
        <a:solidFill>
          <a:schemeClr val="phClr"/>
        </a:solidFill>
      </a:fillStyleLst>
      <a:lnStyleLst>
        <a:ln w="9525" cap="flat" cmpd="sng" algn="ctr">
          <a:solidFill>
            <a:schemeClr val="phClr">
              <a:satMod val="105000"/>
            </a:schemeClr>
          </a:solidFill>
          <a:prstDash val="solid"/>
        </a:ln>
        <a:ln w="9525" cap="flat" cmpd="sng" algn="ctr">
          <a:solidFill>
            <a:schemeClr val="phClr"/>
          </a:solidFill>
          <a:prstDash val="solid"/>
        </a:ln>
        <a:ln w="9525" cap="flat" cmpd="sng" algn="ctr">
          <a:solidFill>
            <a:schemeClr val="phClr"/>
          </a:solidFill>
          <a:prstDash val="solid"/>
        </a:ln>
      </a:lnStyleLst>
      <a:effectStyleLst>
        <a:effectStyle>
          <a:effectLst/>
        </a:effectStyle>
        <a:effectStyle>
          <a:effectLst/>
        </a:effectStyle>
        <a:effectStyle>
          <a:effectLst>
            <a:reflection blurRad="12700" stA="26000" endPos="28000" dist="38100" dir="5400000" sy="-100000" rotWithShape="0"/>
          </a:effectLst>
        </a:effectStyle>
      </a:effectStyleLst>
      <a:bgFillStyleLst>
        <a:solidFill>
          <a:schemeClr val="phClr"/>
        </a:solidFill>
        <a:solidFill>
          <a:schemeClr val="phClr">
            <a:tint val="95000"/>
          </a:schemeClr>
        </a:solidFill>
        <a:gradFill rotWithShape="1">
          <a:gsLst>
            <a:gs pos="0">
              <a:schemeClr val="phClr">
                <a:tint val="100000"/>
                <a:shade val="60000"/>
                <a:satMod val="300000"/>
              </a:schemeClr>
            </a:gs>
            <a:gs pos="30000">
              <a:schemeClr val="phClr">
                <a:shade val="80000"/>
                <a:satMod val="230000"/>
              </a:schemeClr>
            </a:gs>
            <a:gs pos="100000">
              <a:schemeClr val="phClr">
                <a:tint val="97000"/>
                <a:shade val="100000"/>
                <a:satMod val="220000"/>
              </a:schemeClr>
            </a:gs>
          </a:gsLst>
          <a:lin ang="16200000" scaled="0"/>
        </a:gradFill>
      </a:bgFillStyleLst>
    </a:fmtScheme>
  </a:themeElements>
  <a:objectDefaults>
    <a:spDef>
      <a:spPr>
        <a:solidFill>
          <a:schemeClr val="bg1"/>
        </a:solidFill>
        <a:ln w="9525">
          <a:solidFill>
            <a:schemeClr val="tx1"/>
          </a:solidFill>
        </a:ln>
      </a:spPr>
      <a:bodyPr lIns="73152" tIns="73152" rIns="73152" bIns="73152" rtlCol="0" anchor="ctr">
        <a:noAutofit/>
      </a:bodyPr>
      <a:lstStyle>
        <a:defPPr algn="ctr">
          <a:lnSpc>
            <a:spcPct val="100000"/>
          </a:lnSpc>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00000"/>
          </a:lnSpc>
          <a:defRPr dirty="0" err="1" smtClean="0"/>
        </a:defPPr>
      </a:lstStyle>
    </a:txDef>
  </a:objectDefaults>
  <a:extraClrSchemeLst/>
  <a:custClrLst>
    <a:custClr name="OW Emerald">
      <a:srgbClr val="41A441"/>
    </a:custClr>
    <a:custClr name="Light Emerald">
      <a:srgbClr val="BDDDA3"/>
    </a:custClr>
    <a:custClr name="OW Iolite">
      <a:srgbClr val="646EAC"/>
    </a:custClr>
    <a:custClr name="Light Iolite">
      <a:srgbClr val="C5CAE7"/>
    </a:custClr>
    <a:custClr name="OW Citrine">
      <a:srgbClr val="DD712C"/>
    </a:custClr>
    <a:custClr name="Light Citrine">
      <a:srgbClr val="FDCFAC"/>
    </a:custClr>
    <a:custClr name="OW Turquoise">
      <a:srgbClr val="079B84"/>
    </a:custClr>
    <a:custClr name="Light Turquoise">
      <a:srgbClr val="A8DAC9"/>
    </a:custClr>
    <a:custClr name="OW Ruby">
      <a:srgbClr val="CB225B"/>
    </a:custClr>
    <a:custClr name="Light Ruby">
      <a:srgbClr val="F8B8BC"/>
    </a:custClr>
    <a:custClr name="Pure Red">
      <a:srgbClr val="FF0000"/>
    </a:custClr>
    <a:custClr name="Bright Onyx">
      <a:srgbClr val="808080"/>
    </a:custClr>
    <a:custClr name="Table Onyx">
      <a:srgbClr val="E8E8E8"/>
    </a:custClr>
    <a:custClr name="Medium Sapphire">
      <a:srgbClr val="016D9F"/>
    </a:custClr>
    <a:custClr name="Bright Sapphire">
      <a:srgbClr val="00A8C8"/>
    </a:custClr>
    <a:custClr name="Pale Sapphire">
      <a:srgbClr val="E1FAFF"/>
    </a:custClr>
    <a:custClr name="Dark Topaz">
      <a:srgbClr val="8E5501"/>
    </a:custClr>
    <a:custClr name="Pale Topaz">
      <a:srgbClr val="FFEED5"/>
    </a:custClr>
    <a:custClr name="Dark Emerald">
      <a:srgbClr val="00582D"/>
    </a:custClr>
    <a:custClr name="Pale Emerald">
      <a:srgbClr val="E2EDC3"/>
    </a:custClr>
  </a:custClrLst>
  <a:extLst>
    <a:ext uri="{05A4C25C-085E-4340-85A3-A5531E510DB2}">
      <thm15:themeFamily xmlns:thm15="http://schemas.microsoft.com/office/thememl/2012/main" name="Navigant template" id="{A43CD75E-9E68-4CD0-959B-6AC5A5067945}" vid="{159CC80E-3ACF-41DC-A678-815DB1EF3FE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Ecofys Project Document" ma:contentTypeID="0x01010041C754EF69CC447396707CDFA155F78400BC181712BA935642AACDCDFA754D68E5" ma:contentTypeVersion="15" ma:contentTypeDescription="Create a new document." ma:contentTypeScope="" ma:versionID="f948ac67e752e5b7ce6f9e443303a785">
  <xsd:schema xmlns:xsd="http://www.w3.org/2001/XMLSchema" xmlns:xs="http://www.w3.org/2001/XMLSchema" xmlns:p="http://schemas.microsoft.com/office/2006/metadata/properties" xmlns:ns2="8d9b4ab4-65b9-4a08-baeb-312269dd31de" xmlns:ns3="d1a9d701-4f4a-43a3-88a5-5d202ecff1c2" targetNamespace="http://schemas.microsoft.com/office/2006/metadata/properties" ma:root="true" ma:fieldsID="125bad52f1e60193bb16a6356399dc79" ns2:_="" ns3:_="">
    <xsd:import namespace="8d9b4ab4-65b9-4a08-baeb-312269dd31de"/>
    <xsd:import namespace="d1a9d701-4f4a-43a3-88a5-5d202ecff1c2"/>
    <xsd:element name="properties">
      <xsd:complexType>
        <xsd:sequence>
          <xsd:element name="documentManagement">
            <xsd:complexType>
              <xsd:all>
                <xsd:element ref="ns2:ProjectDocumentDescription" minOccurs="0"/>
                <xsd:element ref="ns2:ProjectDocumentCategory"/>
                <xsd:element ref="ns2:Year" minOccurs="0"/>
                <xsd:element ref="ns2:Country" minOccurs="0"/>
                <xsd:element ref="ns2:Subcategory" minOccurs="0"/>
                <xsd:element ref="ns2:EcofysConfidential"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9b4ab4-65b9-4a08-baeb-312269dd31de" elementFormDefault="qualified">
    <xsd:import namespace="http://schemas.microsoft.com/office/2006/documentManagement/types"/>
    <xsd:import namespace="http://schemas.microsoft.com/office/infopath/2007/PartnerControls"/>
    <xsd:element name="ProjectDocumentDescription" ma:index="8" nillable="true" ma:displayName="Document Description" ma:internalName="ProjectDocumentDescription">
      <xsd:simpleType>
        <xsd:restriction base="dms:Note">
          <xsd:maxLength value="255"/>
        </xsd:restriction>
      </xsd:simpleType>
    </xsd:element>
    <xsd:element name="ProjectDocumentCategory" ma:index="9" ma:displayName="Document Category" ma:default="No Category" ma:internalName="ProjectDocumentCategory" ma:readOnly="false">
      <xsd:simpleType>
        <xsd:restriction base="dms:Choice">
          <xsd:enumeration value="Proposal"/>
          <xsd:enumeration value="QCL"/>
          <xsd:enumeration value="Budget"/>
          <xsd:enumeration value="Contract"/>
          <xsd:enumeration value="Communication"/>
          <xsd:enumeration value="Minutes"/>
          <xsd:enumeration value="Data"/>
          <xsd:enumeration value="Report"/>
          <xsd:enumeration value="Background information"/>
          <xsd:enumeration value="Invoice"/>
          <xsd:enumeration value="Planning and control"/>
          <xsd:enumeration value="Presentation"/>
          <xsd:enumeration value="Image"/>
          <xsd:enumeration value="Sub-contract"/>
          <xsd:enumeration value="Drawing"/>
          <xsd:enumeration value="Analysis"/>
          <xsd:enumeration value="CV"/>
          <xsd:enumeration value="No Category"/>
          <xsd:enumeration value="Tender document"/>
          <xsd:enumeration value="Travel"/>
        </xsd:restriction>
      </xsd:simpleType>
    </xsd:element>
    <xsd:element name="Year" ma:index="10" nillable="true" ma:displayName="Year" ma:default="" ma:internalName="Year">
      <xsd:simpleType>
        <xsd:restriction base="dms:Choice">
          <xsd:enumeration value="2000"/>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enumeration value="2022"/>
          <xsd:enumeration value="2023"/>
          <xsd:enumeration value="2024"/>
          <xsd:enumeration value="2025"/>
        </xsd:restriction>
      </xsd:simpleType>
    </xsd:element>
    <xsd:element name="Country" ma:index="11" nillable="true" ma:displayName="Country" ma:default="" ma:internalName="Country">
      <xsd:simpleType>
        <xsd:restriction base="dms:Choice">
          <xsd:enumeration value=".Africa (region)"/>
          <xsd:enumeration value=".APEC countries (region)"/>
          <xsd:enumeration value=".Asia (region)"/>
          <xsd:enumeration value=".EU (region)"/>
          <xsd:enumeration value=".Euromed (region)"/>
          <xsd:enumeration value=".Global/World (region)"/>
          <xsd:enumeration value=".Latin America (region)"/>
          <xsd:enumeration value=".MENA (region)"/>
          <xsd:enumeration value=".OHADA (region)"/>
          <xsd:enumeration value=".OPEC countries (region)"/>
          <xsd:enumeration value="Albania"/>
          <xsd:enumeration value="Algeria"/>
          <xsd:enumeration value="Angola"/>
          <xsd:enumeration value="Antigua and Barbuda"/>
          <xsd:enumeration value="Argentina"/>
          <xsd:enumeration value="Australia"/>
          <xsd:enumeration value="Austria"/>
          <xsd:enumeration value="Bahrain"/>
          <xsd:enumeration value="Barbados"/>
          <xsd:enumeration value="Belgium"/>
          <xsd:enumeration value="Belize"/>
          <xsd:enumeration value="Benelux"/>
          <xsd:enumeration value="Benin"/>
          <xsd:enumeration value="Benin"/>
          <xsd:enumeration value="Bolivia"/>
          <xsd:enumeration value="Bonaire"/>
          <xsd:enumeration value="Botswana"/>
          <xsd:enumeration value="Brazil"/>
          <xsd:enumeration value="Brunei"/>
          <xsd:enumeration value="Bulgaria"/>
          <xsd:enumeration value="Burkina Faso"/>
          <xsd:enumeration value="Burkina Faso"/>
          <xsd:enumeration value="Burundi"/>
          <xsd:enumeration value="Cameroon"/>
          <xsd:enumeration value="Canada"/>
          <xsd:enumeration value="Cape Verde"/>
          <xsd:enumeration value="Central African Republic"/>
          <xsd:enumeration value="Chad"/>
          <xsd:enumeration value="Chile"/>
          <xsd:enumeration value="Chinese Taipei"/>
          <xsd:enumeration value="Colombia"/>
          <xsd:enumeration value="Comoros"/>
          <xsd:enumeration value="Congo"/>
          <xsd:enumeration value="Costa Rica"/>
          <xsd:enumeration value="Cote d'Ivoire"/>
          <xsd:enumeration value="Cyprus"/>
          <xsd:enumeration value="Czech Republic"/>
          <xsd:enumeration value="Dem. Rep. Congo (Zaire)"/>
          <xsd:enumeration value="Denmark"/>
          <xsd:enumeration value="Djibouti"/>
          <xsd:enumeration value="Dominica"/>
          <xsd:enumeration value="Dominican Republic"/>
          <xsd:enumeration value="Ecuador"/>
          <xsd:enumeration value="Egypt"/>
          <xsd:enumeration value="El Salvador"/>
          <xsd:enumeration value="Equatorial Guinea"/>
          <xsd:enumeration value="Estonia"/>
          <xsd:enumeration value="Ethiopia"/>
          <xsd:enumeration value="Europe"/>
          <xsd:enumeration value="Finland"/>
          <xsd:enumeration value="France"/>
          <xsd:enumeration value="Gabon"/>
          <xsd:enumeration value="Gambia"/>
          <xsd:enumeration value="Germany"/>
          <xsd:enumeration value="Ghana"/>
          <xsd:enumeration value="Greece"/>
          <xsd:enumeration value="Grenada"/>
          <xsd:enumeration value="Guatemala"/>
          <xsd:enumeration value="Guinea"/>
          <xsd:enumeration value="Guinea Bissau"/>
          <xsd:enumeration value="Guyana"/>
          <xsd:enumeration value="Haiti"/>
          <xsd:enumeration value="Honduras"/>
          <xsd:enumeration value="Hong Kong, China"/>
          <xsd:enumeration value="Hungary"/>
          <xsd:enumeration value="Iceland"/>
          <xsd:enumeration value="India"/>
          <xsd:enumeration value="Indonesia"/>
          <xsd:enumeration value="Iran"/>
          <xsd:enumeration value="Iraq"/>
          <xsd:enumeration value="Ireland"/>
          <xsd:enumeration value="Israel"/>
          <xsd:enumeration value="Italy"/>
          <xsd:enumeration value="Ivory Coast"/>
          <xsd:enumeration value="Jamaica"/>
          <xsd:enumeration value="Japan"/>
          <xsd:enumeration value="Jordan"/>
          <xsd:enumeration value="Kazakhstan"/>
          <xsd:enumeration value="Kenya"/>
          <xsd:enumeration value="Korea, North"/>
          <xsd:enumeration value="Korea, South"/>
          <xsd:enumeration value="Kuwait"/>
          <xsd:enumeration value="Kyrgyzstan"/>
          <xsd:enumeration value="Latvia"/>
          <xsd:enumeration value="Lebanon"/>
          <xsd:enumeration value="Lesotho"/>
          <xsd:enumeration value="Liberia"/>
          <xsd:enumeration value="Libya"/>
          <xsd:enumeration value="Lithuania"/>
          <xsd:enumeration value="Luxembourg"/>
          <xsd:enumeration value="Madagascar"/>
          <xsd:enumeration value="Malawi"/>
          <xsd:enumeration value="Malaysia"/>
          <xsd:enumeration value="Maldives"/>
          <xsd:enumeration value="Mali"/>
          <xsd:enumeration value="Malta"/>
          <xsd:enumeration value="Mauritania"/>
          <xsd:enumeration value="Mauritius"/>
          <xsd:enumeration value="Mexico"/>
          <xsd:enumeration value="Moldova"/>
          <xsd:enumeration value="Mongolia"/>
          <xsd:enumeration value="Morocco"/>
          <xsd:enumeration value="Mozambique"/>
          <xsd:enumeration value="Myanmar"/>
          <xsd:enumeration value="Namibia"/>
          <xsd:enumeration value="Nepal"/>
          <xsd:enumeration value="New Zealand"/>
          <xsd:enumeration value="Nicaragua"/>
          <xsd:enumeration value="Niger"/>
          <xsd:enumeration value="Nigeria"/>
          <xsd:enumeration value="Oman"/>
          <xsd:enumeration value="Pakistan"/>
          <xsd:enumeration value="Palestinian territories"/>
          <xsd:enumeration value="Panama"/>
          <xsd:enumeration value="Papua New Guinea"/>
          <xsd:enumeration value="Paraguay"/>
          <xsd:enumeration value="People's Republic of China"/>
          <xsd:enumeration value="Peru"/>
          <xsd:enumeration value="Peru"/>
          <xsd:enumeration value="Philippines"/>
          <xsd:enumeration value="Poland"/>
          <xsd:enumeration value="Portugal"/>
          <xsd:enumeration value="Qatar"/>
          <xsd:enumeration value="Reunion"/>
          <xsd:enumeration value="Romania"/>
          <xsd:enumeration value="Russia"/>
          <xsd:enumeration value="Rwanda"/>
          <xsd:enumeration value="Saint Kitts and Nevis"/>
          <xsd:enumeration value="Saint Lucia"/>
          <xsd:enumeration value="Saint Vincent and the Grenadines"/>
          <xsd:enumeration value="São Tomé and Principe"/>
          <xsd:enumeration value="Saudi Arabia"/>
          <xsd:enumeration value="Senegal"/>
          <xsd:enumeration value="Seychelles"/>
          <xsd:enumeration value="Sierra Leone"/>
          <xsd:enumeration value="Singapore"/>
          <xsd:enumeration value="Singapore"/>
          <xsd:enumeration value="Slovakia"/>
          <xsd:enumeration value="Slovenia"/>
          <xsd:enumeration value="Somalia"/>
          <xsd:enumeration value="South Africa"/>
          <xsd:enumeration value="Spain"/>
          <xsd:enumeration value="Sri Lanka"/>
          <xsd:enumeration value="Sudan"/>
          <xsd:enumeration value="Suriname"/>
          <xsd:enumeration value="Swaziland"/>
          <xsd:enumeration value="Sweden"/>
          <xsd:enumeration value="Switzerland"/>
          <xsd:enumeration value="Syria"/>
          <xsd:enumeration value="Taiwan"/>
          <xsd:enumeration value="Tajikistan"/>
          <xsd:enumeration value="Tanzania"/>
          <xsd:enumeration value="Thailand"/>
          <xsd:enumeration value="The Bahamas"/>
          <xsd:enumeration value="The Netherlands"/>
          <xsd:enumeration value="Togo"/>
          <xsd:enumeration value="Trinidad and Tobago"/>
          <xsd:enumeration value="Tunisia"/>
          <xsd:enumeration value="Turkey"/>
          <xsd:enumeration value="Turkmenistan"/>
          <xsd:enumeration value="Uganda"/>
          <xsd:enumeration value="Ukraine"/>
          <xsd:enumeration value="United Arab Emirates"/>
          <xsd:enumeration value="United Kingdom"/>
          <xsd:enumeration value="United States"/>
          <xsd:enumeration value="Uruguay"/>
          <xsd:enumeration value="Uzbekistan"/>
          <xsd:enumeration value="Venezuela"/>
          <xsd:enumeration value="Vietnam"/>
          <xsd:enumeration value="Yemen"/>
          <xsd:enumeration value="Zambia"/>
          <xsd:enumeration value="Zanzibar"/>
          <xsd:enumeration value="Zimbabwe"/>
        </xsd:restriction>
      </xsd:simpleType>
    </xsd:element>
    <xsd:element name="Subcategory" ma:index="12" nillable="true" ma:displayName="Sub category" ma:default="" ma:internalName="Subcategory">
      <xsd:simpleType>
        <xsd:restriction base="dms:Choice">
          <xsd:enumeration value="None"/>
        </xsd:restriction>
      </xsd:simpleType>
    </xsd:element>
    <xsd:element name="EcofysConfidential" ma:index="13" nillable="true" ma:displayName="Confidential" ma:default="0" ma:internalName="EcofysConfidential">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1a9d701-4f4a-43a3-88a5-5d202ecff1c2"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cofysConfidential xmlns="8d9b4ab4-65b9-4a08-baeb-312269dd31de">false</EcofysConfidential>
    <ProjectDocumentDescription xmlns="8d9b4ab4-65b9-4a08-baeb-312269dd31de" xsi:nil="true"/>
    <Subcategory xmlns="8d9b4ab4-65b9-4a08-baeb-312269dd31de" xsi:nil="true"/>
    <ProjectDocumentCategory xmlns="8d9b4ab4-65b9-4a08-baeb-312269dd31de">No Category</ProjectDocumentCategory>
    <Country xmlns="8d9b4ab4-65b9-4a08-baeb-312269dd31de" xsi:nil="true"/>
    <Year xmlns="8d9b4ab4-65b9-4a08-baeb-312269dd31de" xsi:nil="true"/>
  </documentManagement>
</p:properties>
</file>

<file path=customXml/itemProps1.xml><?xml version="1.0" encoding="utf-8"?>
<ds:datastoreItem xmlns:ds="http://schemas.openxmlformats.org/officeDocument/2006/customXml" ds:itemID="{EE8D808E-E886-445B-A47D-ECED68E4B3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9b4ab4-65b9-4a08-baeb-312269dd31de"/>
    <ds:schemaRef ds:uri="d1a9d701-4f4a-43a3-88a5-5d202ecff1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5ED42BD-B63E-4F15-BBA7-3AD6658DE7CF}">
  <ds:schemaRefs>
    <ds:schemaRef ds:uri="http://schemas.microsoft.com/sharepoint/v3/contenttype/forms"/>
  </ds:schemaRefs>
</ds:datastoreItem>
</file>

<file path=customXml/itemProps3.xml><?xml version="1.0" encoding="utf-8"?>
<ds:datastoreItem xmlns:ds="http://schemas.openxmlformats.org/officeDocument/2006/customXml" ds:itemID="{CD0424B8-95E8-4022-AA4A-1C0399C8CF87}">
  <ds:schemaRefs>
    <ds:schemaRef ds:uri="http://schemas.microsoft.com/office/2006/metadata/properties"/>
    <ds:schemaRef ds:uri="8d9b4ab4-65b9-4a08-baeb-312269dd31de"/>
    <ds:schemaRef ds:uri="http://schemas.microsoft.com/office/infopath/2007/PartnerControls"/>
    <ds:schemaRef ds:uri="http://purl.org/dc/terms/"/>
    <ds:schemaRef ds:uri="http://schemas.openxmlformats.org/package/2006/metadata/core-properties"/>
    <ds:schemaRef ds:uri="http://schemas.microsoft.com/office/2006/documentManagement/types"/>
    <ds:schemaRef ds:uri="http://purl.org/dc/elements/1.1/"/>
    <ds:schemaRef ds:uri="d1a9d701-4f4a-43a3-88a5-5d202ecff1c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4.3-Template_4.29.2016</Template>
  <TotalTime>17672</TotalTime>
  <Words>1445</Words>
  <Application>Microsoft Office PowerPoint</Application>
  <PresentationFormat>Widescreen</PresentationFormat>
  <Paragraphs>225</Paragraphs>
  <Slides>15</Slides>
  <Notes>4</Notes>
  <HiddenSlides>0</HiddenSlides>
  <MMClips>0</MMClips>
  <ScaleCrop>false</ScaleCrop>
  <HeadingPairs>
    <vt:vector size="8" baseType="variant">
      <vt:variant>
        <vt:lpstr>Fonts Used</vt:lpstr>
      </vt:variant>
      <vt:variant>
        <vt:i4>7</vt:i4>
      </vt:variant>
      <vt:variant>
        <vt:lpstr>Theme</vt:lpstr>
      </vt:variant>
      <vt:variant>
        <vt:i4>11</vt:i4>
      </vt:variant>
      <vt:variant>
        <vt:lpstr>Embedded OLE Servers</vt:lpstr>
      </vt:variant>
      <vt:variant>
        <vt:i4>1</vt:i4>
      </vt:variant>
      <vt:variant>
        <vt:lpstr>Slide Titles</vt:lpstr>
      </vt:variant>
      <vt:variant>
        <vt:i4>15</vt:i4>
      </vt:variant>
    </vt:vector>
  </HeadingPairs>
  <TitlesOfParts>
    <vt:vector size="34" baseType="lpstr">
      <vt:lpstr>Arial</vt:lpstr>
      <vt:lpstr>Arial Narrow</vt:lpstr>
      <vt:lpstr>Calibri</vt:lpstr>
      <vt:lpstr>Gill Sans MT</vt:lpstr>
      <vt:lpstr>Palatino Linotype</vt:lpstr>
      <vt:lpstr>Verdana</vt:lpstr>
      <vt:lpstr>Wingdings</vt:lpstr>
      <vt:lpstr>4.3-Template_4.29.2016</vt:lpstr>
      <vt:lpstr>1_Presentation_Refresh 4:3</vt:lpstr>
      <vt:lpstr>2_4.3-Template_4.29.2016</vt:lpstr>
      <vt:lpstr>Navigant_Gray</vt:lpstr>
      <vt:lpstr>1_Navigant_Gray</vt:lpstr>
      <vt:lpstr>Presentation_Refresh 4:3</vt:lpstr>
      <vt:lpstr>2_Presentation_Refresh 4:3</vt:lpstr>
      <vt:lpstr>7_Navigant_Gray</vt:lpstr>
      <vt:lpstr>8_Navigant_Gray</vt:lpstr>
      <vt:lpstr>1_4.3-Template_4.29.2016</vt:lpstr>
      <vt:lpstr>3_4.3-Template_4.29.2016</vt:lpstr>
      <vt:lpstr>think-cell Slide</vt:lpstr>
      <vt:lpstr>Design elements and country experiences I: general design, auction procedure, conditions for participation</vt:lpstr>
      <vt:lpstr>Competitive procurement simulations </vt:lpstr>
      <vt:lpstr>Simulation A – the winner‘s curse</vt:lpstr>
      <vt:lpstr>Introduction to the problem of the winner‘s curse</vt:lpstr>
      <vt:lpstr> Simulation B – The problem of sunk costs – see seperate instructions sheet</vt:lpstr>
      <vt:lpstr>Introduction to the problem of sunk costs</vt:lpstr>
      <vt:lpstr>Focus on auctions: overview of competitive procurement design</vt:lpstr>
      <vt:lpstr>Overview of different design elements and functions</vt:lpstr>
      <vt:lpstr>Site selection and preparation: benefits and challenges</vt:lpstr>
      <vt:lpstr>Site selection and preparation: country examples</vt:lpstr>
      <vt:lpstr>Selecting permitting required before the auction is crucial</vt:lpstr>
      <vt:lpstr>Conditions for participation: balance is the key</vt:lpstr>
      <vt:lpstr>Grid connection permit (1/II)</vt:lpstr>
      <vt:lpstr>Environmental impact and social assessment: South Africa, Uganda</vt:lpstr>
      <vt:lpstr>Be careful not to overburden bidders: In Mexico,  EDF needed to interact with 13 agencies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Auction Design Elements and Country Experiences Part One</dc:title>
  <dc:subject>This presentation discusses general design and auction procedure and conditions for participation.</dc:subject>
  <dc:creator>Navigant--A Guidehouse Company</dc:creator>
  <cp:keywords>Renewable energy auctions, competitive procurement, tariffs, price, markets, electricity, bidder, winner's curse</cp:keywords>
  <cp:lastModifiedBy>Bradley, Bridget</cp:lastModifiedBy>
  <cp:revision>330</cp:revision>
  <dcterms:created xsi:type="dcterms:W3CDTF">2016-05-03T20:02:08Z</dcterms:created>
  <dcterms:modified xsi:type="dcterms:W3CDTF">2020-07-03T17:12:23Z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0x01010041C754EF69CC447396707CDFA155F78400BC181712BA935642AACDCDFA754D68E5</vt:lpwstr>
  </property>
</Properties>
</file>