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6" r:id="rId2"/>
    <p:sldId id="291" r:id="rId3"/>
    <p:sldId id="328" r:id="rId4"/>
    <p:sldId id="327" r:id="rId5"/>
    <p:sldId id="325" r:id="rId6"/>
    <p:sldId id="337" r:id="rId7"/>
    <p:sldId id="323" r:id="rId8"/>
    <p:sldId id="324" r:id="rId9"/>
    <p:sldId id="335" r:id="rId10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CFCDC9"/>
    <a:srgbClr val="BA0C2F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9841" autoAdjust="0"/>
  </p:normalViewPr>
  <p:slideViewPr>
    <p:cSldViewPr snapToGrid="0" snapToObjects="1">
      <p:cViewPr>
        <p:scale>
          <a:sx n="114" d="100"/>
          <a:sy n="114" d="100"/>
        </p:scale>
        <p:origin x="-114" y="-558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 smtClean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PHOTO CREDIT HERE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00456-721A-A94C-800A-D5E7EE91C160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COVER OPTION</a:t>
            </a:r>
            <a:br>
              <a:rPr lang="en-US" smtClean="0"/>
            </a:br>
            <a:r>
              <a:rPr lang="en-US" smtClean="0"/>
              <a:t>TITLE GOES HERE CAN </a:t>
            </a:r>
            <a:br>
              <a:rPr lang="en-US" smtClean="0"/>
            </a:br>
            <a:r>
              <a:rPr lang="en-US" smtClean="0"/>
              <a:t>RUN THREE LINES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STYLE GOES HERE, CAN RUN FOUR LINES 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3/16/2017</a:t>
            </a:fld>
            <a:r>
              <a:rPr lang="en-US" smtClean="0"/>
              <a:t>`1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COVER OPTION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TITLE GOES HERE CAN RUN THREE 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 STYLE GOES HERE, </a:t>
            </a:r>
            <a:br>
              <a:rPr lang="en-US" smtClean="0"/>
            </a:br>
            <a:r>
              <a:rPr lang="en-US" smtClean="0"/>
              <a:t>CAN RUN FOUR LINES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830997"/>
          </a:xfrm>
        </p:spPr>
        <p:txBody>
          <a:bodyPr/>
          <a:lstStyle/>
          <a:p>
            <a:r>
              <a:rPr lang="en-US" dirty="0" smtClean="0"/>
              <a:t>DIVIDER TITLE </a:t>
            </a:r>
            <a:r>
              <a:rPr lang="en-US" dirty="0" smtClean="0">
                <a:solidFill>
                  <a:srgbClr val="000000"/>
                </a:solidFill>
              </a:rPr>
              <a:t>GOES HERE &amp; CAN RUN SEVERAL LINES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7F02-9C8D-9C43-8CF1-E7D544BE7C72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8405929774_b6ae60c785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&amp; 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7" descr="8722143013_2f7297ca6c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B7343D-1FD4-744C-9192-B6EF5881B96B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&amp; CAN RUN 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>
                <a:solidFill>
                  <a:srgbClr val="651D32"/>
                </a:solidFill>
              </a:rPr>
              <a:t>TITLE GOES HERE &amp; </a:t>
            </a:r>
            <a:br>
              <a:rPr lang="en-US" dirty="0">
                <a:solidFill>
                  <a:srgbClr val="651D32"/>
                </a:solidFill>
              </a:rPr>
            </a:br>
            <a:r>
              <a:rPr lang="en-US" dirty="0"/>
              <a:t>CAN RUN TWO LINES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bullet goes here. </a:t>
            </a:r>
          </a:p>
          <a:p>
            <a:pPr lvl="1"/>
            <a:r>
              <a:rPr lang="en-US" dirty="0"/>
              <a:t>Level 2 bullet goes 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Level 1 bullet goes here. </a:t>
            </a:r>
          </a:p>
          <a:p>
            <a:pPr lvl="1"/>
            <a:r>
              <a:rPr lang="en-US" dirty="0" smtClean="0"/>
              <a:t>Level 2 bullet goes here.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648200" y="1296987"/>
            <a:ext cx="3810304" cy="3200400"/>
          </a:xfrm>
        </p:spPr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58-12D5-4546-995B-9323A3D8C075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&amp; </a:t>
            </a:r>
            <a:br>
              <a:rPr lang="en-US" dirty="0" smtClean="0">
                <a:solidFill>
                  <a:srgbClr val="651D32"/>
                </a:solidFill>
              </a:rPr>
            </a:br>
            <a:r>
              <a:rPr lang="en-US" dirty="0" smtClean="0"/>
              <a:t>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9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mtClean="0"/>
              <a:t>Level 1 bullet goes here. </a:t>
            </a:r>
          </a:p>
          <a:p>
            <a:pPr lvl="1"/>
            <a:r>
              <a:rPr lang="en-US" smtClean="0"/>
              <a:t>Level 2 bullet goes here.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 smtClean="0">
                <a:solidFill>
                  <a:srgbClr val="651D32"/>
                </a:solidFill>
              </a:rPr>
              <a:t>TITLE GOES HERE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RUN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3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CE5460-4FB7-5647-9AB1-CEF5116A5DCA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CONTACT INFORMATION GOES HERE, CAN RUN SEVERAL LINES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849813"/>
            <a:ext cx="2895600" cy="18573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FOOTER GOES 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0492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</TotalTime>
  <Words>191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16.9-Template_12.7.2016</vt:lpstr>
      <vt:lpstr>PHOTO COVER OPTION TITLE GOES HERE CAN  RUN THREE LINES</vt:lpstr>
      <vt:lpstr>RED COVER OPTION TITLE GOES HERE CAN RUN THREE LINES</vt:lpstr>
      <vt:lpstr>DIVIDER TITLE GOES HERE &amp; CAN RUN SEVERAL LINES</vt:lpstr>
      <vt:lpstr>TITLE GOES HERE  &amp; CAN RUN TWO LINES</vt:lpstr>
      <vt:lpstr>TITLE GOES HERE  &amp; CAN RUN  THREE LINES</vt:lpstr>
      <vt:lpstr>TITLE GOES HERE &amp;  CAN RUN TWO LINES</vt:lpstr>
      <vt:lpstr>TITLE GOES HERE &amp;  CAN RUN TWO LINES</vt:lpstr>
      <vt:lpstr>TITLE GOES HERE &amp;  CAN RUN TWO LINES</vt:lpstr>
      <vt:lpstr>PowerPoint Presentation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USAID</cp:lastModifiedBy>
  <cp:revision>1</cp:revision>
  <dcterms:created xsi:type="dcterms:W3CDTF">2017-03-16T17:43:27Z</dcterms:created>
  <dcterms:modified xsi:type="dcterms:W3CDTF">2017-03-16T17:46:46Z</dcterms:modified>
</cp:coreProperties>
</file>